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9" r:id="rId1"/>
  </p:sldMasterIdLst>
  <p:sldIdLst>
    <p:sldId id="316" r:id="rId2"/>
    <p:sldId id="317" r:id="rId3"/>
    <p:sldId id="318" r:id="rId4"/>
    <p:sldId id="319" r:id="rId5"/>
    <p:sldId id="320" r:id="rId6"/>
    <p:sldId id="321" r:id="rId7"/>
    <p:sldId id="322" r:id="rId8"/>
    <p:sldId id="323" r:id="rId9"/>
    <p:sldId id="324" r:id="rId10"/>
    <p:sldId id="325" r:id="rId11"/>
    <p:sldId id="326" r:id="rId12"/>
    <p:sldId id="327" r:id="rId13"/>
    <p:sldId id="328" r:id="rId14"/>
  </p:sldIdLst>
  <p:sldSz cx="11930063" cy="68500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ção sem Título" id="{34E4E515-B810-4F84-8A3E-C734433069B7}">
          <p14:sldIdLst>
            <p14:sldId id="316"/>
            <p14:sldId id="317"/>
            <p14:sldId id="318"/>
            <p14:sldId id="319"/>
            <p14:sldId id="320"/>
            <p14:sldId id="321"/>
            <p14:sldId id="322"/>
            <p14:sldId id="323"/>
            <p14:sldId id="324"/>
            <p14:sldId id="325"/>
            <p14:sldId id="326"/>
            <p14:sldId id="327"/>
            <p14:sldId id="32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0F0F"/>
    <a:srgbClr val="444200"/>
    <a:srgbClr val="0006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4946A0-B51F-4E82-9044-BB963C1B694E}" v="12" dt="2023-06-24T14:16:26.7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83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mael Pereira de  Oliveira" userId="a004cfb8dd086494" providerId="LiveId" clId="{E94946A0-B51F-4E82-9044-BB963C1B694E}"/>
    <pc:docChg chg="undo custSel addSld delSld modSld modSection">
      <pc:chgData name="Ismael Pereira de  Oliveira" userId="a004cfb8dd086494" providerId="LiveId" clId="{E94946A0-B51F-4E82-9044-BB963C1B694E}" dt="2023-06-24T14:18:57.089" v="29" actId="22"/>
      <pc:docMkLst>
        <pc:docMk/>
      </pc:docMkLst>
      <pc:sldChg chg="del">
        <pc:chgData name="Ismael Pereira de  Oliveira" userId="a004cfb8dd086494" providerId="LiveId" clId="{E94946A0-B51F-4E82-9044-BB963C1B694E}" dt="2023-06-24T14:16:17.380" v="0" actId="47"/>
        <pc:sldMkLst>
          <pc:docMk/>
          <pc:sldMk cId="1662770497" sldId="258"/>
        </pc:sldMkLst>
      </pc:sldChg>
      <pc:sldChg chg="del">
        <pc:chgData name="Ismael Pereira de  Oliveira" userId="a004cfb8dd086494" providerId="LiveId" clId="{E94946A0-B51F-4E82-9044-BB963C1B694E}" dt="2023-06-24T14:16:17.380" v="0" actId="47"/>
        <pc:sldMkLst>
          <pc:docMk/>
          <pc:sldMk cId="1100845945" sldId="260"/>
        </pc:sldMkLst>
      </pc:sldChg>
      <pc:sldChg chg="del">
        <pc:chgData name="Ismael Pereira de  Oliveira" userId="a004cfb8dd086494" providerId="LiveId" clId="{E94946A0-B51F-4E82-9044-BB963C1B694E}" dt="2023-06-24T14:16:17.380" v="0" actId="47"/>
        <pc:sldMkLst>
          <pc:docMk/>
          <pc:sldMk cId="2766815310" sldId="270"/>
        </pc:sldMkLst>
      </pc:sldChg>
      <pc:sldChg chg="del">
        <pc:chgData name="Ismael Pereira de  Oliveira" userId="a004cfb8dd086494" providerId="LiveId" clId="{E94946A0-B51F-4E82-9044-BB963C1B694E}" dt="2023-06-24T14:16:17.380" v="0" actId="47"/>
        <pc:sldMkLst>
          <pc:docMk/>
          <pc:sldMk cId="3376899142" sldId="301"/>
        </pc:sldMkLst>
      </pc:sldChg>
      <pc:sldChg chg="del">
        <pc:chgData name="Ismael Pereira de  Oliveira" userId="a004cfb8dd086494" providerId="LiveId" clId="{E94946A0-B51F-4E82-9044-BB963C1B694E}" dt="2023-06-24T14:16:17.380" v="0" actId="47"/>
        <pc:sldMkLst>
          <pc:docMk/>
          <pc:sldMk cId="599615485" sldId="308"/>
        </pc:sldMkLst>
      </pc:sldChg>
      <pc:sldChg chg="del">
        <pc:chgData name="Ismael Pereira de  Oliveira" userId="a004cfb8dd086494" providerId="LiveId" clId="{E94946A0-B51F-4E82-9044-BB963C1B694E}" dt="2023-06-24T14:16:17.380" v="0" actId="47"/>
        <pc:sldMkLst>
          <pc:docMk/>
          <pc:sldMk cId="270412045" sldId="309"/>
        </pc:sldMkLst>
      </pc:sldChg>
      <pc:sldChg chg="addSp delSp mod">
        <pc:chgData name="Ismael Pereira de  Oliveira" userId="a004cfb8dd086494" providerId="LiveId" clId="{E94946A0-B51F-4E82-9044-BB963C1B694E}" dt="2023-06-24T14:16:59.591" v="15" actId="22"/>
        <pc:sldMkLst>
          <pc:docMk/>
          <pc:sldMk cId="2265535114" sldId="316"/>
        </pc:sldMkLst>
        <pc:spChg chg="del">
          <ac:chgData name="Ismael Pereira de  Oliveira" userId="a004cfb8dd086494" providerId="LiveId" clId="{E94946A0-B51F-4E82-9044-BB963C1B694E}" dt="2023-06-24T14:16:22.446" v="2" actId="478"/>
          <ac:spMkLst>
            <pc:docMk/>
            <pc:sldMk cId="2265535114" sldId="316"/>
            <ac:spMk id="3" creationId="{C56A2E2A-86B2-CA7F-706B-D7EEA79E8A88}"/>
          </ac:spMkLst>
        </pc:spChg>
        <pc:picChg chg="del">
          <ac:chgData name="Ismael Pereira de  Oliveira" userId="a004cfb8dd086494" providerId="LiveId" clId="{E94946A0-B51F-4E82-9044-BB963C1B694E}" dt="2023-06-24T14:16:19.979" v="1" actId="478"/>
          <ac:picMkLst>
            <pc:docMk/>
            <pc:sldMk cId="2265535114" sldId="316"/>
            <ac:picMk id="4" creationId="{5C4FC66C-D506-F660-1776-0F3BDC2600E2}"/>
          </ac:picMkLst>
        </pc:picChg>
        <pc:picChg chg="add">
          <ac:chgData name="Ismael Pereira de  Oliveira" userId="a004cfb8dd086494" providerId="LiveId" clId="{E94946A0-B51F-4E82-9044-BB963C1B694E}" dt="2023-06-24T14:16:59.591" v="15" actId="22"/>
          <ac:picMkLst>
            <pc:docMk/>
            <pc:sldMk cId="2265535114" sldId="316"/>
            <ac:picMk id="5" creationId="{B7967A40-A8B0-351F-78D2-72F294491063}"/>
          </ac:picMkLst>
        </pc:picChg>
      </pc:sldChg>
      <pc:sldChg chg="addSp delSp add mod">
        <pc:chgData name="Ismael Pereira de  Oliveira" userId="a004cfb8dd086494" providerId="LiveId" clId="{E94946A0-B51F-4E82-9044-BB963C1B694E}" dt="2023-06-24T14:17:23.241" v="18" actId="22"/>
        <pc:sldMkLst>
          <pc:docMk/>
          <pc:sldMk cId="2841295169" sldId="317"/>
        </pc:sldMkLst>
        <pc:picChg chg="add del">
          <ac:chgData name="Ismael Pereira de  Oliveira" userId="a004cfb8dd086494" providerId="LiveId" clId="{E94946A0-B51F-4E82-9044-BB963C1B694E}" dt="2023-06-24T14:17:16.930" v="17" actId="22"/>
          <ac:picMkLst>
            <pc:docMk/>
            <pc:sldMk cId="2841295169" sldId="317"/>
            <ac:picMk id="3" creationId="{04608CE1-8C9A-41FF-4A62-A1379E7F557D}"/>
          </ac:picMkLst>
        </pc:picChg>
        <pc:picChg chg="add">
          <ac:chgData name="Ismael Pereira de  Oliveira" userId="a004cfb8dd086494" providerId="LiveId" clId="{E94946A0-B51F-4E82-9044-BB963C1B694E}" dt="2023-06-24T14:17:23.241" v="18" actId="22"/>
          <ac:picMkLst>
            <pc:docMk/>
            <pc:sldMk cId="2841295169" sldId="317"/>
            <ac:picMk id="5" creationId="{1D84D078-907B-BA97-61B6-7B25900672FC}"/>
          </ac:picMkLst>
        </pc:picChg>
      </pc:sldChg>
      <pc:sldChg chg="del">
        <pc:chgData name="Ismael Pereira de  Oliveira" userId="a004cfb8dd086494" providerId="LiveId" clId="{E94946A0-B51F-4E82-9044-BB963C1B694E}" dt="2023-06-24T14:16:17.380" v="0" actId="47"/>
        <pc:sldMkLst>
          <pc:docMk/>
          <pc:sldMk cId="3612015070" sldId="317"/>
        </pc:sldMkLst>
      </pc:sldChg>
      <pc:sldChg chg="del">
        <pc:chgData name="Ismael Pereira de  Oliveira" userId="a004cfb8dd086494" providerId="LiveId" clId="{E94946A0-B51F-4E82-9044-BB963C1B694E}" dt="2023-06-24T14:16:17.380" v="0" actId="47"/>
        <pc:sldMkLst>
          <pc:docMk/>
          <pc:sldMk cId="2307237985" sldId="318"/>
        </pc:sldMkLst>
      </pc:sldChg>
      <pc:sldChg chg="addSp add mod">
        <pc:chgData name="Ismael Pereira de  Oliveira" userId="a004cfb8dd086494" providerId="LiveId" clId="{E94946A0-B51F-4E82-9044-BB963C1B694E}" dt="2023-06-24T14:17:33.138" v="19" actId="22"/>
        <pc:sldMkLst>
          <pc:docMk/>
          <pc:sldMk cId="2843678765" sldId="318"/>
        </pc:sldMkLst>
        <pc:picChg chg="add">
          <ac:chgData name="Ismael Pereira de  Oliveira" userId="a004cfb8dd086494" providerId="LiveId" clId="{E94946A0-B51F-4E82-9044-BB963C1B694E}" dt="2023-06-24T14:17:33.138" v="19" actId="22"/>
          <ac:picMkLst>
            <pc:docMk/>
            <pc:sldMk cId="2843678765" sldId="318"/>
            <ac:picMk id="3" creationId="{22C29D2F-DCD3-067D-5932-B5AE7E856A55}"/>
          </ac:picMkLst>
        </pc:picChg>
      </pc:sldChg>
      <pc:sldChg chg="addSp add mod">
        <pc:chgData name="Ismael Pereira de  Oliveira" userId="a004cfb8dd086494" providerId="LiveId" clId="{E94946A0-B51F-4E82-9044-BB963C1B694E}" dt="2023-06-24T14:17:43.413" v="20" actId="22"/>
        <pc:sldMkLst>
          <pc:docMk/>
          <pc:sldMk cId="349115391" sldId="319"/>
        </pc:sldMkLst>
        <pc:picChg chg="add">
          <ac:chgData name="Ismael Pereira de  Oliveira" userId="a004cfb8dd086494" providerId="LiveId" clId="{E94946A0-B51F-4E82-9044-BB963C1B694E}" dt="2023-06-24T14:17:43.413" v="20" actId="22"/>
          <ac:picMkLst>
            <pc:docMk/>
            <pc:sldMk cId="349115391" sldId="319"/>
            <ac:picMk id="3" creationId="{C5C2BB25-F10D-A7E7-3C7D-1AB5F47F7393}"/>
          </ac:picMkLst>
        </pc:picChg>
      </pc:sldChg>
      <pc:sldChg chg="del">
        <pc:chgData name="Ismael Pereira de  Oliveira" userId="a004cfb8dd086494" providerId="LiveId" clId="{E94946A0-B51F-4E82-9044-BB963C1B694E}" dt="2023-06-24T14:16:17.380" v="0" actId="47"/>
        <pc:sldMkLst>
          <pc:docMk/>
          <pc:sldMk cId="1224384009" sldId="319"/>
        </pc:sldMkLst>
      </pc:sldChg>
      <pc:sldChg chg="addSp add mod">
        <pc:chgData name="Ismael Pereira de  Oliveira" userId="a004cfb8dd086494" providerId="LiveId" clId="{E94946A0-B51F-4E82-9044-BB963C1B694E}" dt="2023-06-24T14:17:51.126" v="21" actId="22"/>
        <pc:sldMkLst>
          <pc:docMk/>
          <pc:sldMk cId="32233066" sldId="320"/>
        </pc:sldMkLst>
        <pc:picChg chg="add">
          <ac:chgData name="Ismael Pereira de  Oliveira" userId="a004cfb8dd086494" providerId="LiveId" clId="{E94946A0-B51F-4E82-9044-BB963C1B694E}" dt="2023-06-24T14:17:51.126" v="21" actId="22"/>
          <ac:picMkLst>
            <pc:docMk/>
            <pc:sldMk cId="32233066" sldId="320"/>
            <ac:picMk id="3" creationId="{768F6854-82A0-7901-152C-F405B0A18EF2}"/>
          </ac:picMkLst>
        </pc:picChg>
      </pc:sldChg>
      <pc:sldChg chg="del">
        <pc:chgData name="Ismael Pereira de  Oliveira" userId="a004cfb8dd086494" providerId="LiveId" clId="{E94946A0-B51F-4E82-9044-BB963C1B694E}" dt="2023-06-24T14:16:17.380" v="0" actId="47"/>
        <pc:sldMkLst>
          <pc:docMk/>
          <pc:sldMk cId="4049686188" sldId="320"/>
        </pc:sldMkLst>
      </pc:sldChg>
      <pc:sldChg chg="addSp add mod">
        <pc:chgData name="Ismael Pereira de  Oliveira" userId="a004cfb8dd086494" providerId="LiveId" clId="{E94946A0-B51F-4E82-9044-BB963C1B694E}" dt="2023-06-24T14:17:59.841" v="22" actId="22"/>
        <pc:sldMkLst>
          <pc:docMk/>
          <pc:sldMk cId="2281953387" sldId="321"/>
        </pc:sldMkLst>
        <pc:picChg chg="add">
          <ac:chgData name="Ismael Pereira de  Oliveira" userId="a004cfb8dd086494" providerId="LiveId" clId="{E94946A0-B51F-4E82-9044-BB963C1B694E}" dt="2023-06-24T14:17:59.841" v="22" actId="22"/>
          <ac:picMkLst>
            <pc:docMk/>
            <pc:sldMk cId="2281953387" sldId="321"/>
            <ac:picMk id="3" creationId="{6C2037FE-75F4-1DEA-75D4-ABE0D6C30295}"/>
          </ac:picMkLst>
        </pc:picChg>
      </pc:sldChg>
      <pc:sldChg chg="del">
        <pc:chgData name="Ismael Pereira de  Oliveira" userId="a004cfb8dd086494" providerId="LiveId" clId="{E94946A0-B51F-4E82-9044-BB963C1B694E}" dt="2023-06-24T14:16:17.380" v="0" actId="47"/>
        <pc:sldMkLst>
          <pc:docMk/>
          <pc:sldMk cId="2778883606" sldId="321"/>
        </pc:sldMkLst>
      </pc:sldChg>
      <pc:sldChg chg="addSp add mod">
        <pc:chgData name="Ismael Pereira de  Oliveira" userId="a004cfb8dd086494" providerId="LiveId" clId="{E94946A0-B51F-4E82-9044-BB963C1B694E}" dt="2023-06-24T14:18:09.426" v="23" actId="22"/>
        <pc:sldMkLst>
          <pc:docMk/>
          <pc:sldMk cId="2350662755" sldId="322"/>
        </pc:sldMkLst>
        <pc:picChg chg="add">
          <ac:chgData name="Ismael Pereira de  Oliveira" userId="a004cfb8dd086494" providerId="LiveId" clId="{E94946A0-B51F-4E82-9044-BB963C1B694E}" dt="2023-06-24T14:18:09.426" v="23" actId="22"/>
          <ac:picMkLst>
            <pc:docMk/>
            <pc:sldMk cId="2350662755" sldId="322"/>
            <ac:picMk id="3" creationId="{2317921B-E1C7-EB32-D721-CD2A616F9FB2}"/>
          </ac:picMkLst>
        </pc:picChg>
      </pc:sldChg>
      <pc:sldChg chg="del">
        <pc:chgData name="Ismael Pereira de  Oliveira" userId="a004cfb8dd086494" providerId="LiveId" clId="{E94946A0-B51F-4E82-9044-BB963C1B694E}" dt="2023-06-24T14:16:17.380" v="0" actId="47"/>
        <pc:sldMkLst>
          <pc:docMk/>
          <pc:sldMk cId="3980917539" sldId="322"/>
        </pc:sldMkLst>
      </pc:sldChg>
      <pc:sldChg chg="addSp add mod">
        <pc:chgData name="Ismael Pereira de  Oliveira" userId="a004cfb8dd086494" providerId="LiveId" clId="{E94946A0-B51F-4E82-9044-BB963C1B694E}" dt="2023-06-24T14:18:18.594" v="24" actId="22"/>
        <pc:sldMkLst>
          <pc:docMk/>
          <pc:sldMk cId="3428676261" sldId="323"/>
        </pc:sldMkLst>
        <pc:picChg chg="add">
          <ac:chgData name="Ismael Pereira de  Oliveira" userId="a004cfb8dd086494" providerId="LiveId" clId="{E94946A0-B51F-4E82-9044-BB963C1B694E}" dt="2023-06-24T14:18:18.594" v="24" actId="22"/>
          <ac:picMkLst>
            <pc:docMk/>
            <pc:sldMk cId="3428676261" sldId="323"/>
            <ac:picMk id="3" creationId="{E533973E-78FD-AF0A-74E4-F2F3D1A520C5}"/>
          </ac:picMkLst>
        </pc:picChg>
      </pc:sldChg>
      <pc:sldChg chg="addSp add mod">
        <pc:chgData name="Ismael Pereira de  Oliveira" userId="a004cfb8dd086494" providerId="LiveId" clId="{E94946A0-B51F-4E82-9044-BB963C1B694E}" dt="2023-06-24T14:18:26.105" v="25" actId="22"/>
        <pc:sldMkLst>
          <pc:docMk/>
          <pc:sldMk cId="3305009907" sldId="324"/>
        </pc:sldMkLst>
        <pc:picChg chg="add">
          <ac:chgData name="Ismael Pereira de  Oliveira" userId="a004cfb8dd086494" providerId="LiveId" clId="{E94946A0-B51F-4E82-9044-BB963C1B694E}" dt="2023-06-24T14:18:26.105" v="25" actId="22"/>
          <ac:picMkLst>
            <pc:docMk/>
            <pc:sldMk cId="3305009907" sldId="324"/>
            <ac:picMk id="3" creationId="{A7AA2E9D-4D4E-4B45-2C9D-6DC66157556B}"/>
          </ac:picMkLst>
        </pc:picChg>
      </pc:sldChg>
      <pc:sldChg chg="addSp add mod">
        <pc:chgData name="Ismael Pereira de  Oliveira" userId="a004cfb8dd086494" providerId="LiveId" clId="{E94946A0-B51F-4E82-9044-BB963C1B694E}" dt="2023-06-24T14:18:34.255" v="26" actId="22"/>
        <pc:sldMkLst>
          <pc:docMk/>
          <pc:sldMk cId="1438750989" sldId="325"/>
        </pc:sldMkLst>
        <pc:picChg chg="add">
          <ac:chgData name="Ismael Pereira de  Oliveira" userId="a004cfb8dd086494" providerId="LiveId" clId="{E94946A0-B51F-4E82-9044-BB963C1B694E}" dt="2023-06-24T14:18:34.255" v="26" actId="22"/>
          <ac:picMkLst>
            <pc:docMk/>
            <pc:sldMk cId="1438750989" sldId="325"/>
            <ac:picMk id="3" creationId="{7C7F0F5C-BC25-66CC-07D8-0FEB13FB375E}"/>
          </ac:picMkLst>
        </pc:picChg>
      </pc:sldChg>
      <pc:sldChg chg="addSp add mod">
        <pc:chgData name="Ismael Pereira de  Oliveira" userId="a004cfb8dd086494" providerId="LiveId" clId="{E94946A0-B51F-4E82-9044-BB963C1B694E}" dt="2023-06-24T14:18:42.361" v="27" actId="22"/>
        <pc:sldMkLst>
          <pc:docMk/>
          <pc:sldMk cId="224219857" sldId="326"/>
        </pc:sldMkLst>
        <pc:picChg chg="add">
          <ac:chgData name="Ismael Pereira de  Oliveira" userId="a004cfb8dd086494" providerId="LiveId" clId="{E94946A0-B51F-4E82-9044-BB963C1B694E}" dt="2023-06-24T14:18:42.361" v="27" actId="22"/>
          <ac:picMkLst>
            <pc:docMk/>
            <pc:sldMk cId="224219857" sldId="326"/>
            <ac:picMk id="3" creationId="{724DF402-CD3F-AD0C-32D9-A2966612F21B}"/>
          </ac:picMkLst>
        </pc:picChg>
      </pc:sldChg>
      <pc:sldChg chg="addSp add mod">
        <pc:chgData name="Ismael Pereira de  Oliveira" userId="a004cfb8dd086494" providerId="LiveId" clId="{E94946A0-B51F-4E82-9044-BB963C1B694E}" dt="2023-06-24T14:18:49.249" v="28" actId="22"/>
        <pc:sldMkLst>
          <pc:docMk/>
          <pc:sldMk cId="92223785" sldId="327"/>
        </pc:sldMkLst>
        <pc:picChg chg="add">
          <ac:chgData name="Ismael Pereira de  Oliveira" userId="a004cfb8dd086494" providerId="LiveId" clId="{E94946A0-B51F-4E82-9044-BB963C1B694E}" dt="2023-06-24T14:18:49.249" v="28" actId="22"/>
          <ac:picMkLst>
            <pc:docMk/>
            <pc:sldMk cId="92223785" sldId="327"/>
            <ac:picMk id="3" creationId="{9FD50C04-19AB-E6E8-BEC2-AF8B188C6EE7}"/>
          </ac:picMkLst>
        </pc:picChg>
      </pc:sldChg>
      <pc:sldChg chg="addSp add mod">
        <pc:chgData name="Ismael Pereira de  Oliveira" userId="a004cfb8dd086494" providerId="LiveId" clId="{E94946A0-B51F-4E82-9044-BB963C1B694E}" dt="2023-06-24T14:18:57.089" v="29" actId="22"/>
        <pc:sldMkLst>
          <pc:docMk/>
          <pc:sldMk cId="992611833" sldId="328"/>
        </pc:sldMkLst>
        <pc:picChg chg="add">
          <ac:chgData name="Ismael Pereira de  Oliveira" userId="a004cfb8dd086494" providerId="LiveId" clId="{E94946A0-B51F-4E82-9044-BB963C1B694E}" dt="2023-06-24T14:18:57.089" v="29" actId="22"/>
          <ac:picMkLst>
            <pc:docMk/>
            <pc:sldMk cId="992611833" sldId="328"/>
            <ac:picMk id="3" creationId="{A6EE64B3-0222-2385-0238-F18AA7216E8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77269" y="1961993"/>
            <a:ext cx="7043088" cy="2418662"/>
          </a:xfrm>
        </p:spPr>
        <p:txBody>
          <a:bodyPr anchor="b">
            <a:normAutofit/>
          </a:bodyPr>
          <a:lstStyle>
            <a:lvl1pPr algn="r">
              <a:defRPr sz="4697">
                <a:effectLst/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77269" y="4380657"/>
            <a:ext cx="7043088" cy="1403840"/>
          </a:xfrm>
        </p:spPr>
        <p:txBody>
          <a:bodyPr anchor="t">
            <a:normAutofit/>
          </a:bodyPr>
          <a:lstStyle>
            <a:lvl1pPr marL="0" indent="0" algn="r">
              <a:buNone/>
              <a:defRPr sz="1761" cap="all">
                <a:solidFill>
                  <a:schemeClr val="tx1"/>
                </a:solidFill>
              </a:defRPr>
            </a:lvl1pPr>
            <a:lvl2pPr marL="4473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947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421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894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368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842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31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78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40648" y="5863781"/>
            <a:ext cx="1565821" cy="377388"/>
          </a:xfrm>
        </p:spPr>
        <p:txBody>
          <a:bodyPr/>
          <a:lstStyle/>
          <a:p>
            <a:fld id="{1C8322F6-1C60-46CF-968C-BC20E470F443}" type="datetimeFigureOut">
              <a:rPr lang="en-US" smtClean="0"/>
              <a:t>6/24/2023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77269" y="5863781"/>
            <a:ext cx="4788815" cy="377388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81032" y="5863781"/>
            <a:ext cx="539326" cy="377388"/>
          </a:xfrm>
        </p:spPr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235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067" y="4727388"/>
            <a:ext cx="9913760" cy="566082"/>
          </a:xfrm>
        </p:spPr>
        <p:txBody>
          <a:bodyPr anchor="b">
            <a:normAutofit/>
          </a:bodyPr>
          <a:lstStyle>
            <a:lvl1pPr algn="l">
              <a:defRPr sz="2348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42133" y="931033"/>
            <a:ext cx="8571628" cy="3161313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566"/>
            </a:lvl1pPr>
            <a:lvl2pPr marL="447370" indent="0">
              <a:buNone/>
              <a:defRPr sz="1566"/>
            </a:lvl2pPr>
            <a:lvl3pPr marL="894740" indent="0">
              <a:buNone/>
              <a:defRPr sz="1566"/>
            </a:lvl3pPr>
            <a:lvl4pPr marL="1342111" indent="0">
              <a:buNone/>
              <a:defRPr sz="1566"/>
            </a:lvl4pPr>
            <a:lvl5pPr marL="1789481" indent="0">
              <a:buNone/>
              <a:defRPr sz="1566"/>
            </a:lvl5pPr>
            <a:lvl6pPr marL="2236851" indent="0">
              <a:buNone/>
              <a:defRPr sz="1566"/>
            </a:lvl6pPr>
            <a:lvl7pPr marL="2684221" indent="0">
              <a:buNone/>
              <a:defRPr sz="1566"/>
            </a:lvl7pPr>
            <a:lvl8pPr marL="3131591" indent="0">
              <a:buNone/>
              <a:defRPr sz="1566"/>
            </a:lvl8pPr>
            <a:lvl9pPr marL="3578962" indent="0">
              <a:buNone/>
              <a:defRPr sz="1566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1067" y="5293469"/>
            <a:ext cx="9913760" cy="493141"/>
          </a:xfrm>
        </p:spPr>
        <p:txBody>
          <a:bodyPr anchor="t">
            <a:normAutofit/>
          </a:bodyPr>
          <a:lstStyle>
            <a:lvl1pPr marL="0" indent="0">
              <a:buNone/>
              <a:defRPr sz="1370"/>
            </a:lvl1pPr>
            <a:lvl2pPr marL="447370" indent="0">
              <a:buNone/>
              <a:defRPr sz="1174"/>
            </a:lvl2pPr>
            <a:lvl3pPr marL="894740" indent="0">
              <a:buNone/>
              <a:defRPr sz="979"/>
            </a:lvl3pPr>
            <a:lvl4pPr marL="1342111" indent="0">
              <a:buNone/>
              <a:defRPr sz="881"/>
            </a:lvl4pPr>
            <a:lvl5pPr marL="1789481" indent="0">
              <a:buNone/>
              <a:defRPr sz="881"/>
            </a:lvl5pPr>
            <a:lvl6pPr marL="2236851" indent="0">
              <a:buNone/>
              <a:defRPr sz="881"/>
            </a:lvl6pPr>
            <a:lvl7pPr marL="2684221" indent="0">
              <a:buNone/>
              <a:defRPr sz="881"/>
            </a:lvl7pPr>
            <a:lvl8pPr marL="3131591" indent="0">
              <a:buNone/>
              <a:defRPr sz="881"/>
            </a:lvl8pPr>
            <a:lvl9pPr marL="3578962" indent="0">
              <a:buNone/>
              <a:defRPr sz="88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6/24/2023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097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068" y="608896"/>
            <a:ext cx="9913760" cy="3120583"/>
          </a:xfrm>
        </p:spPr>
        <p:txBody>
          <a:bodyPr anchor="ctr">
            <a:normAutofit/>
          </a:bodyPr>
          <a:lstStyle>
            <a:lvl1pPr algn="l">
              <a:defRPr sz="3131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1066" y="4338373"/>
            <a:ext cx="9913761" cy="1446124"/>
          </a:xfrm>
        </p:spPr>
        <p:txBody>
          <a:bodyPr anchor="ctr">
            <a:normAutofit/>
          </a:bodyPr>
          <a:lstStyle>
            <a:lvl1pPr marL="0" indent="0" algn="l">
              <a:buNone/>
              <a:defRPr sz="1957">
                <a:solidFill>
                  <a:schemeClr val="tx1"/>
                </a:solidFill>
              </a:defRPr>
            </a:lvl1pPr>
            <a:lvl2pPr marL="447370" indent="0">
              <a:buNone/>
              <a:defRPr sz="1761">
                <a:solidFill>
                  <a:schemeClr val="tx1">
                    <a:tint val="75000"/>
                  </a:schemeClr>
                </a:solidFill>
              </a:defRPr>
            </a:lvl2pPr>
            <a:lvl3pPr marL="894740" indent="0">
              <a:buNone/>
              <a:defRPr sz="1566">
                <a:solidFill>
                  <a:schemeClr val="tx1">
                    <a:tint val="75000"/>
                  </a:schemeClr>
                </a:solidFill>
              </a:defRPr>
            </a:lvl3pPr>
            <a:lvl4pPr marL="134211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4pPr>
            <a:lvl5pPr marL="178948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5pPr>
            <a:lvl6pPr marL="223685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6pPr>
            <a:lvl7pPr marL="268422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7pPr>
            <a:lvl8pPr marL="313159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8pPr>
            <a:lvl9pPr marL="3578962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6/24/2023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4576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017913" y="2740025"/>
            <a:ext cx="596503" cy="584099"/>
          </a:xfrm>
          <a:prstGeom prst="rect">
            <a:avLst/>
          </a:prstGeom>
        </p:spPr>
        <p:txBody>
          <a:bodyPr vert="horz" lIns="89475" tIns="44738" rIns="89475" bIns="4473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828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7785" y="822384"/>
            <a:ext cx="596503" cy="584099"/>
          </a:xfrm>
          <a:prstGeom prst="rect">
            <a:avLst/>
          </a:prstGeom>
        </p:spPr>
        <p:txBody>
          <a:bodyPr vert="horz" lIns="89475" tIns="44738" rIns="89475" bIns="4473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828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0949" y="608896"/>
            <a:ext cx="9345215" cy="2740024"/>
          </a:xfrm>
        </p:spPr>
        <p:txBody>
          <a:bodyPr anchor="ctr">
            <a:normAutofit/>
          </a:bodyPr>
          <a:lstStyle>
            <a:lvl1pPr algn="l">
              <a:defRPr sz="3131" b="0" cap="none">
                <a:solidFill>
                  <a:schemeClr val="tx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74288" y="3348920"/>
            <a:ext cx="9138538" cy="380559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47370" indent="0">
              <a:buFontTx/>
              <a:buNone/>
              <a:defRPr/>
            </a:lvl2pPr>
            <a:lvl3pPr marL="894740" indent="0">
              <a:buFontTx/>
              <a:buNone/>
              <a:defRPr/>
            </a:lvl3pPr>
            <a:lvl4pPr marL="1342111" indent="0">
              <a:buFontTx/>
              <a:buNone/>
              <a:defRPr/>
            </a:lvl4pPr>
            <a:lvl5pPr marL="1789481" indent="0">
              <a:buFontTx/>
              <a:buNone/>
              <a:defRPr/>
            </a:lvl5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2696" y="4338373"/>
            <a:ext cx="9934250" cy="1446124"/>
          </a:xfrm>
        </p:spPr>
        <p:txBody>
          <a:bodyPr anchor="ctr">
            <a:normAutofit/>
          </a:bodyPr>
          <a:lstStyle>
            <a:lvl1pPr marL="0" indent="0" algn="l">
              <a:buNone/>
              <a:defRPr sz="1957">
                <a:solidFill>
                  <a:schemeClr val="tx1"/>
                </a:solidFill>
              </a:defRPr>
            </a:lvl1pPr>
            <a:lvl2pPr marL="447370" indent="0">
              <a:buNone/>
              <a:defRPr sz="1761">
                <a:solidFill>
                  <a:schemeClr val="tx1">
                    <a:tint val="75000"/>
                  </a:schemeClr>
                </a:solidFill>
              </a:defRPr>
            </a:lvl2pPr>
            <a:lvl3pPr marL="894740" indent="0">
              <a:buNone/>
              <a:defRPr sz="1566">
                <a:solidFill>
                  <a:schemeClr val="tx1">
                    <a:tint val="75000"/>
                  </a:schemeClr>
                </a:solidFill>
              </a:defRPr>
            </a:lvl3pPr>
            <a:lvl4pPr marL="134211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4pPr>
            <a:lvl5pPr marL="178948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5pPr>
            <a:lvl6pPr marL="223685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6pPr>
            <a:lvl7pPr marL="268422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7pPr>
            <a:lvl8pPr marL="313159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8pPr>
            <a:lvl9pPr marL="3578962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6/24/2023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1894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069" y="3304752"/>
            <a:ext cx="9913758" cy="1467100"/>
          </a:xfrm>
        </p:spPr>
        <p:txBody>
          <a:bodyPr anchor="b">
            <a:normAutofit/>
          </a:bodyPr>
          <a:lstStyle>
            <a:lvl1pPr algn="l">
              <a:defRPr sz="3131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1067" y="4771852"/>
            <a:ext cx="9913759" cy="859404"/>
          </a:xfrm>
        </p:spPr>
        <p:txBody>
          <a:bodyPr anchor="t">
            <a:normAutofit/>
          </a:bodyPr>
          <a:lstStyle>
            <a:lvl1pPr marL="0" indent="0" algn="l">
              <a:buNone/>
              <a:defRPr sz="1957">
                <a:solidFill>
                  <a:schemeClr val="tx1"/>
                </a:solidFill>
              </a:defRPr>
            </a:lvl1pPr>
            <a:lvl2pPr marL="447370" indent="0">
              <a:buNone/>
              <a:defRPr sz="1761">
                <a:solidFill>
                  <a:schemeClr val="tx1">
                    <a:tint val="75000"/>
                  </a:schemeClr>
                </a:solidFill>
              </a:defRPr>
            </a:lvl2pPr>
            <a:lvl3pPr marL="894740" indent="0">
              <a:buNone/>
              <a:defRPr sz="1566">
                <a:solidFill>
                  <a:schemeClr val="tx1">
                    <a:tint val="75000"/>
                  </a:schemeClr>
                </a:solidFill>
              </a:defRPr>
            </a:lvl3pPr>
            <a:lvl4pPr marL="134211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4pPr>
            <a:lvl5pPr marL="178948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5pPr>
            <a:lvl6pPr marL="223685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6pPr>
            <a:lvl7pPr marL="268422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7pPr>
            <a:lvl8pPr marL="313159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8pPr>
            <a:lvl9pPr marL="3578962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6/24/2023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4006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o 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017913" y="2740025"/>
            <a:ext cx="596503" cy="584099"/>
          </a:xfrm>
          <a:prstGeom prst="rect">
            <a:avLst/>
          </a:prstGeom>
        </p:spPr>
        <p:txBody>
          <a:bodyPr vert="horz" lIns="89475" tIns="44738" rIns="89475" bIns="4473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828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7785" y="822384"/>
            <a:ext cx="596503" cy="584099"/>
          </a:xfrm>
          <a:prstGeom prst="rect">
            <a:avLst/>
          </a:prstGeom>
        </p:spPr>
        <p:txBody>
          <a:bodyPr vert="horz" lIns="89475" tIns="44738" rIns="89475" bIns="4473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828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70949" y="608896"/>
            <a:ext cx="9345215" cy="2740024"/>
          </a:xfrm>
        </p:spPr>
        <p:txBody>
          <a:bodyPr anchor="ctr">
            <a:normAutofit/>
          </a:bodyPr>
          <a:lstStyle>
            <a:lvl1pPr algn="l">
              <a:defRPr sz="3131" b="0" cap="none">
                <a:solidFill>
                  <a:schemeClr val="tx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1066" y="3881702"/>
            <a:ext cx="9917683" cy="887971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348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t-BR"/>
              <a:t>Clique para editar os estilos de texto Mestres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1065" y="4769674"/>
            <a:ext cx="9917683" cy="1014824"/>
          </a:xfrm>
        </p:spPr>
        <p:txBody>
          <a:bodyPr anchor="t">
            <a:normAutofit/>
          </a:bodyPr>
          <a:lstStyle>
            <a:lvl1pPr marL="0" indent="0" algn="l">
              <a:buNone/>
              <a:defRPr sz="1761">
                <a:solidFill>
                  <a:schemeClr val="tx1"/>
                </a:solidFill>
              </a:defRPr>
            </a:lvl1pPr>
            <a:lvl2pPr marL="447370" indent="0">
              <a:buNone/>
              <a:defRPr sz="1761">
                <a:solidFill>
                  <a:schemeClr val="tx1">
                    <a:tint val="75000"/>
                  </a:schemeClr>
                </a:solidFill>
              </a:defRPr>
            </a:lvl2pPr>
            <a:lvl3pPr marL="894740" indent="0">
              <a:buNone/>
              <a:defRPr sz="1566">
                <a:solidFill>
                  <a:schemeClr val="tx1">
                    <a:tint val="75000"/>
                  </a:schemeClr>
                </a:solidFill>
              </a:defRPr>
            </a:lvl3pPr>
            <a:lvl4pPr marL="134211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4pPr>
            <a:lvl5pPr marL="178948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5pPr>
            <a:lvl6pPr marL="223685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6pPr>
            <a:lvl7pPr marL="268422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7pPr>
            <a:lvl8pPr marL="313159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8pPr>
            <a:lvl9pPr marL="3578962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6/24/2023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2087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iro ou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068" y="608896"/>
            <a:ext cx="9913760" cy="2740024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1067" y="3501143"/>
            <a:ext cx="9913761" cy="83723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74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t-BR"/>
              <a:t>Clique para editar os estilos de texto Mestres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1066" y="4338373"/>
            <a:ext cx="9913761" cy="1446124"/>
          </a:xfrm>
        </p:spPr>
        <p:txBody>
          <a:bodyPr anchor="t">
            <a:normAutofit/>
          </a:bodyPr>
          <a:lstStyle>
            <a:lvl1pPr marL="0" indent="0" algn="l">
              <a:buNone/>
              <a:defRPr sz="1761">
                <a:solidFill>
                  <a:schemeClr val="tx1"/>
                </a:solidFill>
              </a:defRPr>
            </a:lvl1pPr>
            <a:lvl2pPr marL="447370" indent="0">
              <a:buNone/>
              <a:defRPr sz="1761">
                <a:solidFill>
                  <a:schemeClr val="tx1">
                    <a:tint val="75000"/>
                  </a:schemeClr>
                </a:solidFill>
              </a:defRPr>
            </a:lvl2pPr>
            <a:lvl3pPr marL="894740" indent="0">
              <a:buNone/>
              <a:defRPr sz="1566">
                <a:solidFill>
                  <a:schemeClr val="tx1">
                    <a:tint val="75000"/>
                  </a:schemeClr>
                </a:solidFill>
              </a:defRPr>
            </a:lvl3pPr>
            <a:lvl4pPr marL="134211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4pPr>
            <a:lvl5pPr marL="178948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5pPr>
            <a:lvl6pPr marL="223685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6pPr>
            <a:lvl7pPr marL="268422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7pPr>
            <a:lvl8pPr marL="313159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8pPr>
            <a:lvl9pPr marL="3578962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6/24/2023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0014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6/24/2023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71068" y="608895"/>
            <a:ext cx="9913758" cy="1454582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01592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472649" y="608894"/>
            <a:ext cx="2112177" cy="5175604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1066" y="608895"/>
            <a:ext cx="7663848" cy="5175603"/>
          </a:xfrm>
        </p:spPr>
        <p:txBody>
          <a:bodyPr vert="eaVert" anchor="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6/24/2023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76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6/24/2023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165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067" y="3304752"/>
            <a:ext cx="9913760" cy="1467100"/>
          </a:xfrm>
        </p:spPr>
        <p:txBody>
          <a:bodyPr anchor="b"/>
          <a:lstStyle>
            <a:lvl1pPr algn="l">
              <a:defRPr sz="3914" b="0" cap="all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1065" y="4771852"/>
            <a:ext cx="9913761" cy="859404"/>
          </a:xfrm>
        </p:spPr>
        <p:txBody>
          <a:bodyPr anchor="t">
            <a:normAutofit/>
          </a:bodyPr>
          <a:lstStyle>
            <a:lvl1pPr marL="0" indent="0" algn="l">
              <a:buNone/>
              <a:defRPr sz="1957" cap="all">
                <a:solidFill>
                  <a:schemeClr val="tx1"/>
                </a:solidFill>
              </a:defRPr>
            </a:lvl1pPr>
            <a:lvl2pPr marL="447370" indent="0">
              <a:buNone/>
              <a:defRPr sz="1761">
                <a:solidFill>
                  <a:schemeClr val="tx1">
                    <a:tint val="75000"/>
                  </a:schemeClr>
                </a:solidFill>
              </a:defRPr>
            </a:lvl2pPr>
            <a:lvl3pPr marL="894740" indent="0">
              <a:buNone/>
              <a:defRPr sz="1566">
                <a:solidFill>
                  <a:schemeClr val="tx1">
                    <a:tint val="75000"/>
                  </a:schemeClr>
                </a:solidFill>
              </a:defRPr>
            </a:lvl3pPr>
            <a:lvl4pPr marL="134211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4pPr>
            <a:lvl5pPr marL="178948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5pPr>
            <a:lvl6pPr marL="223685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6pPr>
            <a:lvl7pPr marL="268422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7pPr>
            <a:lvl8pPr marL="313159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8pPr>
            <a:lvl9pPr marL="3578962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6/24/2023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416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1068" y="2139588"/>
            <a:ext cx="4888013" cy="3644911"/>
          </a:xfrm>
        </p:spPr>
        <p:txBody>
          <a:bodyPr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96815" y="2139588"/>
            <a:ext cx="4888011" cy="3644910"/>
          </a:xfrm>
        </p:spPr>
        <p:txBody>
          <a:bodyPr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6/24/2023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526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2751" y="2215700"/>
            <a:ext cx="4607883" cy="575595"/>
          </a:xfrm>
        </p:spPr>
        <p:txBody>
          <a:bodyPr anchor="b">
            <a:noAutofit/>
          </a:bodyPr>
          <a:lstStyle>
            <a:lvl1pPr marL="0" indent="0">
              <a:buNone/>
              <a:defRPr sz="2740" b="0"/>
            </a:lvl1pPr>
            <a:lvl2pPr marL="447370" indent="0">
              <a:buNone/>
              <a:defRPr sz="1957" b="1"/>
            </a:lvl2pPr>
            <a:lvl3pPr marL="894740" indent="0">
              <a:buNone/>
              <a:defRPr sz="1761" b="1"/>
            </a:lvl3pPr>
            <a:lvl4pPr marL="1342111" indent="0">
              <a:buNone/>
              <a:defRPr sz="1566" b="1"/>
            </a:lvl4pPr>
            <a:lvl5pPr marL="1789481" indent="0">
              <a:buNone/>
              <a:defRPr sz="1566" b="1"/>
            </a:lvl5pPr>
            <a:lvl6pPr marL="2236851" indent="0">
              <a:buNone/>
              <a:defRPr sz="1566" b="1"/>
            </a:lvl6pPr>
            <a:lvl7pPr marL="2684221" indent="0">
              <a:buNone/>
              <a:defRPr sz="1566" b="1"/>
            </a:lvl7pPr>
            <a:lvl8pPr marL="3131591" indent="0">
              <a:buNone/>
              <a:defRPr sz="1566" b="1"/>
            </a:lvl8pPr>
            <a:lvl9pPr marL="3578962" indent="0">
              <a:buNone/>
              <a:defRPr sz="1566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1068" y="2866879"/>
            <a:ext cx="4889567" cy="2917617"/>
          </a:xfrm>
        </p:spPr>
        <p:txBody>
          <a:bodyPr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65035" y="2224157"/>
            <a:ext cx="4621347" cy="575595"/>
          </a:xfrm>
        </p:spPr>
        <p:txBody>
          <a:bodyPr anchor="b">
            <a:noAutofit/>
          </a:bodyPr>
          <a:lstStyle>
            <a:lvl1pPr marL="0" indent="0">
              <a:buNone/>
              <a:defRPr sz="2740" b="0"/>
            </a:lvl1pPr>
            <a:lvl2pPr marL="447370" indent="0">
              <a:buNone/>
              <a:defRPr sz="1957" b="1"/>
            </a:lvl2pPr>
            <a:lvl3pPr marL="894740" indent="0">
              <a:buNone/>
              <a:defRPr sz="1761" b="1"/>
            </a:lvl3pPr>
            <a:lvl4pPr marL="1342111" indent="0">
              <a:buNone/>
              <a:defRPr sz="1566" b="1"/>
            </a:lvl4pPr>
            <a:lvl5pPr marL="1789481" indent="0">
              <a:buNone/>
              <a:defRPr sz="1566" b="1"/>
            </a:lvl5pPr>
            <a:lvl6pPr marL="2236851" indent="0">
              <a:buNone/>
              <a:defRPr sz="1566" b="1"/>
            </a:lvl6pPr>
            <a:lvl7pPr marL="2684221" indent="0">
              <a:buNone/>
              <a:defRPr sz="1566" b="1"/>
            </a:lvl7pPr>
            <a:lvl8pPr marL="3131591" indent="0">
              <a:buNone/>
              <a:defRPr sz="1566" b="1"/>
            </a:lvl8pPr>
            <a:lvl9pPr marL="3578962" indent="0">
              <a:buNone/>
              <a:defRPr sz="1566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98369" y="2866879"/>
            <a:ext cx="4888013" cy="2917617"/>
          </a:xfrm>
        </p:spPr>
        <p:txBody>
          <a:bodyPr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6/24/2023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628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6/24/2023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168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6/24/2023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380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066" y="2071932"/>
            <a:ext cx="3601804" cy="1370013"/>
          </a:xfrm>
        </p:spPr>
        <p:txBody>
          <a:bodyPr anchor="b">
            <a:normAutofit/>
          </a:bodyPr>
          <a:lstStyle>
            <a:lvl1pPr algn="l">
              <a:defRPr sz="2348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8337" y="608896"/>
            <a:ext cx="6036489" cy="5175603"/>
          </a:xfrm>
        </p:spPr>
        <p:txBody>
          <a:bodyPr anchor="ctr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1066" y="3441945"/>
            <a:ext cx="3601804" cy="1826683"/>
          </a:xfrm>
        </p:spPr>
        <p:txBody>
          <a:bodyPr anchor="t">
            <a:normAutofit/>
          </a:bodyPr>
          <a:lstStyle>
            <a:lvl1pPr marL="0" indent="0">
              <a:buNone/>
              <a:defRPr sz="1566"/>
            </a:lvl1pPr>
            <a:lvl2pPr marL="447370" indent="0">
              <a:buNone/>
              <a:defRPr sz="1174"/>
            </a:lvl2pPr>
            <a:lvl3pPr marL="894740" indent="0">
              <a:buNone/>
              <a:defRPr sz="979"/>
            </a:lvl3pPr>
            <a:lvl4pPr marL="1342111" indent="0">
              <a:buNone/>
              <a:defRPr sz="881"/>
            </a:lvl4pPr>
            <a:lvl5pPr marL="1789481" indent="0">
              <a:buNone/>
              <a:defRPr sz="881"/>
            </a:lvl5pPr>
            <a:lvl6pPr marL="2236851" indent="0">
              <a:buNone/>
              <a:defRPr sz="881"/>
            </a:lvl6pPr>
            <a:lvl7pPr marL="2684221" indent="0">
              <a:buNone/>
              <a:defRPr sz="881"/>
            </a:lvl7pPr>
            <a:lvl8pPr marL="3131591" indent="0">
              <a:buNone/>
              <a:defRPr sz="881"/>
            </a:lvl8pPr>
            <a:lvl9pPr marL="3578962" indent="0">
              <a:buNone/>
              <a:defRPr sz="88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6/24/2023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986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066" y="1598348"/>
            <a:ext cx="6032210" cy="1370013"/>
          </a:xfrm>
        </p:spPr>
        <p:txBody>
          <a:bodyPr anchor="b">
            <a:normAutofit/>
          </a:bodyPr>
          <a:lstStyle>
            <a:lvl1pPr algn="l">
              <a:defRPr sz="274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74342" y="913342"/>
            <a:ext cx="3210484" cy="4566709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566"/>
            </a:lvl1pPr>
            <a:lvl2pPr marL="447370" indent="0">
              <a:buNone/>
              <a:defRPr sz="1566"/>
            </a:lvl2pPr>
            <a:lvl3pPr marL="894740" indent="0">
              <a:buNone/>
              <a:defRPr sz="1566"/>
            </a:lvl3pPr>
            <a:lvl4pPr marL="1342111" indent="0">
              <a:buNone/>
              <a:defRPr sz="1566"/>
            </a:lvl4pPr>
            <a:lvl5pPr marL="1789481" indent="0">
              <a:buNone/>
              <a:defRPr sz="1566"/>
            </a:lvl5pPr>
            <a:lvl6pPr marL="2236851" indent="0">
              <a:buNone/>
              <a:defRPr sz="1566"/>
            </a:lvl6pPr>
            <a:lvl7pPr marL="2684221" indent="0">
              <a:buNone/>
              <a:defRPr sz="1566"/>
            </a:lvl7pPr>
            <a:lvl8pPr marL="3131591" indent="0">
              <a:buNone/>
              <a:defRPr sz="1566"/>
            </a:lvl8pPr>
            <a:lvl9pPr marL="3578962" indent="0">
              <a:buNone/>
              <a:defRPr sz="1566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1066" y="2968361"/>
            <a:ext cx="6032210" cy="1826683"/>
          </a:xfrm>
        </p:spPr>
        <p:txBody>
          <a:bodyPr anchor="t">
            <a:normAutofit/>
          </a:bodyPr>
          <a:lstStyle>
            <a:lvl1pPr marL="0" indent="0">
              <a:buNone/>
              <a:defRPr sz="1761"/>
            </a:lvl1pPr>
            <a:lvl2pPr marL="447370" indent="0">
              <a:buNone/>
              <a:defRPr sz="1174"/>
            </a:lvl2pPr>
            <a:lvl3pPr marL="894740" indent="0">
              <a:buNone/>
              <a:defRPr sz="979"/>
            </a:lvl3pPr>
            <a:lvl4pPr marL="1342111" indent="0">
              <a:buNone/>
              <a:defRPr sz="881"/>
            </a:lvl4pPr>
            <a:lvl5pPr marL="1789481" indent="0">
              <a:buNone/>
              <a:defRPr sz="881"/>
            </a:lvl5pPr>
            <a:lvl6pPr marL="2236851" indent="0">
              <a:buNone/>
              <a:defRPr sz="881"/>
            </a:lvl6pPr>
            <a:lvl7pPr marL="2684221" indent="0">
              <a:buNone/>
              <a:defRPr sz="881"/>
            </a:lvl7pPr>
            <a:lvl8pPr marL="3131591" indent="0">
              <a:buNone/>
              <a:defRPr sz="881"/>
            </a:lvl8pPr>
            <a:lvl9pPr marL="3578962" indent="0">
              <a:buNone/>
              <a:defRPr sz="88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6/24/2023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69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60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1068" y="608895"/>
            <a:ext cx="9913758" cy="145458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1068" y="2139588"/>
            <a:ext cx="9913758" cy="36449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05117" y="5863781"/>
            <a:ext cx="1565821" cy="3773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9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C8322F6-1C60-46CF-968C-BC20E470F443}" type="datetimeFigureOut">
              <a:rPr lang="en-US" smtClean="0"/>
              <a:t>6/24/2023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1067" y="5863781"/>
            <a:ext cx="7659487" cy="3773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9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045501" y="5863781"/>
            <a:ext cx="539326" cy="3773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9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1677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l" defTabSz="447370" rtl="0" eaLnBrk="1" latinLnBrk="0" hangingPunct="1">
        <a:spcBef>
          <a:spcPct val="0"/>
        </a:spcBef>
        <a:buNone/>
        <a:defRPr sz="3523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9606" indent="-279606" algn="l" defTabSz="447370" rtl="0" eaLnBrk="1" latinLnBrk="0" hangingPunct="1">
        <a:spcBef>
          <a:spcPts val="0"/>
        </a:spcBef>
        <a:spcAft>
          <a:spcPts val="979"/>
        </a:spcAft>
        <a:buClr>
          <a:schemeClr val="tx1"/>
        </a:buClr>
        <a:buSzPct val="100000"/>
        <a:buFont typeface="Arial"/>
        <a:buChar char="•"/>
        <a:defRPr sz="1761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26977" indent="-279606" algn="l" defTabSz="447370" rtl="0" eaLnBrk="1" latinLnBrk="0" hangingPunct="1">
        <a:spcBef>
          <a:spcPts val="0"/>
        </a:spcBef>
        <a:spcAft>
          <a:spcPts val="979"/>
        </a:spcAft>
        <a:buClr>
          <a:schemeClr val="tx1"/>
        </a:buClr>
        <a:buSzPct val="100000"/>
        <a:buFont typeface="Arial"/>
        <a:buChar char="•"/>
        <a:defRPr sz="1566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74347" indent="-279606" algn="l" defTabSz="447370" rtl="0" eaLnBrk="1" latinLnBrk="0" hangingPunct="1">
        <a:spcBef>
          <a:spcPts val="0"/>
        </a:spcBef>
        <a:spcAft>
          <a:spcPts val="979"/>
        </a:spcAft>
        <a:buClr>
          <a:schemeClr val="tx1"/>
        </a:buClr>
        <a:buSzPct val="100000"/>
        <a:buFont typeface="Arial"/>
        <a:buChar char="•"/>
        <a:defRPr sz="137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09874" indent="-167764" algn="l" defTabSz="447370" rtl="0" eaLnBrk="1" latinLnBrk="0" hangingPunct="1">
        <a:spcBef>
          <a:spcPts val="0"/>
        </a:spcBef>
        <a:spcAft>
          <a:spcPts val="979"/>
        </a:spcAft>
        <a:buClr>
          <a:schemeClr val="tx1"/>
        </a:buClr>
        <a:buSzPct val="100000"/>
        <a:buFont typeface="Arial"/>
        <a:buChar char="•"/>
        <a:defRPr sz="11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957245" indent="-167764" algn="l" defTabSz="447370" rtl="0" eaLnBrk="1" latinLnBrk="0" hangingPunct="1">
        <a:spcBef>
          <a:spcPts val="0"/>
        </a:spcBef>
        <a:spcAft>
          <a:spcPts val="979"/>
        </a:spcAft>
        <a:buClr>
          <a:schemeClr val="tx1"/>
        </a:buClr>
        <a:buSzPct val="100000"/>
        <a:buFont typeface="Arial"/>
        <a:buChar char="•"/>
        <a:defRPr sz="11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460536" indent="-223685" algn="l" defTabSz="447370" rtl="0" eaLnBrk="1" latinLnBrk="0" hangingPunct="1">
        <a:spcBef>
          <a:spcPts val="0"/>
        </a:spcBef>
        <a:spcAft>
          <a:spcPts val="979"/>
        </a:spcAft>
        <a:buClr>
          <a:schemeClr val="tx1"/>
        </a:buClr>
        <a:buSzPct val="100000"/>
        <a:buFont typeface="Arial"/>
        <a:buChar char="•"/>
        <a:defRPr sz="11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07906" indent="-223685" algn="l" defTabSz="447370" rtl="0" eaLnBrk="1" latinLnBrk="0" hangingPunct="1">
        <a:spcBef>
          <a:spcPts val="0"/>
        </a:spcBef>
        <a:spcAft>
          <a:spcPts val="979"/>
        </a:spcAft>
        <a:buClr>
          <a:schemeClr val="tx1"/>
        </a:buClr>
        <a:buSzPct val="100000"/>
        <a:buFont typeface="Arial"/>
        <a:buChar char="•"/>
        <a:defRPr sz="11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355277" indent="-223685" algn="l" defTabSz="447370" rtl="0" eaLnBrk="1" latinLnBrk="0" hangingPunct="1">
        <a:spcBef>
          <a:spcPts val="0"/>
        </a:spcBef>
        <a:spcAft>
          <a:spcPts val="979"/>
        </a:spcAft>
        <a:buClr>
          <a:schemeClr val="tx1"/>
        </a:buClr>
        <a:buSzPct val="100000"/>
        <a:buFont typeface="Arial"/>
        <a:buChar char="•"/>
        <a:defRPr sz="11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02647" indent="-223685" algn="l" defTabSz="447370" rtl="0" eaLnBrk="1" latinLnBrk="0" hangingPunct="1">
        <a:spcBef>
          <a:spcPts val="0"/>
        </a:spcBef>
        <a:spcAft>
          <a:spcPts val="979"/>
        </a:spcAft>
        <a:buClr>
          <a:schemeClr val="tx1"/>
        </a:buClr>
        <a:buSzPct val="100000"/>
        <a:buFont typeface="Arial"/>
        <a:buChar char="•"/>
        <a:defRPr sz="11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4737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1pPr>
      <a:lvl2pPr marL="447370" algn="l" defTabSz="44737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2pPr>
      <a:lvl3pPr marL="894740" algn="l" defTabSz="44737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3pPr>
      <a:lvl4pPr marL="1342111" algn="l" defTabSz="44737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4pPr>
      <a:lvl5pPr marL="1789481" algn="l" defTabSz="44737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5pPr>
      <a:lvl6pPr marL="2236851" algn="l" defTabSz="44737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6pPr>
      <a:lvl7pPr marL="2684221" algn="l" defTabSz="44737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7pPr>
      <a:lvl8pPr marL="3131591" algn="l" defTabSz="44737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8pPr>
      <a:lvl9pPr marL="3578962" algn="l" defTabSz="44737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B7967A40-A8B0-351F-78D2-72F2944910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5351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C7F0F5C-BC25-66CC-07D8-0FEB13FB37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7509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24DF402-CD3F-AD0C-32D9-A2966612F2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198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FD50C04-19AB-E6E8-BEC2-AF8B188C6E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237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6EE64B3-0222-2385-0238-F18AA7216E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611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1D84D078-907B-BA97-61B6-7B25900672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295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2C29D2F-DCD3-067D-5932-B5AE7E856A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678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5C2BB25-F10D-A7E7-3C7D-1AB5F47F73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15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68F6854-82A0-7901-152C-F405B0A18E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3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C2037FE-75F4-1DEA-75D4-ABE0D6C302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953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317921B-E1C7-EB32-D721-CD2A616F9F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6627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533973E-78FD-AF0A-74E4-F2F3D1A520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6762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7AA2E9D-4D4E-4B45-2C9D-6DC6615755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0099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TM03457452[[fn=Celestial]]</Template>
  <TotalTime>37266</TotalTime>
  <Words>0</Words>
  <Application>Microsoft Office PowerPoint</Application>
  <PresentationFormat>Personalizar</PresentationFormat>
  <Paragraphs>0</Paragraphs>
  <Slides>13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Celestial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Ismael Pereira de  Oliveira</dc:creator>
  <cp:lastModifiedBy>Ismael Pereira de  Oliveira</cp:lastModifiedBy>
  <cp:revision>20</cp:revision>
  <dcterms:created xsi:type="dcterms:W3CDTF">2023-02-06T18:37:41Z</dcterms:created>
  <dcterms:modified xsi:type="dcterms:W3CDTF">2023-06-24T14:18:58Z</dcterms:modified>
</cp:coreProperties>
</file>