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48"/>
    <a:srgbClr val="3D237F"/>
    <a:srgbClr val="29113B"/>
    <a:srgbClr val="321547"/>
    <a:srgbClr val="4F2171"/>
    <a:srgbClr val="25A7DD"/>
    <a:srgbClr val="FEA25B"/>
    <a:srgbClr val="EAB692"/>
    <a:srgbClr val="DC343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58" autoAdjust="0"/>
    <p:restoredTop sz="94660"/>
  </p:normalViewPr>
  <p:slideViewPr>
    <p:cSldViewPr snapToGrid="0">
      <p:cViewPr>
        <p:scale>
          <a:sx n="66" d="100"/>
          <a:sy n="66" d="100"/>
        </p:scale>
        <p:origin x="243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70D9-C2EA-4D39-B009-426163A70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2A17C-BEA8-405D-81AF-3A18831DF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749C-512B-4C20-811D-E6E3E2E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037FF-A12C-4FEB-94BE-B6D3F20E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283C-CAFB-4DEB-8F81-DD2679CC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42B2-DBC6-41D3-925F-72E80736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9147-9251-480B-99AA-E8EB811A6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CC98-E222-4E49-8E94-9BB68527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315D8-45CA-4926-84FC-C8DF4FBD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18EE-3B1C-44CB-9DF5-E100CEDC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6A600-0ADD-45AD-9A4B-209186656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AEC1E-B2DB-4B80-B29E-1D1D3255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5EC6-38F7-42E5-92AA-88914806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2DDEE-182B-49BA-B072-8CA86B8F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C76D4-9267-425B-B5D9-81849B39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C4DA0-3643-4EA9-BCD4-74694FFD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673B-04B9-4739-9427-8B3A19A57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BADD-119D-4060-91FC-17563FD0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1CBE4-E7F2-462E-B50D-866302F8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85BC-A1E3-45D7-89B8-8576E2E0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7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1341-C4A9-4E2F-B6CA-EA4315B63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D5A3-45B2-4535-8F5B-5D12480A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0A5D4-577F-49A7-A1F7-34F78D3D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41C2-A083-4D45-A8E2-B022FF6E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B411-DE42-43F6-A32B-B76A3D23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2E95-6C4F-432F-9955-969CB139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9128-4218-4108-9598-045F795CD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5C435-F4B2-4FF8-A48E-93FF6B2C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DB96-6E0A-475E-B003-4AE18A9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1CB9-698B-4659-B661-18F7C8CC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1B442-C0E3-465C-AA0C-0FCB1B71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2AD8-5810-4998-AE95-6ABDFFB6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FA0F8-6685-4581-BA77-FAF310B13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A0294-65FE-4840-A278-FC5D762F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2235B-4EBC-4596-A0CC-F2E23282F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93469-0BA8-4EB9-8EF1-2FBD640BF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4A0D5-0C14-4C59-8AAA-79FF896A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4BB29-21CA-40E9-A692-8A4F3F73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752CC-5F2F-4B47-8804-66B26EA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6AC2-BCE1-42E0-ACE9-4708DF04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3872A-E7F4-45FC-815D-DAC5F6976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08C4F-F3DA-492B-A79B-43A14DF7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E9B-2174-4DA9-B064-223983DB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2093C-D269-456A-B4C1-66FD16ED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E5573-C0A4-4454-8BF0-E44DDB908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39CF-B542-46AC-964C-48B160F2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6331-2572-4297-91E3-6EC351D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56E1-11B4-4D61-B8E0-1E0E58A87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31F17-AE08-49A8-831D-8DB795A87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8DC9-79AF-447A-A3D1-C3E4540D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3489-1C3A-41FB-B3A2-AF0E65F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6582A-4AB4-49BA-AE31-89D634CC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047-67B6-462D-8281-E88C8779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6B9E4-7605-4F5B-B904-68F2DC339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04516-F23A-4278-BDCB-BE9EE962A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11CA2-4F77-4FA4-8C9E-32FA9C6B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BAD1A-1588-4F52-9D87-7193A410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D7FDE-AEF9-491E-BB32-E196D875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81475-CC77-4E8C-86BE-73816941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3807-C22C-4BDB-B732-532676C91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29FE-13A0-45A0-B5FA-7763D1FC0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43C0-0D6C-4EBF-9D3F-62104CD1F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3B960-A413-43A6-A3FD-30887E906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3DD56A4-1610-49AE-8EF5-D49A6B84AE05}"/>
              </a:ext>
            </a:extLst>
          </p:cNvPr>
          <p:cNvSpPr/>
          <p:nvPr/>
        </p:nvSpPr>
        <p:spPr>
          <a:xfrm flipV="1">
            <a:off x="1524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rgbClr val="A698DC"/>
              </a:gs>
              <a:gs pos="20000">
                <a:srgbClr val="A698DC">
                  <a:alpha val="0"/>
                </a:srgb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091FD0-07A8-4347-993A-F76EAE262E6F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rgbClr val="12BEEC">
                  <a:alpha val="0"/>
                </a:srgbClr>
              </a:gs>
              <a:gs pos="11000">
                <a:srgbClr val="12BEEC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E12CF3-2B69-495E-9D20-E7B14B2E62A2}"/>
              </a:ext>
            </a:extLst>
          </p:cNvPr>
          <p:cNvSpPr/>
          <p:nvPr/>
        </p:nvSpPr>
        <p:spPr>
          <a:xfrm>
            <a:off x="5836" y="-2"/>
            <a:ext cx="12188952" cy="6858000"/>
          </a:xfrm>
          <a:prstGeom prst="rect">
            <a:avLst/>
          </a:prstGeom>
          <a:gradFill flip="none" rotWithShape="1">
            <a:gsLst>
              <a:gs pos="100000">
                <a:srgbClr val="FE6E63"/>
              </a:gs>
              <a:gs pos="37000">
                <a:srgbClr val="FE6E63">
                  <a:alpha val="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35D3E61-81FD-46DA-84E5-D55184FC7FD1}"/>
              </a:ext>
            </a:extLst>
          </p:cNvPr>
          <p:cNvSpPr/>
          <p:nvPr/>
        </p:nvSpPr>
        <p:spPr>
          <a:xfrm flipV="1">
            <a:off x="8980674" y="3428998"/>
            <a:ext cx="9044435" cy="8877404"/>
          </a:xfrm>
          <a:prstGeom prst="ellipse">
            <a:avLst/>
          </a:prstGeom>
          <a:gradFill flip="none" rotWithShape="1">
            <a:gsLst>
              <a:gs pos="68000">
                <a:srgbClr val="FADFD9">
                  <a:alpha val="0"/>
                </a:srgbClr>
              </a:gs>
              <a:gs pos="0">
                <a:srgbClr val="FADFD9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47ABCAD-C562-4510-ABC5-A8C8106F557C}"/>
              </a:ext>
            </a:extLst>
          </p:cNvPr>
          <p:cNvSpPr/>
          <p:nvPr/>
        </p:nvSpPr>
        <p:spPr>
          <a:xfrm>
            <a:off x="11382336" y="1881681"/>
            <a:ext cx="1620593" cy="2739400"/>
          </a:xfrm>
          <a:custGeom>
            <a:avLst/>
            <a:gdLst>
              <a:gd name="connsiteX0" fmla="*/ 1390736 w 1620593"/>
              <a:gd name="connsiteY0" fmla="*/ 87405 h 2739400"/>
              <a:gd name="connsiteX1" fmla="*/ 640378 w 1620593"/>
              <a:gd name="connsiteY1" fmla="*/ 172351 h 2739400"/>
              <a:gd name="connsiteX2" fmla="*/ 193123 w 1620593"/>
              <a:gd name="connsiteY2" fmla="*/ 842268 h 2739400"/>
              <a:gd name="connsiteX3" fmla="*/ 1350 w 1620593"/>
              <a:gd name="connsiteY3" fmla="*/ 1429812 h 2739400"/>
              <a:gd name="connsiteX4" fmla="*/ 76001 w 1620593"/>
              <a:gd name="connsiteY4" fmla="*/ 1894442 h 2739400"/>
              <a:gd name="connsiteX5" fmla="*/ 213072 w 1620593"/>
              <a:gd name="connsiteY5" fmla="*/ 2228435 h 2739400"/>
              <a:gd name="connsiteX6" fmla="*/ 1099216 w 1620593"/>
              <a:gd name="connsiteY6" fmla="*/ 2739400 h 2739400"/>
              <a:gd name="connsiteX7" fmla="*/ 1263317 w 1620593"/>
              <a:gd name="connsiteY7" fmla="*/ 2707223 h 2739400"/>
              <a:gd name="connsiteX8" fmla="*/ 1363707 w 1620593"/>
              <a:gd name="connsiteY8" fmla="*/ 2616485 h 2739400"/>
              <a:gd name="connsiteX9" fmla="*/ 1574143 w 1620593"/>
              <a:gd name="connsiteY9" fmla="*/ 2183388 h 2739400"/>
              <a:gd name="connsiteX10" fmla="*/ 1610179 w 1620593"/>
              <a:gd name="connsiteY10" fmla="*/ 1755439 h 2739400"/>
              <a:gd name="connsiteX11" fmla="*/ 1619190 w 1620593"/>
              <a:gd name="connsiteY11" fmla="*/ 1199428 h 2739400"/>
              <a:gd name="connsiteX12" fmla="*/ 1378508 w 1620593"/>
              <a:gd name="connsiteY12" fmla="*/ 124086 h 27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20593" h="2739400">
                <a:moveTo>
                  <a:pt x="1390736" y="87405"/>
                </a:moveTo>
                <a:cubicBezTo>
                  <a:pt x="1169360" y="-68973"/>
                  <a:pt x="848882" y="-115"/>
                  <a:pt x="640378" y="172351"/>
                </a:cubicBezTo>
                <a:cubicBezTo>
                  <a:pt x="431873" y="344818"/>
                  <a:pt x="308959" y="597726"/>
                  <a:pt x="193123" y="842268"/>
                </a:cubicBezTo>
                <a:cubicBezTo>
                  <a:pt x="104315" y="1029535"/>
                  <a:pt x="13577" y="1222595"/>
                  <a:pt x="1350" y="1429812"/>
                </a:cubicBezTo>
                <a:cubicBezTo>
                  <a:pt x="-7659" y="1587478"/>
                  <a:pt x="29666" y="1743856"/>
                  <a:pt x="76001" y="1894442"/>
                </a:cubicBezTo>
                <a:cubicBezTo>
                  <a:pt x="111395" y="2009634"/>
                  <a:pt x="152580" y="2124183"/>
                  <a:pt x="213072" y="2228435"/>
                </a:cubicBezTo>
                <a:cubicBezTo>
                  <a:pt x="391331" y="2537974"/>
                  <a:pt x="742056" y="2740043"/>
                  <a:pt x="1099216" y="2739400"/>
                </a:cubicBezTo>
                <a:cubicBezTo>
                  <a:pt x="1155846" y="2739400"/>
                  <a:pt x="1213764" y="2734251"/>
                  <a:pt x="1263317" y="2707223"/>
                </a:cubicBezTo>
                <a:cubicBezTo>
                  <a:pt x="1303215" y="2685986"/>
                  <a:pt x="1334748" y="2651879"/>
                  <a:pt x="1363707" y="2616485"/>
                </a:cubicBezTo>
                <a:cubicBezTo>
                  <a:pt x="1466029" y="2490996"/>
                  <a:pt x="1538748" y="2341053"/>
                  <a:pt x="1574143" y="2183388"/>
                </a:cubicBezTo>
                <a:cubicBezTo>
                  <a:pt x="1605675" y="2043742"/>
                  <a:pt x="1608249" y="1898947"/>
                  <a:pt x="1610179" y="1755439"/>
                </a:cubicBezTo>
                <a:cubicBezTo>
                  <a:pt x="1613397" y="1570102"/>
                  <a:pt x="1616615" y="1384765"/>
                  <a:pt x="1619190" y="1199428"/>
                </a:cubicBezTo>
                <a:cubicBezTo>
                  <a:pt x="1625625" y="823605"/>
                  <a:pt x="1619832" y="412388"/>
                  <a:pt x="1378508" y="124086"/>
                </a:cubicBezTo>
              </a:path>
            </a:pathLst>
          </a:custGeom>
          <a:solidFill>
            <a:srgbClr val="00CCEC"/>
          </a:solidFill>
          <a:ln w="64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555C989-8D66-4B8A-9763-3A892AEB3466}"/>
              </a:ext>
            </a:extLst>
          </p:cNvPr>
          <p:cNvSpPr/>
          <p:nvPr/>
        </p:nvSpPr>
        <p:spPr>
          <a:xfrm>
            <a:off x="-799904" y="3993432"/>
            <a:ext cx="3826137" cy="3452144"/>
          </a:xfrm>
          <a:custGeom>
            <a:avLst/>
            <a:gdLst>
              <a:gd name="connsiteX0" fmla="*/ 406517 w 3826137"/>
              <a:gd name="connsiteY0" fmla="*/ 262885 h 3452144"/>
              <a:gd name="connsiteX1" fmla="*/ 1250187 w 3826137"/>
              <a:gd name="connsiteY1" fmla="*/ 324 h 3452144"/>
              <a:gd name="connsiteX2" fmla="*/ 1642741 w 3826137"/>
              <a:gd name="connsiteY2" fmla="*/ 43440 h 3452144"/>
              <a:gd name="connsiteX3" fmla="*/ 2999950 w 3826137"/>
              <a:gd name="connsiteY3" fmla="*/ 591730 h 3452144"/>
              <a:gd name="connsiteX4" fmla="*/ 3803077 w 3826137"/>
              <a:gd name="connsiteY4" fmla="*/ 1786768 h 3452144"/>
              <a:gd name="connsiteX5" fmla="*/ 3272163 w 3826137"/>
              <a:gd name="connsiteY5" fmla="*/ 3085415 h 3452144"/>
              <a:gd name="connsiteX6" fmla="*/ 2808177 w 3826137"/>
              <a:gd name="connsiteY6" fmla="*/ 3243724 h 3452144"/>
              <a:gd name="connsiteX7" fmla="*/ 1724470 w 3826137"/>
              <a:gd name="connsiteY7" fmla="*/ 3445793 h 3452144"/>
              <a:gd name="connsiteX8" fmla="*/ 648485 w 3826137"/>
              <a:gd name="connsiteY8" fmla="*/ 3263030 h 3452144"/>
              <a:gd name="connsiteX9" fmla="*/ 333154 w 3826137"/>
              <a:gd name="connsiteY9" fmla="*/ 3025567 h 3452144"/>
              <a:gd name="connsiteX10" fmla="*/ 135590 w 3826137"/>
              <a:gd name="connsiteY10" fmla="*/ 2608559 h 3452144"/>
              <a:gd name="connsiteX11" fmla="*/ 448 w 3826137"/>
              <a:gd name="connsiteY11" fmla="*/ 1839538 h 3452144"/>
              <a:gd name="connsiteX12" fmla="*/ 79603 w 3826137"/>
              <a:gd name="connsiteY12" fmla="*/ 1308624 h 3452144"/>
              <a:gd name="connsiteX13" fmla="*/ 398151 w 3826137"/>
              <a:gd name="connsiteY13" fmla="*/ 248083 h 345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26137" h="3452144">
                <a:moveTo>
                  <a:pt x="406517" y="262885"/>
                </a:moveTo>
                <a:cubicBezTo>
                  <a:pt x="674870" y="136752"/>
                  <a:pt x="953519" y="8046"/>
                  <a:pt x="1250187" y="324"/>
                </a:cubicBezTo>
                <a:cubicBezTo>
                  <a:pt x="1382111" y="-2894"/>
                  <a:pt x="1513391" y="18343"/>
                  <a:pt x="1642741" y="43440"/>
                </a:cubicBezTo>
                <a:cubicBezTo>
                  <a:pt x="2125390" y="138683"/>
                  <a:pt x="2601603" y="302784"/>
                  <a:pt x="2999950" y="591730"/>
                </a:cubicBezTo>
                <a:cubicBezTo>
                  <a:pt x="3398296" y="880676"/>
                  <a:pt x="3712339" y="1303476"/>
                  <a:pt x="3803077" y="1786768"/>
                </a:cubicBezTo>
                <a:cubicBezTo>
                  <a:pt x="3895102" y="2278426"/>
                  <a:pt x="3710408" y="2845378"/>
                  <a:pt x="3272163" y="3085415"/>
                </a:cubicBezTo>
                <a:cubicBezTo>
                  <a:pt x="3128656" y="3163926"/>
                  <a:pt x="2967130" y="3204469"/>
                  <a:pt x="2808177" y="3243724"/>
                </a:cubicBezTo>
                <a:cubicBezTo>
                  <a:pt x="2451017" y="3332532"/>
                  <a:pt x="2091283" y="3421339"/>
                  <a:pt x="1724470" y="3445793"/>
                </a:cubicBezTo>
                <a:cubicBezTo>
                  <a:pt x="1357013" y="3470248"/>
                  <a:pt x="977973" y="3427131"/>
                  <a:pt x="648485" y="3263030"/>
                </a:cubicBezTo>
                <a:cubicBezTo>
                  <a:pt x="530075" y="3203825"/>
                  <a:pt x="417457" y="3128532"/>
                  <a:pt x="333154" y="3025567"/>
                </a:cubicBezTo>
                <a:cubicBezTo>
                  <a:pt x="235337" y="2905870"/>
                  <a:pt x="181924" y="2755927"/>
                  <a:pt x="135590" y="2608559"/>
                </a:cubicBezTo>
                <a:cubicBezTo>
                  <a:pt x="57723" y="2358868"/>
                  <a:pt x="-5987" y="2100812"/>
                  <a:pt x="448" y="1839538"/>
                </a:cubicBezTo>
                <a:cubicBezTo>
                  <a:pt x="4953" y="1660636"/>
                  <a:pt x="42278" y="1483665"/>
                  <a:pt x="79603" y="1308624"/>
                </a:cubicBezTo>
                <a:cubicBezTo>
                  <a:pt x="156827" y="946959"/>
                  <a:pt x="234694" y="580146"/>
                  <a:pt x="398151" y="248083"/>
                </a:cubicBezTo>
              </a:path>
            </a:pathLst>
          </a:custGeom>
          <a:gradFill flip="none" rotWithShape="1">
            <a:gsLst>
              <a:gs pos="100000">
                <a:srgbClr val="FFC000"/>
              </a:gs>
              <a:gs pos="51300">
                <a:srgbClr val="F69F18"/>
              </a:gs>
              <a:gs pos="0">
                <a:schemeClr val="accent2"/>
              </a:gs>
            </a:gsLst>
            <a:lin ang="2700000" scaled="1"/>
            <a:tileRect/>
          </a:gradFill>
          <a:ln w="64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93584F3-D2E2-4EBB-A6B3-25D1DE3FBBF6}"/>
              </a:ext>
            </a:extLst>
          </p:cNvPr>
          <p:cNvSpPr/>
          <p:nvPr/>
        </p:nvSpPr>
        <p:spPr>
          <a:xfrm>
            <a:off x="-647504" y="4145832"/>
            <a:ext cx="3826137" cy="3452144"/>
          </a:xfrm>
          <a:custGeom>
            <a:avLst/>
            <a:gdLst>
              <a:gd name="connsiteX0" fmla="*/ 406517 w 3826137"/>
              <a:gd name="connsiteY0" fmla="*/ 262885 h 3452144"/>
              <a:gd name="connsiteX1" fmla="*/ 1250187 w 3826137"/>
              <a:gd name="connsiteY1" fmla="*/ 324 h 3452144"/>
              <a:gd name="connsiteX2" fmla="*/ 1642741 w 3826137"/>
              <a:gd name="connsiteY2" fmla="*/ 43440 h 3452144"/>
              <a:gd name="connsiteX3" fmla="*/ 2999950 w 3826137"/>
              <a:gd name="connsiteY3" fmla="*/ 591730 h 3452144"/>
              <a:gd name="connsiteX4" fmla="*/ 3803077 w 3826137"/>
              <a:gd name="connsiteY4" fmla="*/ 1786768 h 3452144"/>
              <a:gd name="connsiteX5" fmla="*/ 3272163 w 3826137"/>
              <a:gd name="connsiteY5" fmla="*/ 3085415 h 3452144"/>
              <a:gd name="connsiteX6" fmla="*/ 2808177 w 3826137"/>
              <a:gd name="connsiteY6" fmla="*/ 3243724 h 3452144"/>
              <a:gd name="connsiteX7" fmla="*/ 1724470 w 3826137"/>
              <a:gd name="connsiteY7" fmla="*/ 3445793 h 3452144"/>
              <a:gd name="connsiteX8" fmla="*/ 648485 w 3826137"/>
              <a:gd name="connsiteY8" fmla="*/ 3263030 h 3452144"/>
              <a:gd name="connsiteX9" fmla="*/ 333154 w 3826137"/>
              <a:gd name="connsiteY9" fmla="*/ 3025567 h 3452144"/>
              <a:gd name="connsiteX10" fmla="*/ 135590 w 3826137"/>
              <a:gd name="connsiteY10" fmla="*/ 2608559 h 3452144"/>
              <a:gd name="connsiteX11" fmla="*/ 448 w 3826137"/>
              <a:gd name="connsiteY11" fmla="*/ 1839538 h 3452144"/>
              <a:gd name="connsiteX12" fmla="*/ 79603 w 3826137"/>
              <a:gd name="connsiteY12" fmla="*/ 1308624 h 3452144"/>
              <a:gd name="connsiteX13" fmla="*/ 398151 w 3826137"/>
              <a:gd name="connsiteY13" fmla="*/ 248083 h 3452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826137" h="3452144">
                <a:moveTo>
                  <a:pt x="406517" y="262885"/>
                </a:moveTo>
                <a:cubicBezTo>
                  <a:pt x="674870" y="136752"/>
                  <a:pt x="953519" y="8046"/>
                  <a:pt x="1250187" y="324"/>
                </a:cubicBezTo>
                <a:cubicBezTo>
                  <a:pt x="1382111" y="-2894"/>
                  <a:pt x="1513391" y="18343"/>
                  <a:pt x="1642741" y="43440"/>
                </a:cubicBezTo>
                <a:cubicBezTo>
                  <a:pt x="2125390" y="138683"/>
                  <a:pt x="2601603" y="302784"/>
                  <a:pt x="2999950" y="591730"/>
                </a:cubicBezTo>
                <a:cubicBezTo>
                  <a:pt x="3398296" y="880676"/>
                  <a:pt x="3712339" y="1303476"/>
                  <a:pt x="3803077" y="1786768"/>
                </a:cubicBezTo>
                <a:cubicBezTo>
                  <a:pt x="3895102" y="2278426"/>
                  <a:pt x="3710408" y="2845378"/>
                  <a:pt x="3272163" y="3085415"/>
                </a:cubicBezTo>
                <a:cubicBezTo>
                  <a:pt x="3128656" y="3163926"/>
                  <a:pt x="2967130" y="3204469"/>
                  <a:pt x="2808177" y="3243724"/>
                </a:cubicBezTo>
                <a:cubicBezTo>
                  <a:pt x="2451017" y="3332532"/>
                  <a:pt x="2091283" y="3421339"/>
                  <a:pt x="1724470" y="3445793"/>
                </a:cubicBezTo>
                <a:cubicBezTo>
                  <a:pt x="1357013" y="3470248"/>
                  <a:pt x="977973" y="3427131"/>
                  <a:pt x="648485" y="3263030"/>
                </a:cubicBezTo>
                <a:cubicBezTo>
                  <a:pt x="530075" y="3203825"/>
                  <a:pt x="417457" y="3128532"/>
                  <a:pt x="333154" y="3025567"/>
                </a:cubicBezTo>
                <a:cubicBezTo>
                  <a:pt x="235337" y="2905870"/>
                  <a:pt x="181924" y="2755927"/>
                  <a:pt x="135590" y="2608559"/>
                </a:cubicBezTo>
                <a:cubicBezTo>
                  <a:pt x="57723" y="2358868"/>
                  <a:pt x="-5987" y="2100812"/>
                  <a:pt x="448" y="1839538"/>
                </a:cubicBezTo>
                <a:cubicBezTo>
                  <a:pt x="4953" y="1660636"/>
                  <a:pt x="42278" y="1483665"/>
                  <a:pt x="79603" y="1308624"/>
                </a:cubicBezTo>
                <a:cubicBezTo>
                  <a:pt x="156827" y="946959"/>
                  <a:pt x="234694" y="580146"/>
                  <a:pt x="398151" y="248083"/>
                </a:cubicBezTo>
              </a:path>
            </a:pathLst>
          </a:custGeom>
          <a:noFill/>
          <a:ln w="643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859976DE-16A3-489F-AE9A-AC626DD6C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09700" y="1084239"/>
            <a:ext cx="9372600" cy="4689522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F76A4A-8036-4E44-8F21-FC43847C0797}"/>
              </a:ext>
            </a:extLst>
          </p:cNvPr>
          <p:cNvSpPr/>
          <p:nvPr/>
        </p:nvSpPr>
        <p:spPr>
          <a:xfrm rot="3530210">
            <a:off x="4224562" y="1973943"/>
            <a:ext cx="2425212" cy="1455055"/>
          </a:xfrm>
          <a:custGeom>
            <a:avLst/>
            <a:gdLst>
              <a:gd name="connsiteX0" fmla="*/ 0 w 2425212"/>
              <a:gd name="connsiteY0" fmla="*/ 1172688 h 1455055"/>
              <a:gd name="connsiteX1" fmla="*/ 373892 w 2425212"/>
              <a:gd name="connsiteY1" fmla="*/ 349611 h 1455055"/>
              <a:gd name="connsiteX2" fmla="*/ 1159001 w 2425212"/>
              <a:gd name="connsiteY2" fmla="*/ 25270 h 1455055"/>
              <a:gd name="connsiteX3" fmla="*/ 1583088 w 2425212"/>
              <a:gd name="connsiteY3" fmla="*/ 256942 h 1455055"/>
              <a:gd name="connsiteX4" fmla="*/ 2314140 w 2425212"/>
              <a:gd name="connsiteY4" fmla="*/ 537522 h 1455055"/>
              <a:gd name="connsiteX5" fmla="*/ 2422897 w 2425212"/>
              <a:gd name="connsiteY5" fmla="*/ 998291 h 1455055"/>
              <a:gd name="connsiteX6" fmla="*/ 2379780 w 2425212"/>
              <a:gd name="connsiteY6" fmla="*/ 1182341 h 1455055"/>
              <a:gd name="connsiteX7" fmla="*/ 2067024 w 2425212"/>
              <a:gd name="connsiteY7" fmla="*/ 1347729 h 1455055"/>
              <a:gd name="connsiteX8" fmla="*/ 397703 w 2425212"/>
              <a:gd name="connsiteY8" fmla="*/ 1425596 h 1455055"/>
              <a:gd name="connsiteX9" fmla="*/ 158309 w 2425212"/>
              <a:gd name="connsiteY9" fmla="*/ 1368321 h 1455055"/>
              <a:gd name="connsiteX10" fmla="*/ 18663 w 2425212"/>
              <a:gd name="connsiteY10" fmla="*/ 1177193 h 1455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5212" h="1455055">
                <a:moveTo>
                  <a:pt x="0" y="1172688"/>
                </a:moveTo>
                <a:cubicBezTo>
                  <a:pt x="110688" y="891465"/>
                  <a:pt x="193060" y="592222"/>
                  <a:pt x="373892" y="349611"/>
                </a:cubicBezTo>
                <a:cubicBezTo>
                  <a:pt x="554724" y="106999"/>
                  <a:pt x="871342" y="-67398"/>
                  <a:pt x="1159001" y="25270"/>
                </a:cubicBezTo>
                <a:cubicBezTo>
                  <a:pt x="1312805" y="74822"/>
                  <a:pt x="1435076" y="192589"/>
                  <a:pt x="1583088" y="256942"/>
                </a:cubicBezTo>
                <a:cubicBezTo>
                  <a:pt x="1826343" y="363125"/>
                  <a:pt x="2143604" y="334166"/>
                  <a:pt x="2314140" y="537522"/>
                </a:cubicBezTo>
                <a:cubicBezTo>
                  <a:pt x="2418392" y="661080"/>
                  <a:pt x="2431906" y="836764"/>
                  <a:pt x="2422897" y="998291"/>
                </a:cubicBezTo>
                <a:cubicBezTo>
                  <a:pt x="2419035" y="1062001"/>
                  <a:pt x="2411957" y="1127640"/>
                  <a:pt x="2379780" y="1182341"/>
                </a:cubicBezTo>
                <a:cubicBezTo>
                  <a:pt x="2318645" y="1287237"/>
                  <a:pt x="2186721" y="1324561"/>
                  <a:pt x="2067024" y="1347729"/>
                </a:cubicBezTo>
                <a:cubicBezTo>
                  <a:pt x="1518735" y="1456485"/>
                  <a:pt x="953714" y="1482870"/>
                  <a:pt x="397703" y="1425596"/>
                </a:cubicBezTo>
                <a:cubicBezTo>
                  <a:pt x="315331" y="1417230"/>
                  <a:pt x="231671" y="1406290"/>
                  <a:pt x="158309" y="1368321"/>
                </a:cubicBezTo>
                <a:cubicBezTo>
                  <a:pt x="84946" y="1330353"/>
                  <a:pt x="23167" y="1259564"/>
                  <a:pt x="18663" y="1177193"/>
                </a:cubicBezTo>
              </a:path>
            </a:pathLst>
          </a:custGeom>
          <a:gradFill>
            <a:gsLst>
              <a:gs pos="100000">
                <a:srgbClr val="E68EBE"/>
              </a:gs>
              <a:gs pos="52200">
                <a:srgbClr val="EC9CCB"/>
              </a:gs>
              <a:gs pos="0">
                <a:srgbClr val="F3ABD9"/>
              </a:gs>
            </a:gsLst>
            <a:lin ang="2700000" scaled="1"/>
          </a:gradFill>
          <a:ln w="64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3BE5CE9-29C3-4EEA-88D7-1C00D42CF2DD}"/>
              </a:ext>
            </a:extLst>
          </p:cNvPr>
          <p:cNvSpPr/>
          <p:nvPr/>
        </p:nvSpPr>
        <p:spPr>
          <a:xfrm rot="3530210">
            <a:off x="4363392" y="2088574"/>
            <a:ext cx="2425212" cy="1455055"/>
          </a:xfrm>
          <a:custGeom>
            <a:avLst/>
            <a:gdLst>
              <a:gd name="connsiteX0" fmla="*/ 0 w 2425212"/>
              <a:gd name="connsiteY0" fmla="*/ 1172688 h 1455055"/>
              <a:gd name="connsiteX1" fmla="*/ 373892 w 2425212"/>
              <a:gd name="connsiteY1" fmla="*/ 349611 h 1455055"/>
              <a:gd name="connsiteX2" fmla="*/ 1159001 w 2425212"/>
              <a:gd name="connsiteY2" fmla="*/ 25270 h 1455055"/>
              <a:gd name="connsiteX3" fmla="*/ 1583088 w 2425212"/>
              <a:gd name="connsiteY3" fmla="*/ 256942 h 1455055"/>
              <a:gd name="connsiteX4" fmla="*/ 2314140 w 2425212"/>
              <a:gd name="connsiteY4" fmla="*/ 537522 h 1455055"/>
              <a:gd name="connsiteX5" fmla="*/ 2422897 w 2425212"/>
              <a:gd name="connsiteY5" fmla="*/ 998291 h 1455055"/>
              <a:gd name="connsiteX6" fmla="*/ 2379780 w 2425212"/>
              <a:gd name="connsiteY6" fmla="*/ 1182341 h 1455055"/>
              <a:gd name="connsiteX7" fmla="*/ 2067024 w 2425212"/>
              <a:gd name="connsiteY7" fmla="*/ 1347729 h 1455055"/>
              <a:gd name="connsiteX8" fmla="*/ 397703 w 2425212"/>
              <a:gd name="connsiteY8" fmla="*/ 1425596 h 1455055"/>
              <a:gd name="connsiteX9" fmla="*/ 158309 w 2425212"/>
              <a:gd name="connsiteY9" fmla="*/ 1368321 h 1455055"/>
              <a:gd name="connsiteX10" fmla="*/ 18663 w 2425212"/>
              <a:gd name="connsiteY10" fmla="*/ 1177193 h 1455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25212" h="1455055">
                <a:moveTo>
                  <a:pt x="0" y="1172688"/>
                </a:moveTo>
                <a:cubicBezTo>
                  <a:pt x="110688" y="891465"/>
                  <a:pt x="193060" y="592222"/>
                  <a:pt x="373892" y="349611"/>
                </a:cubicBezTo>
                <a:cubicBezTo>
                  <a:pt x="554724" y="106999"/>
                  <a:pt x="871342" y="-67398"/>
                  <a:pt x="1159001" y="25270"/>
                </a:cubicBezTo>
                <a:cubicBezTo>
                  <a:pt x="1312805" y="74822"/>
                  <a:pt x="1435076" y="192589"/>
                  <a:pt x="1583088" y="256942"/>
                </a:cubicBezTo>
                <a:cubicBezTo>
                  <a:pt x="1826343" y="363125"/>
                  <a:pt x="2143604" y="334166"/>
                  <a:pt x="2314140" y="537522"/>
                </a:cubicBezTo>
                <a:cubicBezTo>
                  <a:pt x="2418392" y="661080"/>
                  <a:pt x="2431906" y="836764"/>
                  <a:pt x="2422897" y="998291"/>
                </a:cubicBezTo>
                <a:cubicBezTo>
                  <a:pt x="2419035" y="1062001"/>
                  <a:pt x="2411957" y="1127640"/>
                  <a:pt x="2379780" y="1182341"/>
                </a:cubicBezTo>
                <a:cubicBezTo>
                  <a:pt x="2318645" y="1287237"/>
                  <a:pt x="2186721" y="1324561"/>
                  <a:pt x="2067024" y="1347729"/>
                </a:cubicBezTo>
                <a:cubicBezTo>
                  <a:pt x="1518735" y="1456485"/>
                  <a:pt x="953714" y="1482870"/>
                  <a:pt x="397703" y="1425596"/>
                </a:cubicBezTo>
                <a:cubicBezTo>
                  <a:pt x="315331" y="1417230"/>
                  <a:pt x="231671" y="1406290"/>
                  <a:pt x="158309" y="1368321"/>
                </a:cubicBezTo>
                <a:cubicBezTo>
                  <a:pt x="84946" y="1330353"/>
                  <a:pt x="23167" y="1259564"/>
                  <a:pt x="18663" y="1177193"/>
                </a:cubicBezTo>
              </a:path>
            </a:pathLst>
          </a:custGeom>
          <a:noFill/>
          <a:ln w="643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AF46BDC-BAB8-4AFC-8FE4-0514378DC653}"/>
              </a:ext>
            </a:extLst>
          </p:cNvPr>
          <p:cNvSpPr/>
          <p:nvPr/>
        </p:nvSpPr>
        <p:spPr>
          <a:xfrm>
            <a:off x="-2630797" y="-4965335"/>
            <a:ext cx="7562850" cy="7562850"/>
          </a:xfrm>
          <a:prstGeom prst="ellipse">
            <a:avLst/>
          </a:prstGeom>
          <a:gradFill>
            <a:gsLst>
              <a:gs pos="100000">
                <a:srgbClr val="FD6C73"/>
              </a:gs>
              <a:gs pos="5000">
                <a:srgbClr val="00C0ED">
                  <a:lumMod val="90000"/>
                </a:srgb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727C3AA-FCD7-45E7-B05B-7B8D1A6B1DD4}"/>
              </a:ext>
            </a:extLst>
          </p:cNvPr>
          <p:cNvSpPr/>
          <p:nvPr/>
        </p:nvSpPr>
        <p:spPr>
          <a:xfrm>
            <a:off x="-2389406" y="-5179853"/>
            <a:ext cx="7562850" cy="7562850"/>
          </a:xfrm>
          <a:prstGeom prst="ellipse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F0B77D2-A433-483A-9DC1-8D490738F9AA}"/>
              </a:ext>
            </a:extLst>
          </p:cNvPr>
          <p:cNvSpPr/>
          <p:nvPr/>
        </p:nvSpPr>
        <p:spPr>
          <a:xfrm>
            <a:off x="8767384" y="537990"/>
            <a:ext cx="1321378" cy="1358045"/>
          </a:xfrm>
          <a:custGeom>
            <a:avLst/>
            <a:gdLst>
              <a:gd name="connsiteX0" fmla="*/ 815899 w 1321378"/>
              <a:gd name="connsiteY0" fmla="*/ 12227 h 1358045"/>
              <a:gd name="connsiteX1" fmla="*/ 260531 w 1321378"/>
              <a:gd name="connsiteY1" fmla="*/ 228454 h 1358045"/>
              <a:gd name="connsiteX2" fmla="*/ 1831 w 1321378"/>
              <a:gd name="connsiteY2" fmla="*/ 765803 h 1358045"/>
              <a:gd name="connsiteX3" fmla="*/ 236077 w 1321378"/>
              <a:gd name="connsiteY3" fmla="*/ 1284490 h 1358045"/>
              <a:gd name="connsiteX4" fmla="*/ 475470 w 1321378"/>
              <a:gd name="connsiteY4" fmla="*/ 1352060 h 1358045"/>
              <a:gd name="connsiteX5" fmla="*/ 748971 w 1321378"/>
              <a:gd name="connsiteY5" fmla="*/ 1339833 h 1358045"/>
              <a:gd name="connsiteX6" fmla="*/ 1200087 w 1321378"/>
              <a:gd name="connsiteY6" fmla="*/ 982030 h 1358045"/>
              <a:gd name="connsiteX7" fmla="*/ 1319784 w 1321378"/>
              <a:gd name="connsiteY7" fmla="*/ 409286 h 1358045"/>
              <a:gd name="connsiteX8" fmla="*/ 1279885 w 1321378"/>
              <a:gd name="connsiteY8" fmla="*/ 223306 h 1358045"/>
              <a:gd name="connsiteX9" fmla="*/ 828769 w 1321378"/>
              <a:gd name="connsiteY9" fmla="*/ 0 h 135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1378" h="1358045">
                <a:moveTo>
                  <a:pt x="815899" y="12227"/>
                </a:moveTo>
                <a:cubicBezTo>
                  <a:pt x="612543" y="11584"/>
                  <a:pt x="409830" y="90094"/>
                  <a:pt x="260531" y="228454"/>
                </a:cubicBezTo>
                <a:cubicBezTo>
                  <a:pt x="111232" y="366813"/>
                  <a:pt x="16633" y="562447"/>
                  <a:pt x="1831" y="765803"/>
                </a:cubicBezTo>
                <a:cubicBezTo>
                  <a:pt x="-12970" y="965298"/>
                  <a:pt x="61680" y="1185386"/>
                  <a:pt x="236077" y="1284490"/>
                </a:cubicBezTo>
                <a:cubicBezTo>
                  <a:pt x="308795" y="1325676"/>
                  <a:pt x="392455" y="1343051"/>
                  <a:pt x="475470" y="1352060"/>
                </a:cubicBezTo>
                <a:cubicBezTo>
                  <a:pt x="566852" y="1361713"/>
                  <a:pt x="659520" y="1361070"/>
                  <a:pt x="748971" y="1339833"/>
                </a:cubicBezTo>
                <a:cubicBezTo>
                  <a:pt x="941387" y="1294786"/>
                  <a:pt x="1104201" y="1154496"/>
                  <a:pt x="1200087" y="982030"/>
                </a:cubicBezTo>
                <a:cubicBezTo>
                  <a:pt x="1295973" y="809563"/>
                  <a:pt x="1329437" y="606850"/>
                  <a:pt x="1319784" y="409286"/>
                </a:cubicBezTo>
                <a:cubicBezTo>
                  <a:pt x="1316567" y="345577"/>
                  <a:pt x="1308844" y="279936"/>
                  <a:pt x="1279885" y="223306"/>
                </a:cubicBezTo>
                <a:cubicBezTo>
                  <a:pt x="1201374" y="66927"/>
                  <a:pt x="1001880" y="24454"/>
                  <a:pt x="828769" y="0"/>
                </a:cubicBezTo>
              </a:path>
            </a:pathLst>
          </a:custGeom>
          <a:gradFill>
            <a:gsLst>
              <a:gs pos="100000">
                <a:srgbClr val="A698DC"/>
              </a:gs>
              <a:gs pos="53100">
                <a:srgbClr val="A99BDD"/>
              </a:gs>
              <a:gs pos="0">
                <a:srgbClr val="A698DC">
                  <a:lumMod val="93000"/>
                  <a:lumOff val="7000"/>
                </a:srgbClr>
              </a:gs>
            </a:gsLst>
            <a:lin ang="2700000" scaled="1"/>
          </a:gradFill>
          <a:ln w="64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9585A51-CD72-45A9-A9FE-6CD5AB5FF448}"/>
              </a:ext>
            </a:extLst>
          </p:cNvPr>
          <p:cNvSpPr/>
          <p:nvPr/>
        </p:nvSpPr>
        <p:spPr>
          <a:xfrm>
            <a:off x="8844033" y="603450"/>
            <a:ext cx="1321378" cy="1358045"/>
          </a:xfrm>
          <a:custGeom>
            <a:avLst/>
            <a:gdLst>
              <a:gd name="connsiteX0" fmla="*/ 815899 w 1321378"/>
              <a:gd name="connsiteY0" fmla="*/ 12227 h 1358045"/>
              <a:gd name="connsiteX1" fmla="*/ 260531 w 1321378"/>
              <a:gd name="connsiteY1" fmla="*/ 228454 h 1358045"/>
              <a:gd name="connsiteX2" fmla="*/ 1831 w 1321378"/>
              <a:gd name="connsiteY2" fmla="*/ 765803 h 1358045"/>
              <a:gd name="connsiteX3" fmla="*/ 236077 w 1321378"/>
              <a:gd name="connsiteY3" fmla="*/ 1284490 h 1358045"/>
              <a:gd name="connsiteX4" fmla="*/ 475470 w 1321378"/>
              <a:gd name="connsiteY4" fmla="*/ 1352060 h 1358045"/>
              <a:gd name="connsiteX5" fmla="*/ 748971 w 1321378"/>
              <a:gd name="connsiteY5" fmla="*/ 1339833 h 1358045"/>
              <a:gd name="connsiteX6" fmla="*/ 1200087 w 1321378"/>
              <a:gd name="connsiteY6" fmla="*/ 982030 h 1358045"/>
              <a:gd name="connsiteX7" fmla="*/ 1319784 w 1321378"/>
              <a:gd name="connsiteY7" fmla="*/ 409286 h 1358045"/>
              <a:gd name="connsiteX8" fmla="*/ 1279885 w 1321378"/>
              <a:gd name="connsiteY8" fmla="*/ 223306 h 1358045"/>
              <a:gd name="connsiteX9" fmla="*/ 828769 w 1321378"/>
              <a:gd name="connsiteY9" fmla="*/ 0 h 135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21378" h="1358045">
                <a:moveTo>
                  <a:pt x="815899" y="12227"/>
                </a:moveTo>
                <a:cubicBezTo>
                  <a:pt x="612543" y="11584"/>
                  <a:pt x="409830" y="90094"/>
                  <a:pt x="260531" y="228454"/>
                </a:cubicBezTo>
                <a:cubicBezTo>
                  <a:pt x="111232" y="366813"/>
                  <a:pt x="16633" y="562447"/>
                  <a:pt x="1831" y="765803"/>
                </a:cubicBezTo>
                <a:cubicBezTo>
                  <a:pt x="-12970" y="965298"/>
                  <a:pt x="61680" y="1185386"/>
                  <a:pt x="236077" y="1284490"/>
                </a:cubicBezTo>
                <a:cubicBezTo>
                  <a:pt x="308795" y="1325676"/>
                  <a:pt x="392455" y="1343051"/>
                  <a:pt x="475470" y="1352060"/>
                </a:cubicBezTo>
                <a:cubicBezTo>
                  <a:pt x="566852" y="1361713"/>
                  <a:pt x="659520" y="1361070"/>
                  <a:pt x="748971" y="1339833"/>
                </a:cubicBezTo>
                <a:cubicBezTo>
                  <a:pt x="941387" y="1294786"/>
                  <a:pt x="1104201" y="1154496"/>
                  <a:pt x="1200087" y="982030"/>
                </a:cubicBezTo>
                <a:cubicBezTo>
                  <a:pt x="1295973" y="809563"/>
                  <a:pt x="1329437" y="606850"/>
                  <a:pt x="1319784" y="409286"/>
                </a:cubicBezTo>
                <a:cubicBezTo>
                  <a:pt x="1316567" y="345577"/>
                  <a:pt x="1308844" y="279936"/>
                  <a:pt x="1279885" y="223306"/>
                </a:cubicBezTo>
                <a:cubicBezTo>
                  <a:pt x="1201374" y="66927"/>
                  <a:pt x="1001880" y="24454"/>
                  <a:pt x="828769" y="0"/>
                </a:cubicBezTo>
              </a:path>
            </a:pathLst>
          </a:custGeom>
          <a:noFill/>
          <a:ln w="6435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A2310F6-B78D-47E1-AABC-ACED2BD75552}"/>
              </a:ext>
            </a:extLst>
          </p:cNvPr>
          <p:cNvSpPr/>
          <p:nvPr/>
        </p:nvSpPr>
        <p:spPr>
          <a:xfrm>
            <a:off x="7571449" y="3073764"/>
            <a:ext cx="7562850" cy="7562850"/>
          </a:xfrm>
          <a:prstGeom prst="ellipse">
            <a:avLst/>
          </a:prstGeom>
          <a:gradFill flip="none" rotWithShape="1">
            <a:gsLst>
              <a:gs pos="100000">
                <a:srgbClr val="E68EBE"/>
              </a:gs>
              <a:gs pos="63000">
                <a:srgbClr val="EEAFC9"/>
              </a:gs>
              <a:gs pos="1000">
                <a:srgbClr val="FADFD9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D4CD08-DBB2-497F-8428-D09D313AE0D1}"/>
              </a:ext>
            </a:extLst>
          </p:cNvPr>
          <p:cNvSpPr/>
          <p:nvPr/>
        </p:nvSpPr>
        <p:spPr>
          <a:xfrm>
            <a:off x="7723849" y="3226164"/>
            <a:ext cx="7562850" cy="7562850"/>
          </a:xfrm>
          <a:prstGeom prst="ellipse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41F74B63-A792-4692-ADCC-2354D71FE53D}"/>
              </a:ext>
            </a:extLst>
          </p:cNvPr>
          <p:cNvSpPr/>
          <p:nvPr/>
        </p:nvSpPr>
        <p:spPr>
          <a:xfrm rot="2700000">
            <a:off x="6510832" y="646494"/>
            <a:ext cx="671916" cy="539191"/>
          </a:xfrm>
          <a:prstGeom prst="triangl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6463852-234F-4185-986B-E95CDF49B2C4}"/>
              </a:ext>
            </a:extLst>
          </p:cNvPr>
          <p:cNvSpPr/>
          <p:nvPr/>
        </p:nvSpPr>
        <p:spPr>
          <a:xfrm rot="2700000">
            <a:off x="9767498" y="5769504"/>
            <a:ext cx="1453996" cy="1457852"/>
          </a:xfrm>
          <a:prstGeom prst="ellipse">
            <a:avLst/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">
            <a:extLst>
              <a:ext uri="{FF2B5EF4-FFF2-40B4-BE49-F238E27FC236}">
                <a16:creationId xmlns:a16="http://schemas.microsoft.com/office/drawing/2014/main" id="{D144E3A9-BC22-42A5-A323-B2F04847B7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27678" y="1109543"/>
            <a:ext cx="8862168" cy="5767777"/>
          </a:xfrm>
          <a:prstGeom prst="rect">
            <a:avLst/>
          </a:prstGeom>
          <a:ln w="25400">
            <a:noFill/>
          </a:ln>
        </p:spPr>
      </p:pic>
      <p:sp>
        <p:nvSpPr>
          <p:cNvPr id="33" name="#list this year">
            <a:extLst>
              <a:ext uri="{FF2B5EF4-FFF2-40B4-BE49-F238E27FC236}">
                <a16:creationId xmlns:a16="http://schemas.microsoft.com/office/drawing/2014/main" id="{E93704A0-8BF9-416E-A40B-3AFA065DDBE1}"/>
              </a:ext>
            </a:extLst>
          </p:cNvPr>
          <p:cNvSpPr txBox="1"/>
          <p:nvPr/>
        </p:nvSpPr>
        <p:spPr>
          <a:xfrm>
            <a:off x="8626893" y="1298214"/>
            <a:ext cx="281713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#LIST THIS YEAR</a:t>
            </a:r>
          </a:p>
        </p:txBody>
      </p:sp>
      <p:sp>
        <p:nvSpPr>
          <p:cNvPr id="40" name="BEST">
            <a:extLst>
              <a:ext uri="{FF2B5EF4-FFF2-40B4-BE49-F238E27FC236}">
                <a16:creationId xmlns:a16="http://schemas.microsoft.com/office/drawing/2014/main" id="{286539D3-9690-4E13-93EE-6EF7F30BAABF}"/>
              </a:ext>
            </a:extLst>
          </p:cNvPr>
          <p:cNvSpPr txBox="1"/>
          <p:nvPr/>
        </p:nvSpPr>
        <p:spPr>
          <a:xfrm>
            <a:off x="7522229" y="1816315"/>
            <a:ext cx="5271088" cy="1897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dirty="0">
                <a:ln w="25400">
                  <a:gradFill>
                    <a:gsLst>
                      <a:gs pos="0">
                        <a:srgbClr val="FE6E63"/>
                      </a:gs>
                      <a:gs pos="55800">
                        <a:srgbClr val="CD85A7"/>
                      </a:gs>
                      <a:gs pos="100000">
                        <a:srgbClr val="A698DC"/>
                      </a:gs>
                    </a:gsLst>
                    <a:lin ang="5400000" scaled="1"/>
                  </a:gradFill>
                </a:ln>
                <a:noFill/>
                <a:latin typeface="GOOD BRUSH" pitchFamily="50" charset="0"/>
              </a:rPr>
              <a:t>BEST</a:t>
            </a:r>
          </a:p>
        </p:txBody>
      </p:sp>
      <p:sp>
        <p:nvSpPr>
          <p:cNvPr id="41" name="MUSIC!">
            <a:extLst>
              <a:ext uri="{FF2B5EF4-FFF2-40B4-BE49-F238E27FC236}">
                <a16:creationId xmlns:a16="http://schemas.microsoft.com/office/drawing/2014/main" id="{CF4D8C95-A58B-46ED-AA1C-6E579F50C82B}"/>
              </a:ext>
            </a:extLst>
          </p:cNvPr>
          <p:cNvSpPr txBox="1"/>
          <p:nvPr/>
        </p:nvSpPr>
        <p:spPr>
          <a:xfrm>
            <a:off x="6712069" y="3247291"/>
            <a:ext cx="6259144" cy="1897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dirty="0">
                <a:ln w="25400">
                  <a:gradFill>
                    <a:gsLst>
                      <a:gs pos="0">
                        <a:srgbClr val="FE6E63"/>
                      </a:gs>
                      <a:gs pos="55800">
                        <a:srgbClr val="CD85A7"/>
                      </a:gs>
                      <a:gs pos="100000">
                        <a:srgbClr val="A698DC"/>
                      </a:gs>
                    </a:gsLst>
                    <a:lin ang="5400000" scaled="1"/>
                  </a:gradFill>
                </a:ln>
                <a:noFill/>
                <a:latin typeface="GOOD BRUSH" pitchFamily="50" charset="0"/>
              </a:rPr>
              <a:t>MUSIC!</a:t>
            </a:r>
          </a:p>
        </p:txBody>
      </p:sp>
      <p:sp>
        <p:nvSpPr>
          <p:cNvPr id="34" name="BEST">
            <a:extLst>
              <a:ext uri="{FF2B5EF4-FFF2-40B4-BE49-F238E27FC236}">
                <a16:creationId xmlns:a16="http://schemas.microsoft.com/office/drawing/2014/main" id="{FB092A29-8021-4382-AF73-F1001DA0935F}"/>
              </a:ext>
            </a:extLst>
          </p:cNvPr>
          <p:cNvSpPr txBox="1"/>
          <p:nvPr/>
        </p:nvSpPr>
        <p:spPr>
          <a:xfrm>
            <a:off x="7445580" y="1739104"/>
            <a:ext cx="5271088" cy="1897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dirty="0">
                <a:ln w="25400">
                  <a:noFill/>
                </a:ln>
                <a:solidFill>
                  <a:schemeClr val="bg1"/>
                </a:solidFill>
                <a:latin typeface="GOOD BRUSH" pitchFamily="50" charset="0"/>
              </a:rPr>
              <a:t>BEST</a:t>
            </a:r>
          </a:p>
        </p:txBody>
      </p:sp>
      <p:sp>
        <p:nvSpPr>
          <p:cNvPr id="35" name="MUSIC!">
            <a:extLst>
              <a:ext uri="{FF2B5EF4-FFF2-40B4-BE49-F238E27FC236}">
                <a16:creationId xmlns:a16="http://schemas.microsoft.com/office/drawing/2014/main" id="{3C86D01E-C548-4289-B923-8D9D82524824}"/>
              </a:ext>
            </a:extLst>
          </p:cNvPr>
          <p:cNvSpPr txBox="1"/>
          <p:nvPr/>
        </p:nvSpPr>
        <p:spPr>
          <a:xfrm>
            <a:off x="6635420" y="3170080"/>
            <a:ext cx="6259144" cy="1897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3800" dirty="0">
                <a:ln w="25400">
                  <a:noFill/>
                </a:ln>
                <a:solidFill>
                  <a:schemeClr val="bg1"/>
                </a:solidFill>
                <a:latin typeface="GOOD BRUSH" pitchFamily="50" charset="0"/>
              </a:rPr>
              <a:t>MUSIC!</a:t>
            </a: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9B3C4DE5-0641-4E30-BCEB-976CAB591A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35918" y="4877981"/>
            <a:ext cx="3305273" cy="199202"/>
          </a:xfrm>
          <a:prstGeom prst="rect">
            <a:avLst/>
          </a:prstGeom>
        </p:spPr>
      </p:pic>
      <p:sp>
        <p:nvSpPr>
          <p:cNvPr id="48" name="Plus Sign 47">
            <a:extLst>
              <a:ext uri="{FF2B5EF4-FFF2-40B4-BE49-F238E27FC236}">
                <a16:creationId xmlns:a16="http://schemas.microsoft.com/office/drawing/2014/main" id="{8C6D39DD-BC12-4B62-8A53-D38F8CC869F2}"/>
              </a:ext>
            </a:extLst>
          </p:cNvPr>
          <p:cNvSpPr/>
          <p:nvPr/>
        </p:nvSpPr>
        <p:spPr>
          <a:xfrm rot="7439159">
            <a:off x="6036215" y="4285011"/>
            <a:ext cx="364456" cy="352642"/>
          </a:xfrm>
          <a:prstGeom prst="mathPlus">
            <a:avLst>
              <a:gd name="adj1" fmla="val 6945"/>
            </a:avLst>
          </a:prstGeom>
          <a:solidFill>
            <a:schemeClr val="bg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6367AE4-2FE8-43DE-9FE4-5A59EC4762E7}"/>
              </a:ext>
            </a:extLst>
          </p:cNvPr>
          <p:cNvSpPr/>
          <p:nvPr/>
        </p:nvSpPr>
        <p:spPr>
          <a:xfrm rot="3810290">
            <a:off x="11365934" y="641187"/>
            <a:ext cx="205880" cy="19920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1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GOOD BRUSH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9</cp:revision>
  <dcterms:created xsi:type="dcterms:W3CDTF">2021-08-02T08:57:30Z</dcterms:created>
  <dcterms:modified xsi:type="dcterms:W3CDTF">2021-08-03T08:40:01Z</dcterms:modified>
</cp:coreProperties>
</file>