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2" r:id="rId4"/>
    <p:sldId id="311" r:id="rId5"/>
    <p:sldId id="303" r:id="rId6"/>
    <p:sldId id="304" r:id="rId7"/>
    <p:sldId id="305" r:id="rId8"/>
    <p:sldId id="312" r:id="rId9"/>
    <p:sldId id="308" r:id="rId10"/>
    <p:sldId id="313" r:id="rId11"/>
    <p:sldId id="314" r:id="rId12"/>
    <p:sldId id="315" r:id="rId13"/>
    <p:sldId id="309" r:id="rId14"/>
    <p:sldId id="302" r:id="rId15"/>
    <p:sldId id="316" r:id="rId16"/>
    <p:sldId id="296" r:id="rId1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7" autoAdjust="0"/>
    <p:restoredTop sz="92945" autoAdjust="0"/>
  </p:normalViewPr>
  <p:slideViewPr>
    <p:cSldViewPr>
      <p:cViewPr varScale="1">
        <p:scale>
          <a:sx n="42" d="100"/>
          <a:sy n="42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9E789-1A14-4ABD-904F-47D7818B2A68}" type="datetimeFigureOut">
              <a:rPr lang="en-US" smtClean="0"/>
              <a:pPr/>
              <a:t>6/5/2012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F4297-14E0-4223-B024-E4F8002AAE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smtClean="0"/>
              <a:t>Catatan.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F4297-14E0-4223-B024-E4F8002AAE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8" name="Picture 7" descr="ubuntume_03-2.JPG"/>
          <p:cNvPicPr>
            <a:picLocks noChangeAspect="1"/>
          </p:cNvPicPr>
          <p:nvPr userDrawn="1"/>
        </p:nvPicPr>
        <p:blipFill>
          <a:blip r:embed="rId2"/>
          <a:srcRect r="2031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71472" cy="6858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id-ID" sz="3200" b="1" dirty="0" smtClean="0">
                <a:solidFill>
                  <a:srgbClr val="00B050"/>
                </a:solidFill>
              </a:rPr>
              <a:t>  </a:t>
            </a:r>
            <a:r>
              <a:rPr lang="en-US" sz="3200" b="1" dirty="0" err="1" smtClean="0">
                <a:solidFill>
                  <a:srgbClr val="00B050"/>
                </a:solidFill>
              </a:rPr>
              <a:t>Sosioteknologi</a:t>
            </a: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</a:rPr>
              <a:t>Informasi</a:t>
            </a:r>
            <a:endParaRPr lang="id-ID" sz="3200" b="1" dirty="0">
              <a:solidFill>
                <a:srgbClr val="00B05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1618854" y="4571996"/>
            <a:ext cx="4572008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A9D26-8A6D-4D0F-930B-8D404268DD4A}" type="datetimeFigureOut">
              <a:rPr lang="id-ID" smtClean="0"/>
              <a:pPr/>
              <a:t>05/06/2012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459305"/>
            <a:ext cx="6858048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SOSIOTEKNOLOGI INFORMASI</a:t>
            </a:r>
            <a: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d-ID" sz="3600" dirty="0" smtClean="0">
                <a:solidFill>
                  <a:srgbClr val="92D050"/>
                </a:solidFill>
              </a:rPr>
              <a:t>Nurdin Bahtiar</a:t>
            </a:r>
            <a:endParaRPr lang="id-ID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Perlawanan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Budaya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Tahun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197</a:t>
            </a:r>
            <a:r>
              <a:rPr lang="id-ID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-an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1714488"/>
            <a:ext cx="8143932" cy="485778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Vietnam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menyulut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berkembangnya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perlawanan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budaya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pemuda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menolak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nilai-nilai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dipicu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kemunafikan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ketamakan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keuntungan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pribadi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kekuasaan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Perlawanan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budaya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justru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menghargai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kehidupan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meskipun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keuntungan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Akhir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Vietnam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1973,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byk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mhs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tdk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bkerja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protes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thdp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ketrampilan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bekerja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hardware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software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mengekspresikan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kepercayaan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memasarkan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Gerakan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freeware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open source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berakar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Meningkatnya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Kekuatan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Perangkat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Keras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Eksponen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faktor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mempengaruhi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personal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meningkatnya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kekuatan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harganya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semakin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jatuh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Moore (Gordon Moore,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pendiri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Intel Corp, 1965)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meramalkan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kekuatan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sirkuit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terintegrasi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perdollar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mengalami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pertumbuhan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eksponensial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Hal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terbukti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rentang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38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tahun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Dikombinasikan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rendahnya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faktor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utama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pembuatan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berdaya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mampu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mengerjakan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tugas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sehari-hari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Nilai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Konektivitas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Meningkat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Secara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Eksponen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Ethernet, Robert Metcalfe,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menyatakan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“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Nilai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kuadrat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jumlah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pengguna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”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Metcalfe).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Berhubungan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pertumbuhan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eksponen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sulit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dikuantifikasi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“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nilai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”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istilah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subjektif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Kebanyakan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bisnis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menghubungkan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bersama-sama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memanfaatkan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efek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perkalian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thdp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produktifitas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datangnya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internet,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rumah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individu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memperbesar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kekuatan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Usahawan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Masih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Menjalankan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Perusahaan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Besar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Pertmbuhan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eksponensial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pemrosesan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perluasan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melahirkan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paling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paling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didirikan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memegang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kendali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berhubungan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usahawan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406400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Bill Gates – Microsoft</a:t>
            </a:r>
          </a:p>
          <a:p>
            <a:pPr marL="406400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Steve Jobs – Apple</a:t>
            </a:r>
          </a:p>
          <a:p>
            <a:pPr marL="406400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Michael Dell – Dell</a:t>
            </a:r>
          </a:p>
          <a:p>
            <a:pPr marL="406400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Scott McNealy – SUN</a:t>
            </a:r>
          </a:p>
          <a:p>
            <a:pPr marL="406400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Larry Ellison – Oracle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286808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Perlukan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pengenaan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pajak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rendah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terhadap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laba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perolehan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modal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industri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berteknologi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sebaiknya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perlu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undang-undang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mengatur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kepemilikan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program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produk-produk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mahasiswa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universitas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negeri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 </a:t>
            </a:r>
          </a:p>
          <a:p>
            <a:pPr marL="625475" indent="7938">
              <a:buClr>
                <a:srgbClr val="333333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sebaiknya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mahasiswa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mempertahankan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kepemilikan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625475" indent="7938">
              <a:buClr>
                <a:srgbClr val="333333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kepemilikan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tsb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perlu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dimiliki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pihak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universitas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625475" indent="7938">
              <a:buClr>
                <a:srgbClr val="333333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kepemilikan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tetap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dibiarkan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wilayah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publik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siapapun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Tugas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286808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makalah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biografi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631825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 smtClean="0"/>
              <a:t>Bill Gates – </a:t>
            </a:r>
            <a:r>
              <a:rPr lang="en-US" sz="2400" u="sng" dirty="0" smtClean="0"/>
              <a:t>Microsoft</a:t>
            </a:r>
          </a:p>
          <a:p>
            <a:pPr marL="631825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 smtClean="0"/>
              <a:t>Steve Jobs – </a:t>
            </a:r>
            <a:r>
              <a:rPr lang="en-US" sz="2400" u="sng" dirty="0" smtClean="0"/>
              <a:t>Apple</a:t>
            </a:r>
          </a:p>
          <a:p>
            <a:pPr marL="631825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 smtClean="0"/>
              <a:t>Michael Dell – </a:t>
            </a:r>
            <a:r>
              <a:rPr lang="en-US" sz="2400" u="sng" dirty="0" smtClean="0"/>
              <a:t>Dell</a:t>
            </a:r>
          </a:p>
          <a:p>
            <a:pPr marL="631825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 smtClean="0"/>
              <a:t>Scott McNealy – </a:t>
            </a:r>
            <a:r>
              <a:rPr lang="en-US" sz="2400" u="sng" dirty="0" smtClean="0"/>
              <a:t>SUN</a:t>
            </a:r>
          </a:p>
          <a:p>
            <a:pPr marL="631825" indent="-7938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dirty="0" smtClean="0"/>
              <a:t>Larry Ellison – </a:t>
            </a:r>
            <a:r>
              <a:rPr lang="en-US" sz="2400" u="sng" dirty="0" smtClean="0"/>
              <a:t>Oracle</a:t>
            </a:r>
          </a:p>
          <a:p>
            <a:pPr marL="625475" indent="-517525">
              <a:lnSpc>
                <a:spcPct val="110000"/>
              </a:lnSpc>
              <a:spcBef>
                <a:spcPct val="0"/>
              </a:spcBef>
              <a:buClr>
                <a:srgbClr val="333333"/>
              </a:buClr>
              <a:buSzPct val="100000"/>
              <a:buFont typeface="+mj-lt"/>
              <a:buAutoNum type="arabicPeriod" startA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Presentasikan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minggu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depan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429000"/>
            <a:ext cx="8186766" cy="714380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File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285992"/>
            <a:ext cx="7929618" cy="214314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Lalu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Membentuk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Bagian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1: 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Lalu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Membentuk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Masa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Sekarang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36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Pendahuluan</a:t>
            </a:r>
            <a:endParaRPr lang="id-ID" sz="36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Tahun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1970-an,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tersebarnya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PC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konektivitas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sulit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diramalkan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mainframe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msh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mendominasi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1970-an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awal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1980-an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Jepang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menguasai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pangsa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manufaktur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produk-produk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berkualitas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model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bisnis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mengkoordinasi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usaha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bank,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manufaktur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Tahun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1982,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Jepang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mengumumkan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rencana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pemimpin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bidang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supercomputing.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Shg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diramalkan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kejayaan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pemimpin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pemanufakturan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berakhir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faktor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memainkan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Peraturan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Undang-undang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Perlindungan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Cipta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Paten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Para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pendiri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Serikat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pentingnya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undang-undang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paten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dikembangkan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Inggris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konstitusi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rinci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menjamin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Sejak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kebanyakan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laba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Kongres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seharusnya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kekuasaan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mendorong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kemajuan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ilmu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pengetahuan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bermanfaat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mengamankan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terbatas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eksklusif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pengarang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tulisan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Semangat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Kewirausahaan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Anak-anak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belajar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tentang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Thomas Edison, Alexander Graham Bell,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maupun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Henry Ford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terkenal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bisnis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bangun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Di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negara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kreatif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perorangan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mudah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diambil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negara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berimigrasi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mengetahui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bhw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melindungi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paten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Meskipun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negara</a:t>
            </a:r>
            <a:r>
              <a:rPr lang="en-US" sz="2400" b="1" i="1" baseline="30000" dirty="0" smtClean="0">
                <a:latin typeface="+mj-lt"/>
                <a:ea typeface="+mj-ea"/>
                <a:cs typeface="+mj-cs"/>
              </a:rPr>
              <a:t>2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serupa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diketahui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dulu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biasanya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menghormati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mendukung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hak-hak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Perlombaan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Senjata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Kemakmuran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Pasca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Perang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Dunia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Menjelang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akhir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PD II, Soviet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berlomba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mengembangkan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roket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Soviet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berhasil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mengembangkan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penggerak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roket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(booster)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sedangkan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mengembangkan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sistem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panduan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(guidance systems).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dingin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PD II, program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roket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Soviet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jauh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berhasil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mengorbitkan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satelit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terpaksa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satelitnya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kecil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roketnya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tangguh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Hal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Amerika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pakar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miniaturisasi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komponen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elektronik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menuju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satelit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memimpin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perkembangan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transistor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sirkuit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terintegrasi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Laboratorium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Riset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Perusahaan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Universitas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Laboratorium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terapan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praktis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Laboratorium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dasar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gejala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mungkin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mungkin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aplikasi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komersial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membiayai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lab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sangat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menguntungkan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diterapkan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komersial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Lembaga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membiayai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alasan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sekalipun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sedikit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kemungkinan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komersialisasinya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Laboratorium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Riset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Milik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Perusahaan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Universitas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lab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dampak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penting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738188" indent="-280988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Bell laboratories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merintis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transistor, laser,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komunikasi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optik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telepon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selular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satelit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komunikasi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sinyal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digital,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SO UNIX.</a:t>
            </a:r>
          </a:p>
          <a:p>
            <a:pPr marL="738188" indent="-280988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Laboratorium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IBM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memori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dynamic RAM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transstor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hard disk, database relational,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bahasa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FORTRAN,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738188" indent="-280988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Xerox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membangun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Palo Alto Research Center (PARC)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1970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mengembangkan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printer laser, Smalltalk,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pengolah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printing WYSIWYG,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214446"/>
          </a:xfrm>
        </p:spPr>
        <p:txBody>
          <a:bodyPr>
            <a:noAutofit/>
          </a:bodyPr>
          <a:lstStyle/>
          <a:p>
            <a:pPr algn="r"/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 Ventura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Pengurangan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Pajak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Perolehan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Modal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00240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membutuhkan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memproduksi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penemuannya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bank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bergelut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bisnis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beresiko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shg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kebanyakan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investor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berasal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individu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tanggung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memantu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masyarakat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memulai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modal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ventura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Laba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investasi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bisnis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perolehan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modal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(capital gains)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sebelum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1974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pajaknya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35%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AS.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1982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diturunkan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20%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merangsang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pertumbuhan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Hasilnya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tersedia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membiayai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ventura-ventura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3285</TotalTime>
  <Words>1050</Words>
  <Application>Microsoft Office PowerPoint</Application>
  <PresentationFormat>On-screen Show (4:3)</PresentationFormat>
  <Paragraphs>77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SOSIOTEKNOLOGI INFORMASI Nurdin Bahtiar</vt:lpstr>
      <vt:lpstr>Bab 7 Masa Lalu Membentuk Masa Depan (Bagian 1: Masa Lalu Membentuk Masa Sekarang)</vt:lpstr>
      <vt:lpstr>Pendahuluan</vt:lpstr>
      <vt:lpstr>Peraturan Undang-undang – Perlindungan Hak Cipta dan Paten</vt:lpstr>
      <vt:lpstr>Semangat Kewirausahaan</vt:lpstr>
      <vt:lpstr>Perlombaan Senjata dan Kemakmuran Pasca Perang Dunia</vt:lpstr>
      <vt:lpstr>Laboratorium Riset  Milik Perusahaan dan Universitas</vt:lpstr>
      <vt:lpstr>Laboratorium Riset  Milik Perusahaan dan Universitas</vt:lpstr>
      <vt:lpstr>Modal Ventura dan  Pengurangan Pajak Perolehan Modal</vt:lpstr>
      <vt:lpstr>Perlawanan Budaya Tahun 1970-an</vt:lpstr>
      <vt:lpstr>Meningkatnya Kekuatan  Perangkat Keras Secara Eksponen</vt:lpstr>
      <vt:lpstr>Nilai Konektivitas Meningkat  Secara Eksponen</vt:lpstr>
      <vt:lpstr>Usahawan yang Masih Menjalankan Perusahaan Besar</vt:lpstr>
      <vt:lpstr>Diskusi</vt:lpstr>
      <vt:lpstr>Tugas</vt:lpstr>
      <vt:lpstr>End Of 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297</cp:revision>
  <dcterms:created xsi:type="dcterms:W3CDTF">2011-10-22T23:04:41Z</dcterms:created>
  <dcterms:modified xsi:type="dcterms:W3CDTF">2012-06-05T06:10:13Z</dcterms:modified>
</cp:coreProperties>
</file>