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Default Extension="gif" ContentType="image/gif"/>
  <Override PartName="/ppt/diagrams/data3.xml" ContentType="application/vnd.openxmlformats-officedocument.drawingml.diagramData+xml"/>
  <Override PartName="/ppt/diagrams/colors5.xml" ContentType="application/vnd.openxmlformats-officedocument.drawingml.diagramColors+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89"/>
  </p:notesMasterIdLst>
  <p:sldIdLst>
    <p:sldId id="256" r:id="rId2"/>
    <p:sldId id="598" r:id="rId3"/>
    <p:sldId id="612" r:id="rId4"/>
    <p:sldId id="613" r:id="rId5"/>
    <p:sldId id="614" r:id="rId6"/>
    <p:sldId id="615" r:id="rId7"/>
    <p:sldId id="616" r:id="rId8"/>
    <p:sldId id="601" r:id="rId9"/>
    <p:sldId id="448" r:id="rId10"/>
    <p:sldId id="637" r:id="rId11"/>
    <p:sldId id="638" r:id="rId12"/>
    <p:sldId id="641" r:id="rId13"/>
    <p:sldId id="622" r:id="rId14"/>
    <p:sldId id="620" r:id="rId15"/>
    <p:sldId id="624" r:id="rId16"/>
    <p:sldId id="625" r:id="rId17"/>
    <p:sldId id="627" r:id="rId18"/>
    <p:sldId id="628" r:id="rId19"/>
    <p:sldId id="634" r:id="rId20"/>
    <p:sldId id="632" r:id="rId21"/>
    <p:sldId id="633" r:id="rId22"/>
    <p:sldId id="629" r:id="rId23"/>
    <p:sldId id="645" r:id="rId24"/>
    <p:sldId id="653" r:id="rId25"/>
    <p:sldId id="650" r:id="rId26"/>
    <p:sldId id="642" r:id="rId27"/>
    <p:sldId id="640" r:id="rId28"/>
    <p:sldId id="646" r:id="rId29"/>
    <p:sldId id="664" r:id="rId30"/>
    <p:sldId id="647" r:id="rId31"/>
    <p:sldId id="656" r:id="rId32"/>
    <p:sldId id="651" r:id="rId33"/>
    <p:sldId id="659" r:id="rId34"/>
    <p:sldId id="691" r:id="rId35"/>
    <p:sldId id="654" r:id="rId36"/>
    <p:sldId id="661" r:id="rId37"/>
    <p:sldId id="698" r:id="rId38"/>
    <p:sldId id="697" r:id="rId39"/>
    <p:sldId id="707" r:id="rId40"/>
    <p:sldId id="709" r:id="rId41"/>
    <p:sldId id="710" r:id="rId42"/>
    <p:sldId id="665" r:id="rId43"/>
    <p:sldId id="660" r:id="rId44"/>
    <p:sldId id="657" r:id="rId45"/>
    <p:sldId id="662" r:id="rId46"/>
    <p:sldId id="663" r:id="rId47"/>
    <p:sldId id="666" r:id="rId48"/>
    <p:sldId id="667" r:id="rId49"/>
    <p:sldId id="668" r:id="rId50"/>
    <p:sldId id="692" r:id="rId51"/>
    <p:sldId id="621" r:id="rId52"/>
    <p:sldId id="696" r:id="rId53"/>
    <p:sldId id="693" r:id="rId54"/>
    <p:sldId id="671" r:id="rId55"/>
    <p:sldId id="673" r:id="rId56"/>
    <p:sldId id="674" r:id="rId57"/>
    <p:sldId id="675" r:id="rId58"/>
    <p:sldId id="678" r:id="rId59"/>
    <p:sldId id="679" r:id="rId60"/>
    <p:sldId id="676" r:id="rId61"/>
    <p:sldId id="677" r:id="rId62"/>
    <p:sldId id="680" r:id="rId63"/>
    <p:sldId id="683" r:id="rId64"/>
    <p:sldId id="684" r:id="rId65"/>
    <p:sldId id="685" r:id="rId66"/>
    <p:sldId id="688" r:id="rId67"/>
    <p:sldId id="686" r:id="rId68"/>
    <p:sldId id="687" r:id="rId69"/>
    <p:sldId id="681" r:id="rId70"/>
    <p:sldId id="682" r:id="rId71"/>
    <p:sldId id="689" r:id="rId72"/>
    <p:sldId id="714" r:id="rId73"/>
    <p:sldId id="715" r:id="rId74"/>
    <p:sldId id="716" r:id="rId75"/>
    <p:sldId id="729" r:id="rId76"/>
    <p:sldId id="733" r:id="rId77"/>
    <p:sldId id="730" r:id="rId78"/>
    <p:sldId id="703" r:id="rId79"/>
    <p:sldId id="706" r:id="rId80"/>
    <p:sldId id="700" r:id="rId81"/>
    <p:sldId id="699" r:id="rId82"/>
    <p:sldId id="728" r:id="rId83"/>
    <p:sldId id="718" r:id="rId84"/>
    <p:sldId id="711" r:id="rId85"/>
    <p:sldId id="713" r:id="rId86"/>
    <p:sldId id="720" r:id="rId87"/>
    <p:sldId id="596" r:id="rId8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CC"/>
    <a:srgbClr val="66CCFF"/>
    <a:srgbClr val="CC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20221" autoAdjust="0"/>
    <p:restoredTop sz="94660"/>
  </p:normalViewPr>
  <p:slideViewPr>
    <p:cSldViewPr>
      <p:cViewPr>
        <p:scale>
          <a:sx n="100" d="100"/>
          <a:sy n="100" d="100"/>
        </p:scale>
        <p:origin x="-954" y="4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FC1C61-1D55-46AD-8D25-EE6BBAC0BA5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r-FR"/>
        </a:p>
      </dgm:t>
    </dgm:pt>
    <dgm:pt modelId="{95B04596-989A-473A-A42B-6793CAA77D1E}">
      <dgm:prSet phldrT="[Texte]" custT="1"/>
      <dgm:spPr/>
      <dgm:t>
        <a:bodyPr/>
        <a:lstStyle/>
        <a:p>
          <a:r>
            <a:rPr lang="ar-TN" sz="3200" b="1" dirty="0" smtClean="0"/>
            <a:t>اليوم الأول</a:t>
          </a:r>
          <a:endParaRPr lang="fr-FR" sz="3200" b="1" dirty="0"/>
        </a:p>
      </dgm:t>
    </dgm:pt>
    <dgm:pt modelId="{8C258B2B-0C4A-4EE9-852C-B265EF698F5A}" type="parTrans" cxnId="{5CE5ADD4-4135-437B-9A77-7DFD5C4B6D5C}">
      <dgm:prSet/>
      <dgm:spPr/>
      <dgm:t>
        <a:bodyPr/>
        <a:lstStyle/>
        <a:p>
          <a:endParaRPr lang="fr-FR" sz="3200"/>
        </a:p>
      </dgm:t>
    </dgm:pt>
    <dgm:pt modelId="{357FA054-8321-4D74-AA0A-FC51CAFC83C0}" type="sibTrans" cxnId="{5CE5ADD4-4135-437B-9A77-7DFD5C4B6D5C}">
      <dgm:prSet/>
      <dgm:spPr/>
      <dgm:t>
        <a:bodyPr/>
        <a:lstStyle/>
        <a:p>
          <a:endParaRPr lang="fr-FR" sz="3200"/>
        </a:p>
      </dgm:t>
    </dgm:pt>
    <dgm:pt modelId="{07A0D362-C520-406F-B95E-373BB52DF49C}">
      <dgm:prSet phldrT="[Texte]" custT="1">
        <dgm:style>
          <a:lnRef idx="1">
            <a:schemeClr val="accent2"/>
          </a:lnRef>
          <a:fillRef idx="2">
            <a:schemeClr val="accent2"/>
          </a:fillRef>
          <a:effectRef idx="1">
            <a:schemeClr val="accent2"/>
          </a:effectRef>
          <a:fontRef idx="minor">
            <a:schemeClr val="dk1"/>
          </a:fontRef>
        </dgm:style>
      </dgm:prSet>
      <dgm:spPr>
        <a:solidFill>
          <a:schemeClr val="accent2">
            <a:lumMod val="60000"/>
            <a:lumOff val="40000"/>
          </a:schemeClr>
        </a:solidFill>
      </dgm:spPr>
      <dgm:t>
        <a:bodyPr/>
        <a:lstStyle/>
        <a:p>
          <a:pPr algn="r" rtl="1"/>
          <a:r>
            <a:rPr lang="ar-AE" sz="3200" b="1" dirty="0" smtClean="0"/>
            <a:t>المدخل العام</a:t>
          </a:r>
          <a:endParaRPr lang="fr-FR" sz="3200" b="1" dirty="0"/>
        </a:p>
      </dgm:t>
    </dgm:pt>
    <dgm:pt modelId="{935843F3-7515-408E-B3C5-AA729811FD5E}" type="parTrans" cxnId="{38D254F4-E1FE-4C1F-8F56-252DD0F138D9}">
      <dgm:prSet/>
      <dgm:spPr/>
      <dgm:t>
        <a:bodyPr/>
        <a:lstStyle/>
        <a:p>
          <a:endParaRPr lang="fr-FR" sz="3200"/>
        </a:p>
      </dgm:t>
    </dgm:pt>
    <dgm:pt modelId="{262E1A99-799E-468D-A681-9DE0FF628293}" type="sibTrans" cxnId="{38D254F4-E1FE-4C1F-8F56-252DD0F138D9}">
      <dgm:prSet/>
      <dgm:spPr/>
      <dgm:t>
        <a:bodyPr/>
        <a:lstStyle/>
        <a:p>
          <a:endParaRPr lang="fr-FR" sz="3200"/>
        </a:p>
      </dgm:t>
    </dgm:pt>
    <dgm:pt modelId="{AA370723-E759-46B3-AC80-D50AAD9F8BE0}">
      <dgm:prSet phldrT="[Texte]" custT="1">
        <dgm:style>
          <a:lnRef idx="1">
            <a:schemeClr val="accent2"/>
          </a:lnRef>
          <a:fillRef idx="2">
            <a:schemeClr val="accent2"/>
          </a:fillRef>
          <a:effectRef idx="1">
            <a:schemeClr val="accent2"/>
          </a:effectRef>
          <a:fontRef idx="minor">
            <a:schemeClr val="dk1"/>
          </a:fontRef>
        </dgm:style>
      </dgm:prSet>
      <dgm:spPr>
        <a:solidFill>
          <a:schemeClr val="accent2">
            <a:lumMod val="60000"/>
            <a:lumOff val="40000"/>
          </a:schemeClr>
        </a:solidFill>
      </dgm:spPr>
      <dgm:t>
        <a:bodyPr/>
        <a:lstStyle/>
        <a:p>
          <a:pPr algn="r" rtl="1"/>
          <a:r>
            <a:rPr lang="ar-AE" sz="3200" b="1" dirty="0" smtClean="0"/>
            <a:t>النظام المصرفي الإسلامي</a:t>
          </a:r>
          <a:endParaRPr lang="fr-FR" sz="3200" b="1" dirty="0"/>
        </a:p>
      </dgm:t>
    </dgm:pt>
    <dgm:pt modelId="{E4052B88-BC69-40C9-BA68-DDFE6AAE16F4}" type="parTrans" cxnId="{72592ECD-22EA-499E-94F8-9A6944DEC767}">
      <dgm:prSet/>
      <dgm:spPr/>
      <dgm:t>
        <a:bodyPr/>
        <a:lstStyle/>
        <a:p>
          <a:endParaRPr lang="fr-FR" sz="3200"/>
        </a:p>
      </dgm:t>
    </dgm:pt>
    <dgm:pt modelId="{323770ED-D7CB-4A06-B5C7-8FA63EC76A32}" type="sibTrans" cxnId="{72592ECD-22EA-499E-94F8-9A6944DEC767}">
      <dgm:prSet/>
      <dgm:spPr/>
      <dgm:t>
        <a:bodyPr/>
        <a:lstStyle/>
        <a:p>
          <a:endParaRPr lang="fr-FR" sz="3200"/>
        </a:p>
      </dgm:t>
    </dgm:pt>
    <dgm:pt modelId="{479807DE-BF3B-4FC1-9EBB-EADE1060E45F}">
      <dgm:prSet phldrT="[Texte]" custT="1"/>
      <dgm:spPr>
        <a:solidFill>
          <a:schemeClr val="accent2">
            <a:lumMod val="60000"/>
            <a:lumOff val="40000"/>
            <a:alpha val="90000"/>
          </a:schemeClr>
        </a:solidFill>
        <a:ln>
          <a:solidFill>
            <a:schemeClr val="accent2">
              <a:alpha val="90000"/>
            </a:schemeClr>
          </a:solidFill>
        </a:ln>
      </dgm:spPr>
      <dgm:t>
        <a:bodyPr/>
        <a:lstStyle/>
        <a:p>
          <a:pPr rtl="1"/>
          <a:r>
            <a:rPr lang="ar-AE" sz="3200" b="1" dirty="0" smtClean="0"/>
            <a:t>الخدمات المصرفية الإسلامية</a:t>
          </a:r>
          <a:endParaRPr lang="fr-FR" sz="3200" b="1" dirty="0"/>
        </a:p>
      </dgm:t>
    </dgm:pt>
    <dgm:pt modelId="{38CC2656-5A29-4BF0-9920-207FD7FDEFD3}" type="parTrans" cxnId="{73C6DD3E-B30F-40FA-AF68-6A0243400307}">
      <dgm:prSet/>
      <dgm:spPr/>
      <dgm:t>
        <a:bodyPr/>
        <a:lstStyle/>
        <a:p>
          <a:endParaRPr lang="fr-FR" sz="3200"/>
        </a:p>
      </dgm:t>
    </dgm:pt>
    <dgm:pt modelId="{1E3073A8-981A-4B0C-9FA9-D13D454CD4F9}" type="sibTrans" cxnId="{73C6DD3E-B30F-40FA-AF68-6A0243400307}">
      <dgm:prSet/>
      <dgm:spPr/>
      <dgm:t>
        <a:bodyPr/>
        <a:lstStyle/>
        <a:p>
          <a:endParaRPr lang="fr-FR" sz="3200"/>
        </a:p>
      </dgm:t>
    </dgm:pt>
    <dgm:pt modelId="{4E0427A5-546C-4CDF-AA8D-BC62AE629BBA}">
      <dgm:prSet phldrT="[Texte]" custT="1"/>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TN" sz="3200" b="1" dirty="0" smtClean="0"/>
            <a:t>اليوم الثالث</a:t>
          </a:r>
          <a:endParaRPr lang="fr-FR" sz="3200" b="1" dirty="0"/>
        </a:p>
      </dgm:t>
    </dgm:pt>
    <dgm:pt modelId="{97B0C5FC-C49F-44E9-9311-FB962D12147D}" type="parTrans" cxnId="{443D9AD0-C7DE-45D8-A215-F185539D287E}">
      <dgm:prSet/>
      <dgm:spPr/>
      <dgm:t>
        <a:bodyPr/>
        <a:lstStyle/>
        <a:p>
          <a:endParaRPr lang="fr-FR"/>
        </a:p>
      </dgm:t>
    </dgm:pt>
    <dgm:pt modelId="{EA2D9711-6362-4DEC-BBE9-CE0EA54F4881}" type="sibTrans" cxnId="{443D9AD0-C7DE-45D8-A215-F185539D287E}">
      <dgm:prSet/>
      <dgm:spPr/>
      <dgm:t>
        <a:bodyPr/>
        <a:lstStyle/>
        <a:p>
          <a:endParaRPr lang="fr-FR"/>
        </a:p>
      </dgm:t>
    </dgm:pt>
    <dgm:pt modelId="{CC00112D-9BBC-4C48-8C0A-8904661D36E6}">
      <dgm:prSet custT="1"/>
      <dgm:spPr/>
      <dgm:t>
        <a:bodyPr/>
        <a:lstStyle/>
        <a:p>
          <a:pPr rtl="1"/>
          <a:r>
            <a:rPr lang="ar-TN" sz="4500" b="1" dirty="0" smtClean="0"/>
            <a:t> </a:t>
          </a:r>
          <a:r>
            <a:rPr lang="ar-TN" sz="3200" b="1" dirty="0" smtClean="0"/>
            <a:t>اليوم الرابع</a:t>
          </a:r>
          <a:endParaRPr lang="fr-FR" sz="3200" b="1" dirty="0"/>
        </a:p>
      </dgm:t>
    </dgm:pt>
    <dgm:pt modelId="{4C954CAB-FA09-41C2-B1FC-9F7D93D116F2}" type="parTrans" cxnId="{A51D75B1-B2D8-434D-84F4-EDCBF5043B64}">
      <dgm:prSet/>
      <dgm:spPr/>
      <dgm:t>
        <a:bodyPr/>
        <a:lstStyle/>
        <a:p>
          <a:endParaRPr lang="fr-FR"/>
        </a:p>
      </dgm:t>
    </dgm:pt>
    <dgm:pt modelId="{C0946328-BDF3-4F15-AA95-88BCB0A36C77}" type="sibTrans" cxnId="{A51D75B1-B2D8-434D-84F4-EDCBF5043B64}">
      <dgm:prSet/>
      <dgm:spPr/>
      <dgm:t>
        <a:bodyPr/>
        <a:lstStyle/>
        <a:p>
          <a:endParaRPr lang="fr-FR"/>
        </a:p>
      </dgm:t>
    </dgm:pt>
    <dgm:pt modelId="{CB35C514-FB34-4D79-A743-C0B9715658C6}">
      <dgm:prSet custT="1"/>
      <dgm:spPr/>
      <dgm:t>
        <a:bodyPr/>
        <a:lstStyle/>
        <a:p>
          <a:pPr rtl="1"/>
          <a:r>
            <a:rPr lang="ar-TN" sz="3200" b="1" dirty="0" smtClean="0"/>
            <a:t>اليوم الخامس</a:t>
          </a:r>
          <a:endParaRPr lang="fr-FR" sz="3200" b="1" dirty="0"/>
        </a:p>
      </dgm:t>
    </dgm:pt>
    <dgm:pt modelId="{B9AF4125-EA6E-43B5-A852-05D4AE66D959}" type="parTrans" cxnId="{A4587884-5633-44E4-8100-C3F003CF2FEE}">
      <dgm:prSet/>
      <dgm:spPr/>
      <dgm:t>
        <a:bodyPr/>
        <a:lstStyle/>
        <a:p>
          <a:endParaRPr lang="fr-FR"/>
        </a:p>
      </dgm:t>
    </dgm:pt>
    <dgm:pt modelId="{923BFBC8-244E-43A1-B413-C53C518DEF40}" type="sibTrans" cxnId="{A4587884-5633-44E4-8100-C3F003CF2FEE}">
      <dgm:prSet/>
      <dgm:spPr/>
      <dgm:t>
        <a:bodyPr/>
        <a:lstStyle/>
        <a:p>
          <a:endParaRPr lang="fr-FR"/>
        </a:p>
      </dgm:t>
    </dgm:pt>
    <dgm:pt modelId="{36757344-AFAF-4056-A81E-27518E74966D}">
      <dgm:prSet custT="1"/>
      <dgm:spPr>
        <a:solidFill>
          <a:schemeClr val="accent2">
            <a:lumMod val="60000"/>
            <a:lumOff val="40000"/>
            <a:alpha val="90000"/>
          </a:schemeClr>
        </a:solidFill>
      </dgm:spPr>
      <dgm:t>
        <a:bodyPr/>
        <a:lstStyle/>
        <a:p>
          <a:pPr rtl="1"/>
          <a:r>
            <a:rPr lang="ar-AE" sz="3200" b="1" dirty="0" smtClean="0"/>
            <a:t>عمليات الاستثمار الإسلامي</a:t>
          </a:r>
          <a:endParaRPr lang="fr-FR" sz="3200" b="1" dirty="0"/>
        </a:p>
      </dgm:t>
    </dgm:pt>
    <dgm:pt modelId="{F94C03E0-D216-4E6A-8472-F3C8BB1DD70A}" type="parTrans" cxnId="{0A95ED5D-8CA5-47EA-920A-787DA0058B4D}">
      <dgm:prSet/>
      <dgm:spPr/>
      <dgm:t>
        <a:bodyPr/>
        <a:lstStyle/>
        <a:p>
          <a:endParaRPr lang="fr-FR"/>
        </a:p>
      </dgm:t>
    </dgm:pt>
    <dgm:pt modelId="{D1AE1041-52A7-4E1A-8251-29C2674F81E1}" type="sibTrans" cxnId="{0A95ED5D-8CA5-47EA-920A-787DA0058B4D}">
      <dgm:prSet/>
      <dgm:spPr/>
      <dgm:t>
        <a:bodyPr/>
        <a:lstStyle/>
        <a:p>
          <a:endParaRPr lang="fr-FR"/>
        </a:p>
      </dgm:t>
    </dgm:pt>
    <dgm:pt modelId="{24C276E8-550F-4F73-BC2D-561C0EA31A88}">
      <dgm:prSet custT="1"/>
      <dgm:spPr/>
      <dgm:t>
        <a:bodyPr/>
        <a:lstStyle/>
        <a:p>
          <a:r>
            <a:rPr lang="ar-TN" sz="3200" b="1" dirty="0" smtClean="0"/>
            <a:t>اليوم الثاني</a:t>
          </a:r>
          <a:endParaRPr lang="fr-FR" sz="3200" b="1" dirty="0" smtClean="0"/>
        </a:p>
      </dgm:t>
    </dgm:pt>
    <dgm:pt modelId="{E8E131B9-36FF-4679-826A-813231CB4E5B}" type="parTrans" cxnId="{D0864F70-BE66-4230-A24C-E1EEB007CD95}">
      <dgm:prSet/>
      <dgm:spPr/>
      <dgm:t>
        <a:bodyPr/>
        <a:lstStyle/>
        <a:p>
          <a:endParaRPr lang="fr-FR"/>
        </a:p>
      </dgm:t>
    </dgm:pt>
    <dgm:pt modelId="{D5E2EA3D-0198-4F7D-B839-C64CE2BC1A9E}" type="sibTrans" cxnId="{D0864F70-BE66-4230-A24C-E1EEB007CD95}">
      <dgm:prSet/>
      <dgm:spPr/>
      <dgm:t>
        <a:bodyPr/>
        <a:lstStyle/>
        <a:p>
          <a:endParaRPr lang="fr-FR"/>
        </a:p>
      </dgm:t>
    </dgm:pt>
    <dgm:pt modelId="{285687D0-41FD-4765-9F8F-A6848570223A}">
      <dgm:prSet phldrT="[Texte]" custT="1">
        <dgm:style>
          <a:lnRef idx="1">
            <a:schemeClr val="accent2"/>
          </a:lnRef>
          <a:fillRef idx="2">
            <a:schemeClr val="accent2"/>
          </a:fillRef>
          <a:effectRef idx="1">
            <a:schemeClr val="accent2"/>
          </a:effectRef>
          <a:fontRef idx="minor">
            <a:schemeClr val="dk1"/>
          </a:fontRef>
        </dgm:style>
      </dgm:prSet>
      <dgm:spPr>
        <a:solidFill>
          <a:schemeClr val="accent2">
            <a:lumMod val="60000"/>
            <a:lumOff val="40000"/>
          </a:schemeClr>
        </a:solidFill>
      </dgm:spPr>
      <dgm:t>
        <a:bodyPr/>
        <a:lstStyle/>
        <a:p>
          <a:pPr algn="r" rtl="1"/>
          <a:r>
            <a:rPr lang="ar-AE" sz="3200" b="1" dirty="0" smtClean="0"/>
            <a:t>عمليات التمويل الإسلامي</a:t>
          </a:r>
          <a:endParaRPr lang="fr-FR" sz="3200" b="1" dirty="0"/>
        </a:p>
      </dgm:t>
    </dgm:pt>
    <dgm:pt modelId="{E21EFC1D-9879-41ED-90D1-CF8E233052AE}" type="sibTrans" cxnId="{292A6BC7-C51F-4AAA-9B0C-F395D383C335}">
      <dgm:prSet/>
      <dgm:spPr/>
      <dgm:t>
        <a:bodyPr/>
        <a:lstStyle/>
        <a:p>
          <a:endParaRPr lang="fr-FR" sz="3200"/>
        </a:p>
      </dgm:t>
    </dgm:pt>
    <dgm:pt modelId="{CF302BCD-EA39-411A-BCBD-AC992AEA5A1A}" type="parTrans" cxnId="{292A6BC7-C51F-4AAA-9B0C-F395D383C335}">
      <dgm:prSet/>
      <dgm:spPr/>
      <dgm:t>
        <a:bodyPr/>
        <a:lstStyle/>
        <a:p>
          <a:endParaRPr lang="fr-FR" sz="3200"/>
        </a:p>
      </dgm:t>
    </dgm:pt>
    <dgm:pt modelId="{08E194F8-B4FB-4301-894D-D7B0512EFE59}" type="pres">
      <dgm:prSet presAssocID="{18FC1C61-1D55-46AD-8D25-EE6BBAC0BA5D}" presName="Name0" presStyleCnt="0">
        <dgm:presLayoutVars>
          <dgm:dir val="rev"/>
          <dgm:animLvl val="lvl"/>
          <dgm:resizeHandles val="exact"/>
        </dgm:presLayoutVars>
      </dgm:prSet>
      <dgm:spPr/>
      <dgm:t>
        <a:bodyPr/>
        <a:lstStyle/>
        <a:p>
          <a:endParaRPr lang="fr-FR"/>
        </a:p>
      </dgm:t>
    </dgm:pt>
    <dgm:pt modelId="{C272EFEB-6D10-43A1-960F-F51433819540}" type="pres">
      <dgm:prSet presAssocID="{95B04596-989A-473A-A42B-6793CAA77D1E}" presName="linNode" presStyleCnt="0"/>
      <dgm:spPr/>
    </dgm:pt>
    <dgm:pt modelId="{817F7DBD-9BB9-4196-81D7-F09258092FD4}" type="pres">
      <dgm:prSet presAssocID="{95B04596-989A-473A-A42B-6793CAA77D1E}" presName="parentText" presStyleLbl="node1" presStyleIdx="0" presStyleCnt="5" custLinFactNeighborX="245" custLinFactNeighborY="4853">
        <dgm:presLayoutVars>
          <dgm:chMax val="1"/>
          <dgm:bulletEnabled val="1"/>
        </dgm:presLayoutVars>
      </dgm:prSet>
      <dgm:spPr/>
      <dgm:t>
        <a:bodyPr/>
        <a:lstStyle/>
        <a:p>
          <a:endParaRPr lang="fr-FR"/>
        </a:p>
      </dgm:t>
    </dgm:pt>
    <dgm:pt modelId="{49306F79-A8FB-49BC-9402-1A9E3F38B9F3}" type="pres">
      <dgm:prSet presAssocID="{95B04596-989A-473A-A42B-6793CAA77D1E}" presName="descendantText" presStyleLbl="alignAccFollowNode1" presStyleIdx="0" presStyleCnt="5">
        <dgm:presLayoutVars>
          <dgm:bulletEnabled val="1"/>
        </dgm:presLayoutVars>
      </dgm:prSet>
      <dgm:spPr/>
      <dgm:t>
        <a:bodyPr/>
        <a:lstStyle/>
        <a:p>
          <a:endParaRPr lang="fr-FR"/>
        </a:p>
      </dgm:t>
    </dgm:pt>
    <dgm:pt modelId="{E385D028-90C6-4235-93E3-7A2C31AFC650}" type="pres">
      <dgm:prSet presAssocID="{357FA054-8321-4D74-AA0A-FC51CAFC83C0}" presName="sp" presStyleCnt="0"/>
      <dgm:spPr/>
    </dgm:pt>
    <dgm:pt modelId="{9480AB74-9BD2-469D-9865-86F33E10BB9A}" type="pres">
      <dgm:prSet presAssocID="{24C276E8-550F-4F73-BC2D-561C0EA31A88}" presName="linNode" presStyleCnt="0"/>
      <dgm:spPr/>
    </dgm:pt>
    <dgm:pt modelId="{7901CC9B-A703-4D26-A233-41639A562B76}" type="pres">
      <dgm:prSet presAssocID="{24C276E8-550F-4F73-BC2D-561C0EA31A88}" presName="parentText" presStyleLbl="node1" presStyleIdx="1" presStyleCnt="5">
        <dgm:presLayoutVars>
          <dgm:chMax val="1"/>
          <dgm:bulletEnabled val="1"/>
        </dgm:presLayoutVars>
      </dgm:prSet>
      <dgm:spPr/>
      <dgm:t>
        <a:bodyPr/>
        <a:lstStyle/>
        <a:p>
          <a:endParaRPr lang="fr-FR"/>
        </a:p>
      </dgm:t>
    </dgm:pt>
    <dgm:pt modelId="{D2B65DC7-4ACB-4547-9D4A-8321532960A7}" type="pres">
      <dgm:prSet presAssocID="{24C276E8-550F-4F73-BC2D-561C0EA31A88}" presName="descendantText" presStyleLbl="alignAccFollowNode1" presStyleIdx="1" presStyleCnt="5">
        <dgm:presLayoutVars>
          <dgm:bulletEnabled val="1"/>
        </dgm:presLayoutVars>
      </dgm:prSet>
      <dgm:spPr/>
      <dgm:t>
        <a:bodyPr/>
        <a:lstStyle/>
        <a:p>
          <a:endParaRPr lang="fr-FR"/>
        </a:p>
      </dgm:t>
    </dgm:pt>
    <dgm:pt modelId="{279D3E5A-E4FE-4D5B-8BFB-2E52A63F32B4}" type="pres">
      <dgm:prSet presAssocID="{D5E2EA3D-0198-4F7D-B839-C64CE2BC1A9E}" presName="sp" presStyleCnt="0"/>
      <dgm:spPr/>
    </dgm:pt>
    <dgm:pt modelId="{870F206A-75AB-465F-A2D8-2C85DE98FDE8}" type="pres">
      <dgm:prSet presAssocID="{4E0427A5-546C-4CDF-AA8D-BC62AE629BBA}" presName="linNode" presStyleCnt="0"/>
      <dgm:spPr/>
    </dgm:pt>
    <dgm:pt modelId="{780FEB37-A550-4D33-ACE6-772061BEEA05}" type="pres">
      <dgm:prSet presAssocID="{4E0427A5-546C-4CDF-AA8D-BC62AE629BBA}" presName="parentText" presStyleLbl="node1" presStyleIdx="2" presStyleCnt="5" custLinFactNeighborX="6574" custLinFactNeighborY="-367">
        <dgm:presLayoutVars>
          <dgm:chMax val="1"/>
          <dgm:bulletEnabled val="1"/>
        </dgm:presLayoutVars>
      </dgm:prSet>
      <dgm:spPr/>
      <dgm:t>
        <a:bodyPr/>
        <a:lstStyle/>
        <a:p>
          <a:endParaRPr lang="fr-FR"/>
        </a:p>
      </dgm:t>
    </dgm:pt>
    <dgm:pt modelId="{3DEC2676-1418-4003-A6F9-E9FBBC049989}" type="pres">
      <dgm:prSet presAssocID="{4E0427A5-546C-4CDF-AA8D-BC62AE629BBA}" presName="descendantText" presStyleLbl="alignAccFollowNode1" presStyleIdx="2" presStyleCnt="5" custLinFactNeighborX="-2364" custLinFactNeighborY="8027">
        <dgm:presLayoutVars>
          <dgm:bulletEnabled val="1"/>
        </dgm:presLayoutVars>
      </dgm:prSet>
      <dgm:spPr/>
      <dgm:t>
        <a:bodyPr/>
        <a:lstStyle/>
        <a:p>
          <a:endParaRPr lang="fr-FR"/>
        </a:p>
      </dgm:t>
    </dgm:pt>
    <dgm:pt modelId="{879124B8-AA63-47C1-9BD5-66F0364E511D}" type="pres">
      <dgm:prSet presAssocID="{EA2D9711-6362-4DEC-BBE9-CE0EA54F4881}" presName="sp" presStyleCnt="0"/>
      <dgm:spPr/>
    </dgm:pt>
    <dgm:pt modelId="{52854944-4A84-4F64-A614-65FBDA358410}" type="pres">
      <dgm:prSet presAssocID="{CC00112D-9BBC-4C48-8C0A-8904661D36E6}" presName="linNode" presStyleCnt="0"/>
      <dgm:spPr/>
    </dgm:pt>
    <dgm:pt modelId="{946EC46B-E0F6-4E33-85AE-51E10DDD0C1E}" type="pres">
      <dgm:prSet presAssocID="{CC00112D-9BBC-4C48-8C0A-8904661D36E6}" presName="parentText" presStyleLbl="node1" presStyleIdx="3" presStyleCnt="5">
        <dgm:presLayoutVars>
          <dgm:chMax val="1"/>
          <dgm:bulletEnabled val="1"/>
        </dgm:presLayoutVars>
      </dgm:prSet>
      <dgm:spPr/>
      <dgm:t>
        <a:bodyPr/>
        <a:lstStyle/>
        <a:p>
          <a:endParaRPr lang="fr-FR"/>
        </a:p>
      </dgm:t>
    </dgm:pt>
    <dgm:pt modelId="{FF7B5767-6740-4ADB-8A00-0C3AE6B7C1A9}" type="pres">
      <dgm:prSet presAssocID="{CC00112D-9BBC-4C48-8C0A-8904661D36E6}" presName="descendantText" presStyleLbl="alignAccFollowNode1" presStyleIdx="3" presStyleCnt="5">
        <dgm:presLayoutVars>
          <dgm:bulletEnabled val="1"/>
        </dgm:presLayoutVars>
      </dgm:prSet>
      <dgm:spPr/>
      <dgm:t>
        <a:bodyPr/>
        <a:lstStyle/>
        <a:p>
          <a:endParaRPr lang="fr-FR"/>
        </a:p>
      </dgm:t>
    </dgm:pt>
    <dgm:pt modelId="{31A0D680-9392-4B29-8C45-8A24F5E1C7C7}" type="pres">
      <dgm:prSet presAssocID="{C0946328-BDF3-4F15-AA95-88BCB0A36C77}" presName="sp" presStyleCnt="0"/>
      <dgm:spPr/>
    </dgm:pt>
    <dgm:pt modelId="{1AB5624C-75DD-4EDA-9CE0-4B48F79DE5FD}" type="pres">
      <dgm:prSet presAssocID="{CB35C514-FB34-4D79-A743-C0B9715658C6}" presName="linNode" presStyleCnt="0"/>
      <dgm:spPr/>
    </dgm:pt>
    <dgm:pt modelId="{240D9FE9-C052-4BEB-ACFB-48C98F6A1C6A}" type="pres">
      <dgm:prSet presAssocID="{CB35C514-FB34-4D79-A743-C0B9715658C6}" presName="parentText" presStyleLbl="node1" presStyleIdx="4" presStyleCnt="5">
        <dgm:presLayoutVars>
          <dgm:chMax val="1"/>
          <dgm:bulletEnabled val="1"/>
        </dgm:presLayoutVars>
      </dgm:prSet>
      <dgm:spPr/>
      <dgm:t>
        <a:bodyPr/>
        <a:lstStyle/>
        <a:p>
          <a:endParaRPr lang="fr-FR"/>
        </a:p>
      </dgm:t>
    </dgm:pt>
    <dgm:pt modelId="{22F11539-37CD-4B99-9A78-F7E9175AB34F}" type="pres">
      <dgm:prSet presAssocID="{CB35C514-FB34-4D79-A743-C0B9715658C6}" presName="descendantText" presStyleLbl="alignAccFollowNode1" presStyleIdx="4" presStyleCnt="5">
        <dgm:presLayoutVars>
          <dgm:bulletEnabled val="1"/>
        </dgm:presLayoutVars>
      </dgm:prSet>
      <dgm:spPr/>
      <dgm:t>
        <a:bodyPr/>
        <a:lstStyle/>
        <a:p>
          <a:endParaRPr lang="fr-FR"/>
        </a:p>
      </dgm:t>
    </dgm:pt>
  </dgm:ptLst>
  <dgm:cxnLst>
    <dgm:cxn modelId="{D0864F70-BE66-4230-A24C-E1EEB007CD95}" srcId="{18FC1C61-1D55-46AD-8D25-EE6BBAC0BA5D}" destId="{24C276E8-550F-4F73-BC2D-561C0EA31A88}" srcOrd="1" destOrd="0" parTransId="{E8E131B9-36FF-4679-826A-813231CB4E5B}" sibTransId="{D5E2EA3D-0198-4F7D-B839-C64CE2BC1A9E}"/>
    <dgm:cxn modelId="{5E4473B8-7426-49CA-A447-4AEC614EF583}" type="presOf" srcId="{CC00112D-9BBC-4C48-8C0A-8904661D36E6}" destId="{946EC46B-E0F6-4E33-85AE-51E10DDD0C1E}" srcOrd="0" destOrd="0" presId="urn:microsoft.com/office/officeart/2005/8/layout/vList5"/>
    <dgm:cxn modelId="{A4587884-5633-44E4-8100-C3F003CF2FEE}" srcId="{18FC1C61-1D55-46AD-8D25-EE6BBAC0BA5D}" destId="{CB35C514-FB34-4D79-A743-C0B9715658C6}" srcOrd="4" destOrd="0" parTransId="{B9AF4125-EA6E-43B5-A852-05D4AE66D959}" sibTransId="{923BFBC8-244E-43A1-B413-C53C518DEF40}"/>
    <dgm:cxn modelId="{94FDBE52-E85C-48D6-812C-F9D30130D446}" type="presOf" srcId="{36757344-AFAF-4056-A81E-27518E74966D}" destId="{FF7B5767-6740-4ADB-8A00-0C3AE6B7C1A9}" srcOrd="0" destOrd="0" presId="urn:microsoft.com/office/officeart/2005/8/layout/vList5"/>
    <dgm:cxn modelId="{73C6DD3E-B30F-40FA-AF68-6A0243400307}" srcId="{CB35C514-FB34-4D79-A743-C0B9715658C6}" destId="{479807DE-BF3B-4FC1-9EBB-EADE1060E45F}" srcOrd="0" destOrd="0" parTransId="{38CC2656-5A29-4BF0-9920-207FD7FDEFD3}" sibTransId="{1E3073A8-981A-4B0C-9FA9-D13D454CD4F9}"/>
    <dgm:cxn modelId="{5524BAC8-D2D5-49F5-AFB3-7B430C9F902D}" type="presOf" srcId="{4E0427A5-546C-4CDF-AA8D-BC62AE629BBA}" destId="{780FEB37-A550-4D33-ACE6-772061BEEA05}" srcOrd="0" destOrd="0" presId="urn:microsoft.com/office/officeart/2005/8/layout/vList5"/>
    <dgm:cxn modelId="{0A95ED5D-8CA5-47EA-920A-787DA0058B4D}" srcId="{CC00112D-9BBC-4C48-8C0A-8904661D36E6}" destId="{36757344-AFAF-4056-A81E-27518E74966D}" srcOrd="0" destOrd="0" parTransId="{F94C03E0-D216-4E6A-8472-F3C8BB1DD70A}" sibTransId="{D1AE1041-52A7-4E1A-8251-29C2674F81E1}"/>
    <dgm:cxn modelId="{292A6BC7-C51F-4AAA-9B0C-F395D383C335}" srcId="{4E0427A5-546C-4CDF-AA8D-BC62AE629BBA}" destId="{285687D0-41FD-4765-9F8F-A6848570223A}" srcOrd="0" destOrd="0" parTransId="{CF302BCD-EA39-411A-BCBD-AC992AEA5A1A}" sibTransId="{E21EFC1D-9879-41ED-90D1-CF8E233052AE}"/>
    <dgm:cxn modelId="{E0143F74-8C3E-4667-BA6B-79EA1FD3D613}" type="presOf" srcId="{07A0D362-C520-406F-B95E-373BB52DF49C}" destId="{49306F79-A8FB-49BC-9402-1A9E3F38B9F3}" srcOrd="0" destOrd="0" presId="urn:microsoft.com/office/officeart/2005/8/layout/vList5"/>
    <dgm:cxn modelId="{576788A8-1AC2-4791-85D7-8B8E768A9089}" type="presOf" srcId="{285687D0-41FD-4765-9F8F-A6848570223A}" destId="{3DEC2676-1418-4003-A6F9-E9FBBC049989}" srcOrd="0" destOrd="0" presId="urn:microsoft.com/office/officeart/2005/8/layout/vList5"/>
    <dgm:cxn modelId="{02C6319D-4AA2-4FD6-A573-4DABFAA93329}" type="presOf" srcId="{18FC1C61-1D55-46AD-8D25-EE6BBAC0BA5D}" destId="{08E194F8-B4FB-4301-894D-D7B0512EFE59}" srcOrd="0" destOrd="0" presId="urn:microsoft.com/office/officeart/2005/8/layout/vList5"/>
    <dgm:cxn modelId="{38D254F4-E1FE-4C1F-8F56-252DD0F138D9}" srcId="{95B04596-989A-473A-A42B-6793CAA77D1E}" destId="{07A0D362-C520-406F-B95E-373BB52DF49C}" srcOrd="0" destOrd="0" parTransId="{935843F3-7515-408E-B3C5-AA729811FD5E}" sibTransId="{262E1A99-799E-468D-A681-9DE0FF628293}"/>
    <dgm:cxn modelId="{9AA1DCD1-7C5E-40CF-8A89-349BC5EB8B90}" type="presOf" srcId="{AA370723-E759-46B3-AC80-D50AAD9F8BE0}" destId="{D2B65DC7-4ACB-4547-9D4A-8321532960A7}" srcOrd="0" destOrd="0" presId="urn:microsoft.com/office/officeart/2005/8/layout/vList5"/>
    <dgm:cxn modelId="{55F6AE00-DB03-46F4-B803-5827178CEA04}" type="presOf" srcId="{24C276E8-550F-4F73-BC2D-561C0EA31A88}" destId="{7901CC9B-A703-4D26-A233-41639A562B76}" srcOrd="0" destOrd="0" presId="urn:microsoft.com/office/officeart/2005/8/layout/vList5"/>
    <dgm:cxn modelId="{B837FDF5-1C73-448D-8B17-221B0013EDA7}" type="presOf" srcId="{CB35C514-FB34-4D79-A743-C0B9715658C6}" destId="{240D9FE9-C052-4BEB-ACFB-48C98F6A1C6A}" srcOrd="0" destOrd="0" presId="urn:microsoft.com/office/officeart/2005/8/layout/vList5"/>
    <dgm:cxn modelId="{36D87346-C2F3-467D-82F2-8C7371828373}" type="presOf" srcId="{479807DE-BF3B-4FC1-9EBB-EADE1060E45F}" destId="{22F11539-37CD-4B99-9A78-F7E9175AB34F}" srcOrd="0" destOrd="0" presId="urn:microsoft.com/office/officeart/2005/8/layout/vList5"/>
    <dgm:cxn modelId="{72592ECD-22EA-499E-94F8-9A6944DEC767}" srcId="{24C276E8-550F-4F73-BC2D-561C0EA31A88}" destId="{AA370723-E759-46B3-AC80-D50AAD9F8BE0}" srcOrd="0" destOrd="0" parTransId="{E4052B88-BC69-40C9-BA68-DDFE6AAE16F4}" sibTransId="{323770ED-D7CB-4A06-B5C7-8FA63EC76A32}"/>
    <dgm:cxn modelId="{5CE5ADD4-4135-437B-9A77-7DFD5C4B6D5C}" srcId="{18FC1C61-1D55-46AD-8D25-EE6BBAC0BA5D}" destId="{95B04596-989A-473A-A42B-6793CAA77D1E}" srcOrd="0" destOrd="0" parTransId="{8C258B2B-0C4A-4EE9-852C-B265EF698F5A}" sibTransId="{357FA054-8321-4D74-AA0A-FC51CAFC83C0}"/>
    <dgm:cxn modelId="{443D9AD0-C7DE-45D8-A215-F185539D287E}" srcId="{18FC1C61-1D55-46AD-8D25-EE6BBAC0BA5D}" destId="{4E0427A5-546C-4CDF-AA8D-BC62AE629BBA}" srcOrd="2" destOrd="0" parTransId="{97B0C5FC-C49F-44E9-9311-FB962D12147D}" sibTransId="{EA2D9711-6362-4DEC-BBE9-CE0EA54F4881}"/>
    <dgm:cxn modelId="{A51D75B1-B2D8-434D-84F4-EDCBF5043B64}" srcId="{18FC1C61-1D55-46AD-8D25-EE6BBAC0BA5D}" destId="{CC00112D-9BBC-4C48-8C0A-8904661D36E6}" srcOrd="3" destOrd="0" parTransId="{4C954CAB-FA09-41C2-B1FC-9F7D93D116F2}" sibTransId="{C0946328-BDF3-4F15-AA95-88BCB0A36C77}"/>
    <dgm:cxn modelId="{D4C8B3C4-1387-4E7A-8EB0-27A49D5DED8D}" type="presOf" srcId="{95B04596-989A-473A-A42B-6793CAA77D1E}" destId="{817F7DBD-9BB9-4196-81D7-F09258092FD4}" srcOrd="0" destOrd="0" presId="urn:microsoft.com/office/officeart/2005/8/layout/vList5"/>
    <dgm:cxn modelId="{D9326C3F-E751-4029-88C6-C422D03D7A77}" type="presParOf" srcId="{08E194F8-B4FB-4301-894D-D7B0512EFE59}" destId="{C272EFEB-6D10-43A1-960F-F51433819540}" srcOrd="0" destOrd="0" presId="urn:microsoft.com/office/officeart/2005/8/layout/vList5"/>
    <dgm:cxn modelId="{92D609E1-15BA-4F9E-B191-6A8C8379ED97}" type="presParOf" srcId="{C272EFEB-6D10-43A1-960F-F51433819540}" destId="{817F7DBD-9BB9-4196-81D7-F09258092FD4}" srcOrd="0" destOrd="0" presId="urn:microsoft.com/office/officeart/2005/8/layout/vList5"/>
    <dgm:cxn modelId="{F7E33125-81AD-4A0D-BF9C-2CCA6646EEB6}" type="presParOf" srcId="{C272EFEB-6D10-43A1-960F-F51433819540}" destId="{49306F79-A8FB-49BC-9402-1A9E3F38B9F3}" srcOrd="1" destOrd="0" presId="urn:microsoft.com/office/officeart/2005/8/layout/vList5"/>
    <dgm:cxn modelId="{C128A1C7-E84F-4D46-90A4-D0A7479F7EEC}" type="presParOf" srcId="{08E194F8-B4FB-4301-894D-D7B0512EFE59}" destId="{E385D028-90C6-4235-93E3-7A2C31AFC650}" srcOrd="1" destOrd="0" presId="urn:microsoft.com/office/officeart/2005/8/layout/vList5"/>
    <dgm:cxn modelId="{52327D15-01B9-4E9B-B75B-49006888B7C7}" type="presParOf" srcId="{08E194F8-B4FB-4301-894D-D7B0512EFE59}" destId="{9480AB74-9BD2-469D-9865-86F33E10BB9A}" srcOrd="2" destOrd="0" presId="urn:microsoft.com/office/officeart/2005/8/layout/vList5"/>
    <dgm:cxn modelId="{89398E01-B44C-45E5-B671-89555F318A74}" type="presParOf" srcId="{9480AB74-9BD2-469D-9865-86F33E10BB9A}" destId="{7901CC9B-A703-4D26-A233-41639A562B76}" srcOrd="0" destOrd="0" presId="urn:microsoft.com/office/officeart/2005/8/layout/vList5"/>
    <dgm:cxn modelId="{95D5377C-2BB6-46A7-B269-D1E20CF2F340}" type="presParOf" srcId="{9480AB74-9BD2-469D-9865-86F33E10BB9A}" destId="{D2B65DC7-4ACB-4547-9D4A-8321532960A7}" srcOrd="1" destOrd="0" presId="urn:microsoft.com/office/officeart/2005/8/layout/vList5"/>
    <dgm:cxn modelId="{291316BA-9D36-407F-9F78-26FCC52E379B}" type="presParOf" srcId="{08E194F8-B4FB-4301-894D-D7B0512EFE59}" destId="{279D3E5A-E4FE-4D5B-8BFB-2E52A63F32B4}" srcOrd="3" destOrd="0" presId="urn:microsoft.com/office/officeart/2005/8/layout/vList5"/>
    <dgm:cxn modelId="{FD44A596-50C7-4522-BA3E-97BD2E5589BA}" type="presParOf" srcId="{08E194F8-B4FB-4301-894D-D7B0512EFE59}" destId="{870F206A-75AB-465F-A2D8-2C85DE98FDE8}" srcOrd="4" destOrd="0" presId="urn:microsoft.com/office/officeart/2005/8/layout/vList5"/>
    <dgm:cxn modelId="{85027A00-C7F2-40B7-B68E-D37ACC1DE5CB}" type="presParOf" srcId="{870F206A-75AB-465F-A2D8-2C85DE98FDE8}" destId="{780FEB37-A550-4D33-ACE6-772061BEEA05}" srcOrd="0" destOrd="0" presId="urn:microsoft.com/office/officeart/2005/8/layout/vList5"/>
    <dgm:cxn modelId="{D4CB3F43-A4D1-4AB6-AA10-7A6502CE911D}" type="presParOf" srcId="{870F206A-75AB-465F-A2D8-2C85DE98FDE8}" destId="{3DEC2676-1418-4003-A6F9-E9FBBC049989}" srcOrd="1" destOrd="0" presId="urn:microsoft.com/office/officeart/2005/8/layout/vList5"/>
    <dgm:cxn modelId="{E9A27E20-45B7-4F0D-A298-733DC3389B23}" type="presParOf" srcId="{08E194F8-B4FB-4301-894D-D7B0512EFE59}" destId="{879124B8-AA63-47C1-9BD5-66F0364E511D}" srcOrd="5" destOrd="0" presId="urn:microsoft.com/office/officeart/2005/8/layout/vList5"/>
    <dgm:cxn modelId="{B22F390E-BDB6-4A85-90B8-117FE135EE11}" type="presParOf" srcId="{08E194F8-B4FB-4301-894D-D7B0512EFE59}" destId="{52854944-4A84-4F64-A614-65FBDA358410}" srcOrd="6" destOrd="0" presId="urn:microsoft.com/office/officeart/2005/8/layout/vList5"/>
    <dgm:cxn modelId="{597B0800-6D32-4DC9-ADA9-8CE98A58D35B}" type="presParOf" srcId="{52854944-4A84-4F64-A614-65FBDA358410}" destId="{946EC46B-E0F6-4E33-85AE-51E10DDD0C1E}" srcOrd="0" destOrd="0" presId="urn:microsoft.com/office/officeart/2005/8/layout/vList5"/>
    <dgm:cxn modelId="{69E82F7E-370C-4E9B-B77F-4E03010E3EF8}" type="presParOf" srcId="{52854944-4A84-4F64-A614-65FBDA358410}" destId="{FF7B5767-6740-4ADB-8A00-0C3AE6B7C1A9}" srcOrd="1" destOrd="0" presId="urn:microsoft.com/office/officeart/2005/8/layout/vList5"/>
    <dgm:cxn modelId="{CF38374B-6D46-41F5-A944-6310348DABF9}" type="presParOf" srcId="{08E194F8-B4FB-4301-894D-D7B0512EFE59}" destId="{31A0D680-9392-4B29-8C45-8A24F5E1C7C7}" srcOrd="7" destOrd="0" presId="urn:microsoft.com/office/officeart/2005/8/layout/vList5"/>
    <dgm:cxn modelId="{F87030CD-0EE3-4136-A226-6AFC3DA86497}" type="presParOf" srcId="{08E194F8-B4FB-4301-894D-D7B0512EFE59}" destId="{1AB5624C-75DD-4EDA-9CE0-4B48F79DE5FD}" srcOrd="8" destOrd="0" presId="urn:microsoft.com/office/officeart/2005/8/layout/vList5"/>
    <dgm:cxn modelId="{1A83780A-55AA-46C1-8705-6DCE7B671F47}" type="presParOf" srcId="{1AB5624C-75DD-4EDA-9CE0-4B48F79DE5FD}" destId="{240D9FE9-C052-4BEB-ACFB-48C98F6A1C6A}" srcOrd="0" destOrd="0" presId="urn:microsoft.com/office/officeart/2005/8/layout/vList5"/>
    <dgm:cxn modelId="{A83A3436-8324-4869-BF55-AE5A2B2A5E33}" type="presParOf" srcId="{1AB5624C-75DD-4EDA-9CE0-4B48F79DE5FD}" destId="{22F11539-37CD-4B99-9A78-F7E9175AB34F}"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94608A-1A95-4CB9-B45B-30E8DC77EFDA}" type="doc">
      <dgm:prSet loTypeId="urn:microsoft.com/office/officeart/2005/8/layout/hierarchy4" loCatId="hierarchy" qsTypeId="urn:microsoft.com/office/officeart/2005/8/quickstyle/3d7" qsCatId="3D" csTypeId="urn:microsoft.com/office/officeart/2005/8/colors/accent6_3" csCatId="accent6" phldr="1"/>
      <dgm:spPr/>
      <dgm:t>
        <a:bodyPr/>
        <a:lstStyle/>
        <a:p>
          <a:endParaRPr lang="fr-FR"/>
        </a:p>
      </dgm:t>
    </dgm:pt>
    <dgm:pt modelId="{C206C236-90FF-467A-B968-CDCF3BC6581E}">
      <dgm:prSet phldrT="[Texte]" custT="1"/>
      <dgm:spPr/>
      <dgm:t>
        <a:bodyPr/>
        <a:lstStyle/>
        <a:p>
          <a:pPr rtl="1"/>
          <a:r>
            <a:rPr lang="ar-TN" sz="4000" b="1" dirty="0" smtClean="0"/>
            <a:t>أدوات التمويل الإسلامي</a:t>
          </a:r>
          <a:endParaRPr lang="fr-FR" sz="4000" b="1" dirty="0"/>
        </a:p>
      </dgm:t>
    </dgm:pt>
    <dgm:pt modelId="{2D38D838-949E-444C-99CA-4D24FFB3DAF2}" type="parTrans" cxnId="{D3D9A5FA-DDE8-426B-9B09-86ADDC80D34C}">
      <dgm:prSet/>
      <dgm:spPr/>
      <dgm:t>
        <a:bodyPr/>
        <a:lstStyle/>
        <a:p>
          <a:endParaRPr lang="fr-FR" sz="3200" b="1">
            <a:solidFill>
              <a:schemeClr val="accent5">
                <a:lumMod val="50000"/>
              </a:schemeClr>
            </a:solidFill>
          </a:endParaRPr>
        </a:p>
      </dgm:t>
    </dgm:pt>
    <dgm:pt modelId="{B3A1AF15-26BC-4423-81A6-423BBB2BCBDB}" type="sibTrans" cxnId="{D3D9A5FA-DDE8-426B-9B09-86ADDC80D34C}">
      <dgm:prSet/>
      <dgm:spPr/>
      <dgm:t>
        <a:bodyPr/>
        <a:lstStyle/>
        <a:p>
          <a:endParaRPr lang="fr-FR" sz="3200" b="1">
            <a:solidFill>
              <a:schemeClr val="accent5">
                <a:lumMod val="50000"/>
              </a:schemeClr>
            </a:solidFill>
          </a:endParaRPr>
        </a:p>
      </dgm:t>
    </dgm:pt>
    <dgm:pt modelId="{74AB7B3E-D281-42CD-9DD8-1F8E0FE4BA4B}">
      <dgm:prSet phldrT="[Texte]" custT="1"/>
      <dgm:spPr/>
      <dgm:t>
        <a:bodyPr/>
        <a:lstStyle/>
        <a:p>
          <a:pPr rtl="1"/>
          <a:r>
            <a:rPr lang="ar-TN" sz="4000" b="1" smtClean="0"/>
            <a:t>مداينات</a:t>
          </a:r>
          <a:endParaRPr lang="fr-FR" sz="2000" b="1" dirty="0"/>
        </a:p>
      </dgm:t>
    </dgm:pt>
    <dgm:pt modelId="{00808E71-A2A9-4EFB-BAED-16E9744409B1}" type="parTrans" cxnId="{B5EAB562-F51F-4E81-AD14-949E276F320E}">
      <dgm:prSet/>
      <dgm:spPr/>
      <dgm:t>
        <a:bodyPr/>
        <a:lstStyle/>
        <a:p>
          <a:endParaRPr lang="fr-FR" sz="3200" b="1">
            <a:solidFill>
              <a:schemeClr val="accent5">
                <a:lumMod val="50000"/>
              </a:schemeClr>
            </a:solidFill>
          </a:endParaRPr>
        </a:p>
      </dgm:t>
    </dgm:pt>
    <dgm:pt modelId="{7E88E6FC-083E-4B6D-9274-ED25C5209FCA}" type="sibTrans" cxnId="{B5EAB562-F51F-4E81-AD14-949E276F320E}">
      <dgm:prSet/>
      <dgm:spPr/>
      <dgm:t>
        <a:bodyPr/>
        <a:lstStyle/>
        <a:p>
          <a:endParaRPr lang="fr-FR" sz="3200" b="1">
            <a:solidFill>
              <a:schemeClr val="accent5">
                <a:lumMod val="50000"/>
              </a:schemeClr>
            </a:solidFill>
          </a:endParaRPr>
        </a:p>
      </dgm:t>
    </dgm:pt>
    <dgm:pt modelId="{0597A69A-2A8B-4845-929E-443BF78EF373}">
      <dgm:prSet phldrT="[Texte]" custT="1"/>
      <dgm:spPr/>
      <dgm:t>
        <a:bodyPr/>
        <a:lstStyle/>
        <a:p>
          <a:r>
            <a:rPr lang="ar-TN" sz="2000" b="1" dirty="0" smtClean="0"/>
            <a:t>سلم</a:t>
          </a:r>
          <a:endParaRPr lang="fr-FR" sz="2000" b="1" dirty="0"/>
        </a:p>
      </dgm:t>
    </dgm:pt>
    <dgm:pt modelId="{ACC40806-7C6E-4D5F-9325-8222EDDD8651}" type="parTrans" cxnId="{9AF3AB99-4E53-4A64-8E59-FF1E6B048590}">
      <dgm:prSet/>
      <dgm:spPr/>
      <dgm:t>
        <a:bodyPr/>
        <a:lstStyle/>
        <a:p>
          <a:endParaRPr lang="fr-FR" sz="3200" b="1">
            <a:solidFill>
              <a:schemeClr val="accent5">
                <a:lumMod val="50000"/>
              </a:schemeClr>
            </a:solidFill>
          </a:endParaRPr>
        </a:p>
      </dgm:t>
    </dgm:pt>
    <dgm:pt modelId="{F222BADA-2D23-4727-9C8D-B04CBD9B8772}" type="sibTrans" cxnId="{9AF3AB99-4E53-4A64-8E59-FF1E6B048590}">
      <dgm:prSet/>
      <dgm:spPr/>
      <dgm:t>
        <a:bodyPr/>
        <a:lstStyle/>
        <a:p>
          <a:endParaRPr lang="fr-FR" sz="3200" b="1">
            <a:solidFill>
              <a:schemeClr val="accent5">
                <a:lumMod val="50000"/>
              </a:schemeClr>
            </a:solidFill>
          </a:endParaRPr>
        </a:p>
      </dgm:t>
    </dgm:pt>
    <dgm:pt modelId="{C551CB08-4790-4AD5-B717-CAAB87581632}">
      <dgm:prSet phldrT="[Texte]" custT="1"/>
      <dgm:spPr/>
      <dgm:t>
        <a:bodyPr/>
        <a:lstStyle/>
        <a:p>
          <a:r>
            <a:rPr lang="ar-TN" sz="2000" b="1" dirty="0" smtClean="0"/>
            <a:t>استصناع</a:t>
          </a:r>
          <a:endParaRPr lang="fr-FR" sz="2000" b="1" dirty="0"/>
        </a:p>
      </dgm:t>
    </dgm:pt>
    <dgm:pt modelId="{0B793CA8-606D-43BC-83BD-4BFA9587A60D}" type="parTrans" cxnId="{CBD7D067-3F74-4D38-A8D0-A0BD10614B1D}">
      <dgm:prSet/>
      <dgm:spPr/>
      <dgm:t>
        <a:bodyPr/>
        <a:lstStyle/>
        <a:p>
          <a:endParaRPr lang="fr-FR" sz="3200" b="1">
            <a:solidFill>
              <a:schemeClr val="accent5">
                <a:lumMod val="50000"/>
              </a:schemeClr>
            </a:solidFill>
          </a:endParaRPr>
        </a:p>
      </dgm:t>
    </dgm:pt>
    <dgm:pt modelId="{1B2B22A9-55C7-426D-B2A7-EFD597707F27}" type="sibTrans" cxnId="{CBD7D067-3F74-4D38-A8D0-A0BD10614B1D}">
      <dgm:prSet/>
      <dgm:spPr/>
      <dgm:t>
        <a:bodyPr/>
        <a:lstStyle/>
        <a:p>
          <a:endParaRPr lang="fr-FR" sz="3200" b="1">
            <a:solidFill>
              <a:schemeClr val="accent5">
                <a:lumMod val="50000"/>
              </a:schemeClr>
            </a:solidFill>
          </a:endParaRPr>
        </a:p>
      </dgm:t>
    </dgm:pt>
    <dgm:pt modelId="{65E95AEC-2793-4A29-ACD6-53A190893A61}">
      <dgm:prSet phldrT="[Texte]" custT="1"/>
      <dgm:spPr/>
      <dgm:t>
        <a:bodyPr/>
        <a:lstStyle/>
        <a:p>
          <a:pPr rtl="1"/>
          <a:r>
            <a:rPr lang="ar-TN" sz="4000" b="1" dirty="0" smtClean="0"/>
            <a:t>مشاركات</a:t>
          </a:r>
          <a:endParaRPr lang="fr-FR" sz="4000" b="1" dirty="0"/>
        </a:p>
      </dgm:t>
    </dgm:pt>
    <dgm:pt modelId="{C8FDF8E4-6251-4F85-844E-1E934422F7C1}" type="parTrans" cxnId="{F5FFFF8A-4D60-46B7-8C93-A32E406E3374}">
      <dgm:prSet/>
      <dgm:spPr/>
      <dgm:t>
        <a:bodyPr/>
        <a:lstStyle/>
        <a:p>
          <a:endParaRPr lang="fr-FR" sz="3200" b="1">
            <a:solidFill>
              <a:schemeClr val="accent5">
                <a:lumMod val="50000"/>
              </a:schemeClr>
            </a:solidFill>
          </a:endParaRPr>
        </a:p>
      </dgm:t>
    </dgm:pt>
    <dgm:pt modelId="{9FAE0C57-A657-453B-A3E3-219D0A3E8969}" type="sibTrans" cxnId="{F5FFFF8A-4D60-46B7-8C93-A32E406E3374}">
      <dgm:prSet/>
      <dgm:spPr/>
      <dgm:t>
        <a:bodyPr/>
        <a:lstStyle/>
        <a:p>
          <a:endParaRPr lang="fr-FR" sz="3200" b="1">
            <a:solidFill>
              <a:schemeClr val="accent5">
                <a:lumMod val="50000"/>
              </a:schemeClr>
            </a:solidFill>
          </a:endParaRPr>
        </a:p>
      </dgm:t>
    </dgm:pt>
    <dgm:pt modelId="{860E2A49-7BD2-45DB-B255-39C0FF4BAAD3}">
      <dgm:prSet phldrT="[Texte]" custT="1"/>
      <dgm:spPr/>
      <dgm:t>
        <a:bodyPr/>
        <a:lstStyle/>
        <a:p>
          <a:r>
            <a:rPr lang="ar-TN" sz="2000" b="1" dirty="0" smtClean="0"/>
            <a:t>مساقاة</a:t>
          </a:r>
          <a:endParaRPr lang="fr-FR" sz="2000" b="1" dirty="0"/>
        </a:p>
      </dgm:t>
    </dgm:pt>
    <dgm:pt modelId="{71DADBC7-E537-4989-8AB1-F4202E4B174C}" type="parTrans" cxnId="{7D8C3EFF-7DC4-48A7-B627-4E69D162A957}">
      <dgm:prSet/>
      <dgm:spPr/>
      <dgm:t>
        <a:bodyPr/>
        <a:lstStyle/>
        <a:p>
          <a:endParaRPr lang="fr-FR" sz="3200" b="1">
            <a:solidFill>
              <a:schemeClr val="accent5">
                <a:lumMod val="50000"/>
              </a:schemeClr>
            </a:solidFill>
          </a:endParaRPr>
        </a:p>
      </dgm:t>
    </dgm:pt>
    <dgm:pt modelId="{96EB3310-B2FA-4A59-973E-6585C0664EB8}" type="sibTrans" cxnId="{7D8C3EFF-7DC4-48A7-B627-4E69D162A957}">
      <dgm:prSet/>
      <dgm:spPr/>
      <dgm:t>
        <a:bodyPr/>
        <a:lstStyle/>
        <a:p>
          <a:endParaRPr lang="fr-FR" sz="3200" b="1">
            <a:solidFill>
              <a:schemeClr val="accent5">
                <a:lumMod val="50000"/>
              </a:schemeClr>
            </a:solidFill>
          </a:endParaRPr>
        </a:p>
      </dgm:t>
    </dgm:pt>
    <dgm:pt modelId="{C67D7533-2F51-428F-A1A1-C32CD24CDDC4}">
      <dgm:prSet phldrT="[Texte]" custT="1"/>
      <dgm:spPr/>
      <dgm:t>
        <a:bodyPr/>
        <a:lstStyle/>
        <a:p>
          <a:r>
            <a:rPr lang="ar-TN" sz="2000" b="1" dirty="0" smtClean="0"/>
            <a:t>إجارة</a:t>
          </a:r>
          <a:endParaRPr lang="fr-FR" sz="2000" b="1" dirty="0"/>
        </a:p>
      </dgm:t>
    </dgm:pt>
    <dgm:pt modelId="{B89765ED-5138-4275-ADB2-B1EBD059CCAF}" type="parTrans" cxnId="{2782C260-5597-4083-9432-53BC375FE65B}">
      <dgm:prSet/>
      <dgm:spPr/>
      <dgm:t>
        <a:bodyPr/>
        <a:lstStyle/>
        <a:p>
          <a:endParaRPr lang="fr-FR" sz="3200" b="1">
            <a:solidFill>
              <a:schemeClr val="accent5">
                <a:lumMod val="50000"/>
              </a:schemeClr>
            </a:solidFill>
          </a:endParaRPr>
        </a:p>
      </dgm:t>
    </dgm:pt>
    <dgm:pt modelId="{389711BD-C9DF-4E92-AA96-14E43D5151F8}" type="sibTrans" cxnId="{2782C260-5597-4083-9432-53BC375FE65B}">
      <dgm:prSet/>
      <dgm:spPr/>
      <dgm:t>
        <a:bodyPr/>
        <a:lstStyle/>
        <a:p>
          <a:endParaRPr lang="fr-FR" sz="3200" b="1">
            <a:solidFill>
              <a:schemeClr val="accent5">
                <a:lumMod val="50000"/>
              </a:schemeClr>
            </a:solidFill>
          </a:endParaRPr>
        </a:p>
      </dgm:t>
    </dgm:pt>
    <dgm:pt modelId="{6983B13E-7044-4DA7-8E31-3A0D5510EE08}">
      <dgm:prSet phldrT="[Texte]" custT="1"/>
      <dgm:spPr/>
      <dgm:t>
        <a:bodyPr/>
        <a:lstStyle/>
        <a:p>
          <a:r>
            <a:rPr lang="ar-TN" sz="2000" b="1" dirty="0" smtClean="0"/>
            <a:t>مشاركة</a:t>
          </a:r>
          <a:endParaRPr lang="fr-FR" sz="2000" b="1" dirty="0"/>
        </a:p>
      </dgm:t>
    </dgm:pt>
    <dgm:pt modelId="{912A0C61-7CB7-40C2-B0D6-093D4DEF20B4}" type="parTrans" cxnId="{7ACF213F-7506-43FD-861A-EEFA0096075A}">
      <dgm:prSet/>
      <dgm:spPr/>
      <dgm:t>
        <a:bodyPr/>
        <a:lstStyle/>
        <a:p>
          <a:endParaRPr lang="fr-FR" sz="3200" b="1">
            <a:solidFill>
              <a:schemeClr val="accent5">
                <a:lumMod val="50000"/>
              </a:schemeClr>
            </a:solidFill>
          </a:endParaRPr>
        </a:p>
      </dgm:t>
    </dgm:pt>
    <dgm:pt modelId="{4787F086-2097-4CD1-90D2-8EA42CA205C5}" type="sibTrans" cxnId="{7ACF213F-7506-43FD-861A-EEFA0096075A}">
      <dgm:prSet/>
      <dgm:spPr/>
      <dgm:t>
        <a:bodyPr/>
        <a:lstStyle/>
        <a:p>
          <a:endParaRPr lang="fr-FR" sz="3200" b="1">
            <a:solidFill>
              <a:schemeClr val="accent5">
                <a:lumMod val="50000"/>
              </a:schemeClr>
            </a:solidFill>
          </a:endParaRPr>
        </a:p>
      </dgm:t>
    </dgm:pt>
    <dgm:pt modelId="{F2B66388-7502-43AA-AA67-EB5798C5D286}">
      <dgm:prSet phldrT="[Texte]" custT="1"/>
      <dgm:spPr/>
      <dgm:t>
        <a:bodyPr/>
        <a:lstStyle/>
        <a:p>
          <a:r>
            <a:rPr lang="ar-TN" sz="2000" b="1" dirty="0" smtClean="0"/>
            <a:t>مزارعة</a:t>
          </a:r>
          <a:endParaRPr lang="fr-FR" sz="2000" b="1" dirty="0"/>
        </a:p>
      </dgm:t>
    </dgm:pt>
    <dgm:pt modelId="{8447CD7C-2A8D-4AD3-8232-03F4527A56C3}" type="parTrans" cxnId="{08441211-7300-44D4-B072-33DFD9B8AEEB}">
      <dgm:prSet/>
      <dgm:spPr/>
      <dgm:t>
        <a:bodyPr/>
        <a:lstStyle/>
        <a:p>
          <a:endParaRPr lang="fr-FR" sz="3200" b="1">
            <a:solidFill>
              <a:schemeClr val="accent5">
                <a:lumMod val="50000"/>
              </a:schemeClr>
            </a:solidFill>
          </a:endParaRPr>
        </a:p>
      </dgm:t>
    </dgm:pt>
    <dgm:pt modelId="{5AFE2D44-48CE-4CC3-A3BA-8B79E8574EB0}" type="sibTrans" cxnId="{08441211-7300-44D4-B072-33DFD9B8AEEB}">
      <dgm:prSet/>
      <dgm:spPr/>
      <dgm:t>
        <a:bodyPr/>
        <a:lstStyle/>
        <a:p>
          <a:endParaRPr lang="fr-FR" sz="3200" b="1">
            <a:solidFill>
              <a:schemeClr val="accent5">
                <a:lumMod val="50000"/>
              </a:schemeClr>
            </a:solidFill>
          </a:endParaRPr>
        </a:p>
      </dgm:t>
    </dgm:pt>
    <dgm:pt modelId="{9804230A-E2C1-4F7D-B7E9-11A4C99F50DB}">
      <dgm:prSet phldrT="[Texte]" custT="1"/>
      <dgm:spPr/>
      <dgm:t>
        <a:bodyPr/>
        <a:lstStyle/>
        <a:p>
          <a:r>
            <a:rPr lang="ar-TN" sz="2000" b="1" smtClean="0"/>
            <a:t>مضاربة</a:t>
          </a:r>
          <a:endParaRPr lang="fr-FR" sz="2000" b="1" dirty="0"/>
        </a:p>
      </dgm:t>
    </dgm:pt>
    <dgm:pt modelId="{37016A49-9E3C-4B25-97B3-95AED990B1FE}" type="parTrans" cxnId="{DC6BA122-6980-4368-B6EC-0560B3EED07D}">
      <dgm:prSet/>
      <dgm:spPr/>
      <dgm:t>
        <a:bodyPr/>
        <a:lstStyle/>
        <a:p>
          <a:endParaRPr lang="fr-FR" sz="3200" b="1">
            <a:solidFill>
              <a:schemeClr val="accent5">
                <a:lumMod val="50000"/>
              </a:schemeClr>
            </a:solidFill>
          </a:endParaRPr>
        </a:p>
      </dgm:t>
    </dgm:pt>
    <dgm:pt modelId="{0A682B9A-31EB-4C20-9966-CFD0AD429F20}" type="sibTrans" cxnId="{DC6BA122-6980-4368-B6EC-0560B3EED07D}">
      <dgm:prSet/>
      <dgm:spPr/>
      <dgm:t>
        <a:bodyPr/>
        <a:lstStyle/>
        <a:p>
          <a:endParaRPr lang="fr-FR" sz="3200" b="1">
            <a:solidFill>
              <a:schemeClr val="accent5">
                <a:lumMod val="50000"/>
              </a:schemeClr>
            </a:solidFill>
          </a:endParaRPr>
        </a:p>
      </dgm:t>
    </dgm:pt>
    <dgm:pt modelId="{F12BF64E-3F1A-4F84-A296-5561AB935182}">
      <dgm:prSet phldrT="[Texte]" custT="1"/>
      <dgm:spPr/>
      <dgm:t>
        <a:bodyPr/>
        <a:lstStyle/>
        <a:p>
          <a:r>
            <a:rPr lang="ar-TN" sz="2000" b="1" dirty="0" smtClean="0"/>
            <a:t>مرابحة</a:t>
          </a:r>
          <a:endParaRPr lang="fr-FR" sz="2000" b="1" dirty="0"/>
        </a:p>
      </dgm:t>
    </dgm:pt>
    <dgm:pt modelId="{A4D79522-4E12-4A27-B7BE-70A86316676E}" type="sibTrans" cxnId="{D01187A3-A4B2-45AC-A757-F277229A3FBF}">
      <dgm:prSet/>
      <dgm:spPr/>
      <dgm:t>
        <a:bodyPr/>
        <a:lstStyle/>
        <a:p>
          <a:endParaRPr lang="fr-FR" sz="3200" b="1">
            <a:solidFill>
              <a:schemeClr val="accent5">
                <a:lumMod val="50000"/>
              </a:schemeClr>
            </a:solidFill>
          </a:endParaRPr>
        </a:p>
      </dgm:t>
    </dgm:pt>
    <dgm:pt modelId="{998867D9-20C8-4DEC-8502-4B38A227BB78}" type="parTrans" cxnId="{D01187A3-A4B2-45AC-A757-F277229A3FBF}">
      <dgm:prSet/>
      <dgm:spPr/>
      <dgm:t>
        <a:bodyPr/>
        <a:lstStyle/>
        <a:p>
          <a:endParaRPr lang="fr-FR" sz="3200" b="1">
            <a:solidFill>
              <a:schemeClr val="accent5">
                <a:lumMod val="50000"/>
              </a:schemeClr>
            </a:solidFill>
          </a:endParaRPr>
        </a:p>
      </dgm:t>
    </dgm:pt>
    <dgm:pt modelId="{364ECA89-BA23-4148-8364-549B6C36517C}" type="pres">
      <dgm:prSet presAssocID="{A894608A-1A95-4CB9-B45B-30E8DC77EFDA}" presName="Name0" presStyleCnt="0">
        <dgm:presLayoutVars>
          <dgm:chPref val="1"/>
          <dgm:dir/>
          <dgm:animOne val="branch"/>
          <dgm:animLvl val="lvl"/>
          <dgm:resizeHandles/>
        </dgm:presLayoutVars>
      </dgm:prSet>
      <dgm:spPr/>
      <dgm:t>
        <a:bodyPr/>
        <a:lstStyle/>
        <a:p>
          <a:endParaRPr lang="fr-FR"/>
        </a:p>
      </dgm:t>
    </dgm:pt>
    <dgm:pt modelId="{8F78AA8F-796E-4E91-AEC1-953B347461E0}" type="pres">
      <dgm:prSet presAssocID="{C206C236-90FF-467A-B968-CDCF3BC6581E}" presName="vertOne" presStyleCnt="0"/>
      <dgm:spPr/>
    </dgm:pt>
    <dgm:pt modelId="{AAA17029-ABCB-4277-833E-208AD802B9E2}" type="pres">
      <dgm:prSet presAssocID="{C206C236-90FF-467A-B968-CDCF3BC6581E}" presName="txOne" presStyleLbl="node0" presStyleIdx="0" presStyleCnt="1">
        <dgm:presLayoutVars>
          <dgm:chPref val="3"/>
        </dgm:presLayoutVars>
      </dgm:prSet>
      <dgm:spPr/>
      <dgm:t>
        <a:bodyPr/>
        <a:lstStyle/>
        <a:p>
          <a:endParaRPr lang="fr-FR"/>
        </a:p>
      </dgm:t>
    </dgm:pt>
    <dgm:pt modelId="{9A58EF5B-C2B2-4426-A9B9-210F3591487D}" type="pres">
      <dgm:prSet presAssocID="{C206C236-90FF-467A-B968-CDCF3BC6581E}" presName="parTransOne" presStyleCnt="0"/>
      <dgm:spPr/>
    </dgm:pt>
    <dgm:pt modelId="{33A4CAD7-2F6D-44BF-B933-8BBCBEA5F9EC}" type="pres">
      <dgm:prSet presAssocID="{C206C236-90FF-467A-B968-CDCF3BC6581E}" presName="horzOne" presStyleCnt="0"/>
      <dgm:spPr/>
    </dgm:pt>
    <dgm:pt modelId="{40F39402-06F5-41FE-B874-B88282B43C5A}" type="pres">
      <dgm:prSet presAssocID="{74AB7B3E-D281-42CD-9DD8-1F8E0FE4BA4B}" presName="vertTwo" presStyleCnt="0"/>
      <dgm:spPr/>
    </dgm:pt>
    <dgm:pt modelId="{0F7956B4-83A2-47D3-8375-9E39F2C79B53}" type="pres">
      <dgm:prSet presAssocID="{74AB7B3E-D281-42CD-9DD8-1F8E0FE4BA4B}" presName="txTwo" presStyleLbl="node2" presStyleIdx="0" presStyleCnt="2" custLinFactNeighborX="1681" custLinFactNeighborY="-4043">
        <dgm:presLayoutVars>
          <dgm:chPref val="3"/>
        </dgm:presLayoutVars>
      </dgm:prSet>
      <dgm:spPr/>
      <dgm:t>
        <a:bodyPr/>
        <a:lstStyle/>
        <a:p>
          <a:endParaRPr lang="fr-FR"/>
        </a:p>
      </dgm:t>
    </dgm:pt>
    <dgm:pt modelId="{A1E0FBF6-160F-44D6-A3EC-E603DFF1F7BF}" type="pres">
      <dgm:prSet presAssocID="{74AB7B3E-D281-42CD-9DD8-1F8E0FE4BA4B}" presName="parTransTwo" presStyleCnt="0"/>
      <dgm:spPr/>
    </dgm:pt>
    <dgm:pt modelId="{3C3D5556-CB14-4381-8EA3-E0CF3B55D7E5}" type="pres">
      <dgm:prSet presAssocID="{74AB7B3E-D281-42CD-9DD8-1F8E0FE4BA4B}" presName="horzTwo" presStyleCnt="0"/>
      <dgm:spPr/>
    </dgm:pt>
    <dgm:pt modelId="{14369C68-3AB1-48BC-8E3F-78B8E40106DE}" type="pres">
      <dgm:prSet presAssocID="{0597A69A-2A8B-4845-929E-443BF78EF373}" presName="vertThree" presStyleCnt="0"/>
      <dgm:spPr/>
    </dgm:pt>
    <dgm:pt modelId="{1E08AD82-5B17-4188-83A4-8643322C9617}" type="pres">
      <dgm:prSet presAssocID="{0597A69A-2A8B-4845-929E-443BF78EF373}" presName="txThree" presStyleLbl="node3" presStyleIdx="0" presStyleCnt="8">
        <dgm:presLayoutVars>
          <dgm:chPref val="3"/>
        </dgm:presLayoutVars>
      </dgm:prSet>
      <dgm:spPr/>
      <dgm:t>
        <a:bodyPr/>
        <a:lstStyle/>
        <a:p>
          <a:endParaRPr lang="fr-FR"/>
        </a:p>
      </dgm:t>
    </dgm:pt>
    <dgm:pt modelId="{1060E69B-D187-46CD-BF3D-F1C94B1553CF}" type="pres">
      <dgm:prSet presAssocID="{0597A69A-2A8B-4845-929E-443BF78EF373}" presName="horzThree" presStyleCnt="0"/>
      <dgm:spPr/>
    </dgm:pt>
    <dgm:pt modelId="{6CD4B99A-EE6B-42EF-BFCB-0FE7DFA3E8C0}" type="pres">
      <dgm:prSet presAssocID="{F222BADA-2D23-4727-9C8D-B04CBD9B8772}" presName="sibSpaceThree" presStyleCnt="0"/>
      <dgm:spPr/>
    </dgm:pt>
    <dgm:pt modelId="{A7EA2DA1-250A-49BB-8A76-9875496610F4}" type="pres">
      <dgm:prSet presAssocID="{C551CB08-4790-4AD5-B717-CAAB87581632}" presName="vertThree" presStyleCnt="0"/>
      <dgm:spPr/>
    </dgm:pt>
    <dgm:pt modelId="{BD6D9BB0-C60B-4898-9A84-4C2C7FEEB57E}" type="pres">
      <dgm:prSet presAssocID="{C551CB08-4790-4AD5-B717-CAAB87581632}" presName="txThree" presStyleLbl="node3" presStyleIdx="1" presStyleCnt="8">
        <dgm:presLayoutVars>
          <dgm:chPref val="3"/>
        </dgm:presLayoutVars>
      </dgm:prSet>
      <dgm:spPr/>
      <dgm:t>
        <a:bodyPr/>
        <a:lstStyle/>
        <a:p>
          <a:endParaRPr lang="fr-FR"/>
        </a:p>
      </dgm:t>
    </dgm:pt>
    <dgm:pt modelId="{F78B6884-3E0E-4BE6-B126-9B47DF9FBD40}" type="pres">
      <dgm:prSet presAssocID="{C551CB08-4790-4AD5-B717-CAAB87581632}" presName="horzThree" presStyleCnt="0"/>
      <dgm:spPr/>
    </dgm:pt>
    <dgm:pt modelId="{C0A0AAA2-4FAC-4151-B35F-3D9DB9CE81F2}" type="pres">
      <dgm:prSet presAssocID="{1B2B22A9-55C7-426D-B2A7-EFD597707F27}" presName="sibSpaceThree" presStyleCnt="0"/>
      <dgm:spPr/>
    </dgm:pt>
    <dgm:pt modelId="{0DD46C18-4DF8-4705-8F1A-18AA1D36C8AD}" type="pres">
      <dgm:prSet presAssocID="{C67D7533-2F51-428F-A1A1-C32CD24CDDC4}" presName="vertThree" presStyleCnt="0"/>
      <dgm:spPr/>
    </dgm:pt>
    <dgm:pt modelId="{45BA4E48-595B-425D-9A7C-D50426E91D65}" type="pres">
      <dgm:prSet presAssocID="{C67D7533-2F51-428F-A1A1-C32CD24CDDC4}" presName="txThree" presStyleLbl="node3" presStyleIdx="2" presStyleCnt="8">
        <dgm:presLayoutVars>
          <dgm:chPref val="3"/>
        </dgm:presLayoutVars>
      </dgm:prSet>
      <dgm:spPr/>
      <dgm:t>
        <a:bodyPr/>
        <a:lstStyle/>
        <a:p>
          <a:endParaRPr lang="fr-FR"/>
        </a:p>
      </dgm:t>
    </dgm:pt>
    <dgm:pt modelId="{AC7EEC30-0423-4AA3-BDA2-0289DAEB1FEA}" type="pres">
      <dgm:prSet presAssocID="{C67D7533-2F51-428F-A1A1-C32CD24CDDC4}" presName="horzThree" presStyleCnt="0"/>
      <dgm:spPr/>
    </dgm:pt>
    <dgm:pt modelId="{3FBAAA80-B0B5-46EB-92EB-9A3C85346150}" type="pres">
      <dgm:prSet presAssocID="{389711BD-C9DF-4E92-AA96-14E43D5151F8}" presName="sibSpaceThree" presStyleCnt="0"/>
      <dgm:spPr/>
    </dgm:pt>
    <dgm:pt modelId="{B5F71D6B-E678-4110-A57F-C602E44007BA}" type="pres">
      <dgm:prSet presAssocID="{F12BF64E-3F1A-4F84-A296-5561AB935182}" presName="vertThree" presStyleCnt="0"/>
      <dgm:spPr/>
    </dgm:pt>
    <dgm:pt modelId="{C4245EDF-CAD5-4AE4-8F91-4C0E79C669C7}" type="pres">
      <dgm:prSet presAssocID="{F12BF64E-3F1A-4F84-A296-5561AB935182}" presName="txThree" presStyleLbl="node3" presStyleIdx="3" presStyleCnt="8">
        <dgm:presLayoutVars>
          <dgm:chPref val="3"/>
        </dgm:presLayoutVars>
      </dgm:prSet>
      <dgm:spPr/>
      <dgm:t>
        <a:bodyPr/>
        <a:lstStyle/>
        <a:p>
          <a:endParaRPr lang="fr-FR"/>
        </a:p>
      </dgm:t>
    </dgm:pt>
    <dgm:pt modelId="{BB4AB816-338E-44D7-A671-2A7651D4AC18}" type="pres">
      <dgm:prSet presAssocID="{F12BF64E-3F1A-4F84-A296-5561AB935182}" presName="horzThree" presStyleCnt="0"/>
      <dgm:spPr/>
    </dgm:pt>
    <dgm:pt modelId="{00D53089-13A7-4FDC-90CE-D791DBBA5CAC}" type="pres">
      <dgm:prSet presAssocID="{7E88E6FC-083E-4B6D-9274-ED25C5209FCA}" presName="sibSpaceTwo" presStyleCnt="0"/>
      <dgm:spPr/>
    </dgm:pt>
    <dgm:pt modelId="{441825A0-7B02-493B-9A94-EA0B34D9CD18}" type="pres">
      <dgm:prSet presAssocID="{65E95AEC-2793-4A29-ACD6-53A190893A61}" presName="vertTwo" presStyleCnt="0"/>
      <dgm:spPr/>
    </dgm:pt>
    <dgm:pt modelId="{76DF4309-746C-48AD-A6AE-69EA5C55EE7F}" type="pres">
      <dgm:prSet presAssocID="{65E95AEC-2793-4A29-ACD6-53A190893A61}" presName="txTwo" presStyleLbl="node2" presStyleIdx="1" presStyleCnt="2">
        <dgm:presLayoutVars>
          <dgm:chPref val="3"/>
        </dgm:presLayoutVars>
      </dgm:prSet>
      <dgm:spPr/>
      <dgm:t>
        <a:bodyPr/>
        <a:lstStyle/>
        <a:p>
          <a:endParaRPr lang="fr-FR"/>
        </a:p>
      </dgm:t>
    </dgm:pt>
    <dgm:pt modelId="{11E6F783-0505-4826-8A6D-172B217FBD0A}" type="pres">
      <dgm:prSet presAssocID="{65E95AEC-2793-4A29-ACD6-53A190893A61}" presName="parTransTwo" presStyleCnt="0"/>
      <dgm:spPr/>
    </dgm:pt>
    <dgm:pt modelId="{2C2B1247-A224-4BA8-8799-ACDE688C85E4}" type="pres">
      <dgm:prSet presAssocID="{65E95AEC-2793-4A29-ACD6-53A190893A61}" presName="horzTwo" presStyleCnt="0"/>
      <dgm:spPr/>
    </dgm:pt>
    <dgm:pt modelId="{FACA54AB-643A-4372-9531-5CAE5BCDFC9B}" type="pres">
      <dgm:prSet presAssocID="{860E2A49-7BD2-45DB-B255-39C0FF4BAAD3}" presName="vertThree" presStyleCnt="0"/>
      <dgm:spPr/>
    </dgm:pt>
    <dgm:pt modelId="{99017DD1-8E4B-4173-80FD-55EA35FCCE10}" type="pres">
      <dgm:prSet presAssocID="{860E2A49-7BD2-45DB-B255-39C0FF4BAAD3}" presName="txThree" presStyleLbl="node3" presStyleIdx="4" presStyleCnt="8">
        <dgm:presLayoutVars>
          <dgm:chPref val="3"/>
        </dgm:presLayoutVars>
      </dgm:prSet>
      <dgm:spPr/>
      <dgm:t>
        <a:bodyPr/>
        <a:lstStyle/>
        <a:p>
          <a:endParaRPr lang="fr-FR"/>
        </a:p>
      </dgm:t>
    </dgm:pt>
    <dgm:pt modelId="{76F214A4-77C8-406B-8F92-683822DC6F06}" type="pres">
      <dgm:prSet presAssocID="{860E2A49-7BD2-45DB-B255-39C0FF4BAAD3}" presName="horzThree" presStyleCnt="0"/>
      <dgm:spPr/>
    </dgm:pt>
    <dgm:pt modelId="{961DCEB2-934B-42E2-865B-7DF5FAE73821}" type="pres">
      <dgm:prSet presAssocID="{96EB3310-B2FA-4A59-973E-6585C0664EB8}" presName="sibSpaceThree" presStyleCnt="0"/>
      <dgm:spPr/>
    </dgm:pt>
    <dgm:pt modelId="{4DBA6E06-DE49-4AAD-9DDC-C447211090CC}" type="pres">
      <dgm:prSet presAssocID="{6983B13E-7044-4DA7-8E31-3A0D5510EE08}" presName="vertThree" presStyleCnt="0"/>
      <dgm:spPr/>
    </dgm:pt>
    <dgm:pt modelId="{710CC4A2-3BF9-49D4-A89B-6A8F05A2F320}" type="pres">
      <dgm:prSet presAssocID="{6983B13E-7044-4DA7-8E31-3A0D5510EE08}" presName="txThree" presStyleLbl="node3" presStyleIdx="5" presStyleCnt="8">
        <dgm:presLayoutVars>
          <dgm:chPref val="3"/>
        </dgm:presLayoutVars>
      </dgm:prSet>
      <dgm:spPr/>
      <dgm:t>
        <a:bodyPr/>
        <a:lstStyle/>
        <a:p>
          <a:endParaRPr lang="fr-FR"/>
        </a:p>
      </dgm:t>
    </dgm:pt>
    <dgm:pt modelId="{BD4FB208-56E3-4A25-BA98-C694C064A42E}" type="pres">
      <dgm:prSet presAssocID="{6983B13E-7044-4DA7-8E31-3A0D5510EE08}" presName="horzThree" presStyleCnt="0"/>
      <dgm:spPr/>
    </dgm:pt>
    <dgm:pt modelId="{82248392-6207-4138-8F77-03BF6B277D5F}" type="pres">
      <dgm:prSet presAssocID="{4787F086-2097-4CD1-90D2-8EA42CA205C5}" presName="sibSpaceThree" presStyleCnt="0"/>
      <dgm:spPr/>
    </dgm:pt>
    <dgm:pt modelId="{5EA9A8D7-6B4C-4AB0-A1B3-3412CC05AB6C}" type="pres">
      <dgm:prSet presAssocID="{F2B66388-7502-43AA-AA67-EB5798C5D286}" presName="vertThree" presStyleCnt="0"/>
      <dgm:spPr/>
    </dgm:pt>
    <dgm:pt modelId="{101406E4-531E-400C-81B8-353DA94EDBC2}" type="pres">
      <dgm:prSet presAssocID="{F2B66388-7502-43AA-AA67-EB5798C5D286}" presName="txThree" presStyleLbl="node3" presStyleIdx="6" presStyleCnt="8">
        <dgm:presLayoutVars>
          <dgm:chPref val="3"/>
        </dgm:presLayoutVars>
      </dgm:prSet>
      <dgm:spPr/>
      <dgm:t>
        <a:bodyPr/>
        <a:lstStyle/>
        <a:p>
          <a:endParaRPr lang="fr-FR"/>
        </a:p>
      </dgm:t>
    </dgm:pt>
    <dgm:pt modelId="{173C20F5-3C70-4077-B8E5-AC4CBCA478C9}" type="pres">
      <dgm:prSet presAssocID="{F2B66388-7502-43AA-AA67-EB5798C5D286}" presName="horzThree" presStyleCnt="0"/>
      <dgm:spPr/>
    </dgm:pt>
    <dgm:pt modelId="{1284632A-AEC4-47E5-9A4C-9AAF5BF5F81F}" type="pres">
      <dgm:prSet presAssocID="{5AFE2D44-48CE-4CC3-A3BA-8B79E8574EB0}" presName="sibSpaceThree" presStyleCnt="0"/>
      <dgm:spPr/>
    </dgm:pt>
    <dgm:pt modelId="{266AC938-941A-48C5-BFBB-1C22D17F1C5B}" type="pres">
      <dgm:prSet presAssocID="{9804230A-E2C1-4F7D-B7E9-11A4C99F50DB}" presName="vertThree" presStyleCnt="0"/>
      <dgm:spPr/>
    </dgm:pt>
    <dgm:pt modelId="{85656220-CB8C-4A83-AD41-B608D374CDB3}" type="pres">
      <dgm:prSet presAssocID="{9804230A-E2C1-4F7D-B7E9-11A4C99F50DB}" presName="txThree" presStyleLbl="node3" presStyleIdx="7" presStyleCnt="8">
        <dgm:presLayoutVars>
          <dgm:chPref val="3"/>
        </dgm:presLayoutVars>
      </dgm:prSet>
      <dgm:spPr/>
      <dgm:t>
        <a:bodyPr/>
        <a:lstStyle/>
        <a:p>
          <a:endParaRPr lang="fr-FR"/>
        </a:p>
      </dgm:t>
    </dgm:pt>
    <dgm:pt modelId="{D385845F-697C-45E1-94CC-2EF8C3CF459E}" type="pres">
      <dgm:prSet presAssocID="{9804230A-E2C1-4F7D-B7E9-11A4C99F50DB}" presName="horzThree" presStyleCnt="0"/>
      <dgm:spPr/>
    </dgm:pt>
  </dgm:ptLst>
  <dgm:cxnLst>
    <dgm:cxn modelId="{7ACF213F-7506-43FD-861A-EEFA0096075A}" srcId="{65E95AEC-2793-4A29-ACD6-53A190893A61}" destId="{6983B13E-7044-4DA7-8E31-3A0D5510EE08}" srcOrd="1" destOrd="0" parTransId="{912A0C61-7CB7-40C2-B0D6-093D4DEF20B4}" sibTransId="{4787F086-2097-4CD1-90D2-8EA42CA205C5}"/>
    <dgm:cxn modelId="{DC6BA122-6980-4368-B6EC-0560B3EED07D}" srcId="{65E95AEC-2793-4A29-ACD6-53A190893A61}" destId="{9804230A-E2C1-4F7D-B7E9-11A4C99F50DB}" srcOrd="3" destOrd="0" parTransId="{37016A49-9E3C-4B25-97B3-95AED990B1FE}" sibTransId="{0A682B9A-31EB-4C20-9966-CFD0AD429F20}"/>
    <dgm:cxn modelId="{6D3277BA-1618-4BF1-BD67-AC2B0252A9B8}" type="presOf" srcId="{860E2A49-7BD2-45DB-B255-39C0FF4BAAD3}" destId="{99017DD1-8E4B-4173-80FD-55EA35FCCE10}" srcOrd="0" destOrd="0" presId="urn:microsoft.com/office/officeart/2005/8/layout/hierarchy4"/>
    <dgm:cxn modelId="{66943CAC-10AA-4A14-A665-9F2E3BE85CD3}" type="presOf" srcId="{F12BF64E-3F1A-4F84-A296-5561AB935182}" destId="{C4245EDF-CAD5-4AE4-8F91-4C0E79C669C7}" srcOrd="0" destOrd="0" presId="urn:microsoft.com/office/officeart/2005/8/layout/hierarchy4"/>
    <dgm:cxn modelId="{08441211-7300-44D4-B072-33DFD9B8AEEB}" srcId="{65E95AEC-2793-4A29-ACD6-53A190893A61}" destId="{F2B66388-7502-43AA-AA67-EB5798C5D286}" srcOrd="2" destOrd="0" parTransId="{8447CD7C-2A8D-4AD3-8232-03F4527A56C3}" sibTransId="{5AFE2D44-48CE-4CC3-A3BA-8B79E8574EB0}"/>
    <dgm:cxn modelId="{D01187A3-A4B2-45AC-A757-F277229A3FBF}" srcId="{74AB7B3E-D281-42CD-9DD8-1F8E0FE4BA4B}" destId="{F12BF64E-3F1A-4F84-A296-5561AB935182}" srcOrd="3" destOrd="0" parTransId="{998867D9-20C8-4DEC-8502-4B38A227BB78}" sibTransId="{A4D79522-4E12-4A27-B7BE-70A86316676E}"/>
    <dgm:cxn modelId="{B4D0A79C-0E2A-436D-A1A9-4788A85619D7}" type="presOf" srcId="{9804230A-E2C1-4F7D-B7E9-11A4C99F50DB}" destId="{85656220-CB8C-4A83-AD41-B608D374CDB3}" srcOrd="0" destOrd="0" presId="urn:microsoft.com/office/officeart/2005/8/layout/hierarchy4"/>
    <dgm:cxn modelId="{A5D63CF9-52D1-4B6F-995D-08AD8EDBE19C}" type="presOf" srcId="{A894608A-1A95-4CB9-B45B-30E8DC77EFDA}" destId="{364ECA89-BA23-4148-8364-549B6C36517C}" srcOrd="0" destOrd="0" presId="urn:microsoft.com/office/officeart/2005/8/layout/hierarchy4"/>
    <dgm:cxn modelId="{35939D3C-4AF7-47F9-8D32-D50FD396E2F2}" type="presOf" srcId="{C551CB08-4790-4AD5-B717-CAAB87581632}" destId="{BD6D9BB0-C60B-4898-9A84-4C2C7FEEB57E}" srcOrd="0" destOrd="0" presId="urn:microsoft.com/office/officeart/2005/8/layout/hierarchy4"/>
    <dgm:cxn modelId="{BC90DDD4-5AFB-40D0-8EB5-6731E5E8A63A}" type="presOf" srcId="{0597A69A-2A8B-4845-929E-443BF78EF373}" destId="{1E08AD82-5B17-4188-83A4-8643322C9617}" srcOrd="0" destOrd="0" presId="urn:microsoft.com/office/officeart/2005/8/layout/hierarchy4"/>
    <dgm:cxn modelId="{CBD7D067-3F74-4D38-A8D0-A0BD10614B1D}" srcId="{74AB7B3E-D281-42CD-9DD8-1F8E0FE4BA4B}" destId="{C551CB08-4790-4AD5-B717-CAAB87581632}" srcOrd="1" destOrd="0" parTransId="{0B793CA8-606D-43BC-83BD-4BFA9587A60D}" sibTransId="{1B2B22A9-55C7-426D-B2A7-EFD597707F27}"/>
    <dgm:cxn modelId="{9AF3AB99-4E53-4A64-8E59-FF1E6B048590}" srcId="{74AB7B3E-D281-42CD-9DD8-1F8E0FE4BA4B}" destId="{0597A69A-2A8B-4845-929E-443BF78EF373}" srcOrd="0" destOrd="0" parTransId="{ACC40806-7C6E-4D5F-9325-8222EDDD8651}" sibTransId="{F222BADA-2D23-4727-9C8D-B04CBD9B8772}"/>
    <dgm:cxn modelId="{3E2D1A65-D0B6-4EAC-B378-071869DD61B7}" type="presOf" srcId="{C206C236-90FF-467A-B968-CDCF3BC6581E}" destId="{AAA17029-ABCB-4277-833E-208AD802B9E2}" srcOrd="0" destOrd="0" presId="urn:microsoft.com/office/officeart/2005/8/layout/hierarchy4"/>
    <dgm:cxn modelId="{A163C837-418F-4398-A7D9-0044A0392F33}" type="presOf" srcId="{6983B13E-7044-4DA7-8E31-3A0D5510EE08}" destId="{710CC4A2-3BF9-49D4-A89B-6A8F05A2F320}" srcOrd="0" destOrd="0" presId="urn:microsoft.com/office/officeart/2005/8/layout/hierarchy4"/>
    <dgm:cxn modelId="{D3D9A5FA-DDE8-426B-9B09-86ADDC80D34C}" srcId="{A894608A-1A95-4CB9-B45B-30E8DC77EFDA}" destId="{C206C236-90FF-467A-B968-CDCF3BC6581E}" srcOrd="0" destOrd="0" parTransId="{2D38D838-949E-444C-99CA-4D24FFB3DAF2}" sibTransId="{B3A1AF15-26BC-4423-81A6-423BBB2BCBDB}"/>
    <dgm:cxn modelId="{B44079AA-566B-4B1A-9020-CC76D55B908B}" type="presOf" srcId="{C67D7533-2F51-428F-A1A1-C32CD24CDDC4}" destId="{45BA4E48-595B-425D-9A7C-D50426E91D65}" srcOrd="0" destOrd="0" presId="urn:microsoft.com/office/officeart/2005/8/layout/hierarchy4"/>
    <dgm:cxn modelId="{FC61214C-6D95-4214-9224-B14639AAA069}" type="presOf" srcId="{F2B66388-7502-43AA-AA67-EB5798C5D286}" destId="{101406E4-531E-400C-81B8-353DA94EDBC2}" srcOrd="0" destOrd="0" presId="urn:microsoft.com/office/officeart/2005/8/layout/hierarchy4"/>
    <dgm:cxn modelId="{7D8C3EFF-7DC4-48A7-B627-4E69D162A957}" srcId="{65E95AEC-2793-4A29-ACD6-53A190893A61}" destId="{860E2A49-7BD2-45DB-B255-39C0FF4BAAD3}" srcOrd="0" destOrd="0" parTransId="{71DADBC7-E537-4989-8AB1-F4202E4B174C}" sibTransId="{96EB3310-B2FA-4A59-973E-6585C0664EB8}"/>
    <dgm:cxn modelId="{0FE94358-5DEB-4D0D-B2D5-EA9256CE4CAB}" type="presOf" srcId="{74AB7B3E-D281-42CD-9DD8-1F8E0FE4BA4B}" destId="{0F7956B4-83A2-47D3-8375-9E39F2C79B53}" srcOrd="0" destOrd="0" presId="urn:microsoft.com/office/officeart/2005/8/layout/hierarchy4"/>
    <dgm:cxn modelId="{E9E1B868-1DE5-4866-8C41-568DBC9566ED}" type="presOf" srcId="{65E95AEC-2793-4A29-ACD6-53A190893A61}" destId="{76DF4309-746C-48AD-A6AE-69EA5C55EE7F}" srcOrd="0" destOrd="0" presId="urn:microsoft.com/office/officeart/2005/8/layout/hierarchy4"/>
    <dgm:cxn modelId="{B5EAB562-F51F-4E81-AD14-949E276F320E}" srcId="{C206C236-90FF-467A-B968-CDCF3BC6581E}" destId="{74AB7B3E-D281-42CD-9DD8-1F8E0FE4BA4B}" srcOrd="0" destOrd="0" parTransId="{00808E71-A2A9-4EFB-BAED-16E9744409B1}" sibTransId="{7E88E6FC-083E-4B6D-9274-ED25C5209FCA}"/>
    <dgm:cxn modelId="{2782C260-5597-4083-9432-53BC375FE65B}" srcId="{74AB7B3E-D281-42CD-9DD8-1F8E0FE4BA4B}" destId="{C67D7533-2F51-428F-A1A1-C32CD24CDDC4}" srcOrd="2" destOrd="0" parTransId="{B89765ED-5138-4275-ADB2-B1EBD059CCAF}" sibTransId="{389711BD-C9DF-4E92-AA96-14E43D5151F8}"/>
    <dgm:cxn modelId="{F5FFFF8A-4D60-46B7-8C93-A32E406E3374}" srcId="{C206C236-90FF-467A-B968-CDCF3BC6581E}" destId="{65E95AEC-2793-4A29-ACD6-53A190893A61}" srcOrd="1" destOrd="0" parTransId="{C8FDF8E4-6251-4F85-844E-1E934422F7C1}" sibTransId="{9FAE0C57-A657-453B-A3E3-219D0A3E8969}"/>
    <dgm:cxn modelId="{F104ED5C-BE0B-4191-81CB-682E1640B602}" type="presParOf" srcId="{364ECA89-BA23-4148-8364-549B6C36517C}" destId="{8F78AA8F-796E-4E91-AEC1-953B347461E0}" srcOrd="0" destOrd="0" presId="urn:microsoft.com/office/officeart/2005/8/layout/hierarchy4"/>
    <dgm:cxn modelId="{3E63B53C-E318-4B7E-B3EF-C8B24CFF9847}" type="presParOf" srcId="{8F78AA8F-796E-4E91-AEC1-953B347461E0}" destId="{AAA17029-ABCB-4277-833E-208AD802B9E2}" srcOrd="0" destOrd="0" presId="urn:microsoft.com/office/officeart/2005/8/layout/hierarchy4"/>
    <dgm:cxn modelId="{235FBF0E-EC12-4BFF-9585-6DECB8817792}" type="presParOf" srcId="{8F78AA8F-796E-4E91-AEC1-953B347461E0}" destId="{9A58EF5B-C2B2-4426-A9B9-210F3591487D}" srcOrd="1" destOrd="0" presId="urn:microsoft.com/office/officeart/2005/8/layout/hierarchy4"/>
    <dgm:cxn modelId="{90CD1AE2-A7E5-4372-90D6-BB8390AAFF2D}" type="presParOf" srcId="{8F78AA8F-796E-4E91-AEC1-953B347461E0}" destId="{33A4CAD7-2F6D-44BF-B933-8BBCBEA5F9EC}" srcOrd="2" destOrd="0" presId="urn:microsoft.com/office/officeart/2005/8/layout/hierarchy4"/>
    <dgm:cxn modelId="{CF57E9C5-027F-4583-BFDE-6722098F57FB}" type="presParOf" srcId="{33A4CAD7-2F6D-44BF-B933-8BBCBEA5F9EC}" destId="{40F39402-06F5-41FE-B874-B88282B43C5A}" srcOrd="0" destOrd="0" presId="urn:microsoft.com/office/officeart/2005/8/layout/hierarchy4"/>
    <dgm:cxn modelId="{570FEB11-D2CF-4230-B274-2AA9F691CA5E}" type="presParOf" srcId="{40F39402-06F5-41FE-B874-B88282B43C5A}" destId="{0F7956B4-83A2-47D3-8375-9E39F2C79B53}" srcOrd="0" destOrd="0" presId="urn:microsoft.com/office/officeart/2005/8/layout/hierarchy4"/>
    <dgm:cxn modelId="{742E900F-7E6A-4DD3-A5F8-13033CDDEA04}" type="presParOf" srcId="{40F39402-06F5-41FE-B874-B88282B43C5A}" destId="{A1E0FBF6-160F-44D6-A3EC-E603DFF1F7BF}" srcOrd="1" destOrd="0" presId="urn:microsoft.com/office/officeart/2005/8/layout/hierarchy4"/>
    <dgm:cxn modelId="{AE0A1CDA-5A95-4EFA-AD04-9E0027B472D3}" type="presParOf" srcId="{40F39402-06F5-41FE-B874-B88282B43C5A}" destId="{3C3D5556-CB14-4381-8EA3-E0CF3B55D7E5}" srcOrd="2" destOrd="0" presId="urn:microsoft.com/office/officeart/2005/8/layout/hierarchy4"/>
    <dgm:cxn modelId="{7F86C486-8419-458C-9FF5-87BED3796DF2}" type="presParOf" srcId="{3C3D5556-CB14-4381-8EA3-E0CF3B55D7E5}" destId="{14369C68-3AB1-48BC-8E3F-78B8E40106DE}" srcOrd="0" destOrd="0" presId="urn:microsoft.com/office/officeart/2005/8/layout/hierarchy4"/>
    <dgm:cxn modelId="{5CF80B0C-DC08-4B02-97F0-944B881DB03C}" type="presParOf" srcId="{14369C68-3AB1-48BC-8E3F-78B8E40106DE}" destId="{1E08AD82-5B17-4188-83A4-8643322C9617}" srcOrd="0" destOrd="0" presId="urn:microsoft.com/office/officeart/2005/8/layout/hierarchy4"/>
    <dgm:cxn modelId="{E26284CB-78A0-45AD-865C-82C731DA9133}" type="presParOf" srcId="{14369C68-3AB1-48BC-8E3F-78B8E40106DE}" destId="{1060E69B-D187-46CD-BF3D-F1C94B1553CF}" srcOrd="1" destOrd="0" presId="urn:microsoft.com/office/officeart/2005/8/layout/hierarchy4"/>
    <dgm:cxn modelId="{DC299E26-E09C-46D4-AB2C-E798A9D5C7A9}" type="presParOf" srcId="{3C3D5556-CB14-4381-8EA3-E0CF3B55D7E5}" destId="{6CD4B99A-EE6B-42EF-BFCB-0FE7DFA3E8C0}" srcOrd="1" destOrd="0" presId="urn:microsoft.com/office/officeart/2005/8/layout/hierarchy4"/>
    <dgm:cxn modelId="{887606D8-261A-44EB-9331-215451E18B5A}" type="presParOf" srcId="{3C3D5556-CB14-4381-8EA3-E0CF3B55D7E5}" destId="{A7EA2DA1-250A-49BB-8A76-9875496610F4}" srcOrd="2" destOrd="0" presId="urn:microsoft.com/office/officeart/2005/8/layout/hierarchy4"/>
    <dgm:cxn modelId="{F71A6009-4ECC-4392-8FE7-7000ABF097A1}" type="presParOf" srcId="{A7EA2DA1-250A-49BB-8A76-9875496610F4}" destId="{BD6D9BB0-C60B-4898-9A84-4C2C7FEEB57E}" srcOrd="0" destOrd="0" presId="urn:microsoft.com/office/officeart/2005/8/layout/hierarchy4"/>
    <dgm:cxn modelId="{B610C371-4CF5-4D95-9AFA-2368A820146E}" type="presParOf" srcId="{A7EA2DA1-250A-49BB-8A76-9875496610F4}" destId="{F78B6884-3E0E-4BE6-B126-9B47DF9FBD40}" srcOrd="1" destOrd="0" presId="urn:microsoft.com/office/officeart/2005/8/layout/hierarchy4"/>
    <dgm:cxn modelId="{A1FF4D02-0D6A-4713-BBF5-6E21CEA7E406}" type="presParOf" srcId="{3C3D5556-CB14-4381-8EA3-E0CF3B55D7E5}" destId="{C0A0AAA2-4FAC-4151-B35F-3D9DB9CE81F2}" srcOrd="3" destOrd="0" presId="urn:microsoft.com/office/officeart/2005/8/layout/hierarchy4"/>
    <dgm:cxn modelId="{C504B126-23D2-4050-8FDC-D18B11C0461D}" type="presParOf" srcId="{3C3D5556-CB14-4381-8EA3-E0CF3B55D7E5}" destId="{0DD46C18-4DF8-4705-8F1A-18AA1D36C8AD}" srcOrd="4" destOrd="0" presId="urn:microsoft.com/office/officeart/2005/8/layout/hierarchy4"/>
    <dgm:cxn modelId="{7DF1892F-97CA-4C62-8747-C7933F5AD132}" type="presParOf" srcId="{0DD46C18-4DF8-4705-8F1A-18AA1D36C8AD}" destId="{45BA4E48-595B-425D-9A7C-D50426E91D65}" srcOrd="0" destOrd="0" presId="urn:microsoft.com/office/officeart/2005/8/layout/hierarchy4"/>
    <dgm:cxn modelId="{19BB9BC3-3621-4AA7-B0A1-71B696796913}" type="presParOf" srcId="{0DD46C18-4DF8-4705-8F1A-18AA1D36C8AD}" destId="{AC7EEC30-0423-4AA3-BDA2-0289DAEB1FEA}" srcOrd="1" destOrd="0" presId="urn:microsoft.com/office/officeart/2005/8/layout/hierarchy4"/>
    <dgm:cxn modelId="{B5C625E7-4253-4A19-944B-10AD344CC523}" type="presParOf" srcId="{3C3D5556-CB14-4381-8EA3-E0CF3B55D7E5}" destId="{3FBAAA80-B0B5-46EB-92EB-9A3C85346150}" srcOrd="5" destOrd="0" presId="urn:microsoft.com/office/officeart/2005/8/layout/hierarchy4"/>
    <dgm:cxn modelId="{6AFC45D2-F03A-4006-9E2D-063C803E1CBE}" type="presParOf" srcId="{3C3D5556-CB14-4381-8EA3-E0CF3B55D7E5}" destId="{B5F71D6B-E678-4110-A57F-C602E44007BA}" srcOrd="6" destOrd="0" presId="urn:microsoft.com/office/officeart/2005/8/layout/hierarchy4"/>
    <dgm:cxn modelId="{07A2F082-C8C0-43CB-BF03-1947136D4080}" type="presParOf" srcId="{B5F71D6B-E678-4110-A57F-C602E44007BA}" destId="{C4245EDF-CAD5-4AE4-8F91-4C0E79C669C7}" srcOrd="0" destOrd="0" presId="urn:microsoft.com/office/officeart/2005/8/layout/hierarchy4"/>
    <dgm:cxn modelId="{241FDCA6-92FC-4EED-8A31-00211955F000}" type="presParOf" srcId="{B5F71D6B-E678-4110-A57F-C602E44007BA}" destId="{BB4AB816-338E-44D7-A671-2A7651D4AC18}" srcOrd="1" destOrd="0" presId="urn:microsoft.com/office/officeart/2005/8/layout/hierarchy4"/>
    <dgm:cxn modelId="{07BED89A-00A1-472A-B980-F3EFF7CD942A}" type="presParOf" srcId="{33A4CAD7-2F6D-44BF-B933-8BBCBEA5F9EC}" destId="{00D53089-13A7-4FDC-90CE-D791DBBA5CAC}" srcOrd="1" destOrd="0" presId="urn:microsoft.com/office/officeart/2005/8/layout/hierarchy4"/>
    <dgm:cxn modelId="{44F4C15E-0905-49DC-898B-AE3E56176956}" type="presParOf" srcId="{33A4CAD7-2F6D-44BF-B933-8BBCBEA5F9EC}" destId="{441825A0-7B02-493B-9A94-EA0B34D9CD18}" srcOrd="2" destOrd="0" presId="urn:microsoft.com/office/officeart/2005/8/layout/hierarchy4"/>
    <dgm:cxn modelId="{0F0863E8-140E-4B09-91D4-4D19C7E5081A}" type="presParOf" srcId="{441825A0-7B02-493B-9A94-EA0B34D9CD18}" destId="{76DF4309-746C-48AD-A6AE-69EA5C55EE7F}" srcOrd="0" destOrd="0" presId="urn:microsoft.com/office/officeart/2005/8/layout/hierarchy4"/>
    <dgm:cxn modelId="{FFBA4576-4094-4FCE-8E36-9699A33C32B1}" type="presParOf" srcId="{441825A0-7B02-493B-9A94-EA0B34D9CD18}" destId="{11E6F783-0505-4826-8A6D-172B217FBD0A}" srcOrd="1" destOrd="0" presId="urn:microsoft.com/office/officeart/2005/8/layout/hierarchy4"/>
    <dgm:cxn modelId="{54AC1114-7FF3-4A8B-BA94-8DBBC517186B}" type="presParOf" srcId="{441825A0-7B02-493B-9A94-EA0B34D9CD18}" destId="{2C2B1247-A224-4BA8-8799-ACDE688C85E4}" srcOrd="2" destOrd="0" presId="urn:microsoft.com/office/officeart/2005/8/layout/hierarchy4"/>
    <dgm:cxn modelId="{D96135B6-D2B3-4B6F-A00E-E3B20D509F78}" type="presParOf" srcId="{2C2B1247-A224-4BA8-8799-ACDE688C85E4}" destId="{FACA54AB-643A-4372-9531-5CAE5BCDFC9B}" srcOrd="0" destOrd="0" presId="urn:microsoft.com/office/officeart/2005/8/layout/hierarchy4"/>
    <dgm:cxn modelId="{5675D175-9651-4716-A259-A89FB52B4106}" type="presParOf" srcId="{FACA54AB-643A-4372-9531-5CAE5BCDFC9B}" destId="{99017DD1-8E4B-4173-80FD-55EA35FCCE10}" srcOrd="0" destOrd="0" presId="urn:microsoft.com/office/officeart/2005/8/layout/hierarchy4"/>
    <dgm:cxn modelId="{C7AD8CA9-3E80-4913-86F4-0E41A0E439B1}" type="presParOf" srcId="{FACA54AB-643A-4372-9531-5CAE5BCDFC9B}" destId="{76F214A4-77C8-406B-8F92-683822DC6F06}" srcOrd="1" destOrd="0" presId="urn:microsoft.com/office/officeart/2005/8/layout/hierarchy4"/>
    <dgm:cxn modelId="{46528DA6-3A15-46D2-9A1F-0CFB71D5906B}" type="presParOf" srcId="{2C2B1247-A224-4BA8-8799-ACDE688C85E4}" destId="{961DCEB2-934B-42E2-865B-7DF5FAE73821}" srcOrd="1" destOrd="0" presId="urn:microsoft.com/office/officeart/2005/8/layout/hierarchy4"/>
    <dgm:cxn modelId="{5BDEA6B7-CB1B-4BAF-8CB7-35483E84A7A0}" type="presParOf" srcId="{2C2B1247-A224-4BA8-8799-ACDE688C85E4}" destId="{4DBA6E06-DE49-4AAD-9DDC-C447211090CC}" srcOrd="2" destOrd="0" presId="urn:microsoft.com/office/officeart/2005/8/layout/hierarchy4"/>
    <dgm:cxn modelId="{CD6DC9E9-5626-429C-B9E7-FC0DA1DA297E}" type="presParOf" srcId="{4DBA6E06-DE49-4AAD-9DDC-C447211090CC}" destId="{710CC4A2-3BF9-49D4-A89B-6A8F05A2F320}" srcOrd="0" destOrd="0" presId="urn:microsoft.com/office/officeart/2005/8/layout/hierarchy4"/>
    <dgm:cxn modelId="{DF35B4A6-B6B5-4D17-B39A-364E0239039D}" type="presParOf" srcId="{4DBA6E06-DE49-4AAD-9DDC-C447211090CC}" destId="{BD4FB208-56E3-4A25-BA98-C694C064A42E}" srcOrd="1" destOrd="0" presId="urn:microsoft.com/office/officeart/2005/8/layout/hierarchy4"/>
    <dgm:cxn modelId="{2E7A774A-37F4-47E9-BC9B-248EA4FA80CB}" type="presParOf" srcId="{2C2B1247-A224-4BA8-8799-ACDE688C85E4}" destId="{82248392-6207-4138-8F77-03BF6B277D5F}" srcOrd="3" destOrd="0" presId="urn:microsoft.com/office/officeart/2005/8/layout/hierarchy4"/>
    <dgm:cxn modelId="{E48026A2-2480-48F4-88B3-EB298B9BBA5A}" type="presParOf" srcId="{2C2B1247-A224-4BA8-8799-ACDE688C85E4}" destId="{5EA9A8D7-6B4C-4AB0-A1B3-3412CC05AB6C}" srcOrd="4" destOrd="0" presId="urn:microsoft.com/office/officeart/2005/8/layout/hierarchy4"/>
    <dgm:cxn modelId="{96CE806B-3278-4D82-B84E-0F5CD524B095}" type="presParOf" srcId="{5EA9A8D7-6B4C-4AB0-A1B3-3412CC05AB6C}" destId="{101406E4-531E-400C-81B8-353DA94EDBC2}" srcOrd="0" destOrd="0" presId="urn:microsoft.com/office/officeart/2005/8/layout/hierarchy4"/>
    <dgm:cxn modelId="{53426091-6E9A-4B60-BFD6-766CF1AF9117}" type="presParOf" srcId="{5EA9A8D7-6B4C-4AB0-A1B3-3412CC05AB6C}" destId="{173C20F5-3C70-4077-B8E5-AC4CBCA478C9}" srcOrd="1" destOrd="0" presId="urn:microsoft.com/office/officeart/2005/8/layout/hierarchy4"/>
    <dgm:cxn modelId="{56EB8797-31D4-48AF-AAF4-F89A419BE451}" type="presParOf" srcId="{2C2B1247-A224-4BA8-8799-ACDE688C85E4}" destId="{1284632A-AEC4-47E5-9A4C-9AAF5BF5F81F}" srcOrd="5" destOrd="0" presId="urn:microsoft.com/office/officeart/2005/8/layout/hierarchy4"/>
    <dgm:cxn modelId="{6744F830-1DE5-47D9-9152-46C69977E710}" type="presParOf" srcId="{2C2B1247-A224-4BA8-8799-ACDE688C85E4}" destId="{266AC938-941A-48C5-BFBB-1C22D17F1C5B}" srcOrd="6" destOrd="0" presId="urn:microsoft.com/office/officeart/2005/8/layout/hierarchy4"/>
    <dgm:cxn modelId="{9880DAE9-3F56-412A-8884-A963CD9ABF7F}" type="presParOf" srcId="{266AC938-941A-48C5-BFBB-1C22D17F1C5B}" destId="{85656220-CB8C-4A83-AD41-B608D374CDB3}" srcOrd="0" destOrd="0" presId="urn:microsoft.com/office/officeart/2005/8/layout/hierarchy4"/>
    <dgm:cxn modelId="{67ED192A-E4A2-4024-B41F-52FE302FF4F3}" type="presParOf" srcId="{266AC938-941A-48C5-BFBB-1C22D17F1C5B}" destId="{D385845F-697C-45E1-94CC-2EF8C3CF459E}" srcOrd="1" destOrd="0" presId="urn:microsoft.com/office/officeart/2005/8/layout/hierarchy4"/>
  </dgm:cxnLst>
  <dgm:bg>
    <a:solidFill>
      <a:schemeClr val="bg2"/>
    </a:solidFill>
    <a:effectLst>
      <a:glow rad="228600">
        <a:schemeClr val="accent5">
          <a:satMod val="175000"/>
          <a:alpha val="40000"/>
        </a:schemeClr>
      </a:glow>
    </a:effectLst>
  </dgm:bg>
  <dgm:whole>
    <a:ln w="28575">
      <a:solidFill>
        <a:schemeClr val="accent5"/>
      </a:solid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DC3529-B48C-463B-B8F1-6313514F8D9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fr-FR"/>
        </a:p>
      </dgm:t>
    </dgm:pt>
    <dgm:pt modelId="{7C8EE1A9-6CD4-462D-8FC7-7A319452D80F}">
      <dgm:prSet phldrT="[Texte]" custT="1"/>
      <dgm:spPr/>
      <dgm:t>
        <a:bodyPr/>
        <a:lstStyle/>
        <a:p>
          <a:r>
            <a:rPr lang="ar-TN" sz="3600" b="1" dirty="0" smtClean="0"/>
            <a:t>أنواع الشركات</a:t>
          </a:r>
          <a:endParaRPr lang="fr-FR" sz="3600" b="1" dirty="0"/>
        </a:p>
      </dgm:t>
    </dgm:pt>
    <dgm:pt modelId="{414D389C-495B-479E-8719-C215E8848E96}" type="parTrans" cxnId="{468DEA40-A726-4F4C-8EE9-0DD8F7FF56B4}">
      <dgm:prSet/>
      <dgm:spPr/>
      <dgm:t>
        <a:bodyPr/>
        <a:lstStyle/>
        <a:p>
          <a:endParaRPr lang="fr-FR" sz="2800" b="1"/>
        </a:p>
      </dgm:t>
    </dgm:pt>
    <dgm:pt modelId="{1AFFD6AA-D19F-4F7A-A70D-FD1F0870C976}" type="sibTrans" cxnId="{468DEA40-A726-4F4C-8EE9-0DD8F7FF56B4}">
      <dgm:prSet/>
      <dgm:spPr/>
      <dgm:t>
        <a:bodyPr/>
        <a:lstStyle/>
        <a:p>
          <a:endParaRPr lang="fr-FR" sz="2800" b="1"/>
        </a:p>
      </dgm:t>
    </dgm:pt>
    <dgm:pt modelId="{BB160FB9-49A6-4E4D-8343-D7FBA17792E5}">
      <dgm:prSet phldrT="[Texte]" custT="1"/>
      <dgm:spPr/>
      <dgm:t>
        <a:bodyPr/>
        <a:lstStyle/>
        <a:p>
          <a:r>
            <a:rPr lang="ar-TN" sz="3200" b="1" dirty="0" smtClean="0"/>
            <a:t>شركات عقد</a:t>
          </a:r>
          <a:endParaRPr lang="fr-FR" sz="3200" b="1" dirty="0"/>
        </a:p>
      </dgm:t>
    </dgm:pt>
    <dgm:pt modelId="{30154C1C-5A60-4324-9733-B1F9AD097D5D}" type="parTrans" cxnId="{C6EC774D-D117-40DA-B598-6E66F71D33DA}">
      <dgm:prSet/>
      <dgm:spPr/>
      <dgm:t>
        <a:bodyPr/>
        <a:lstStyle/>
        <a:p>
          <a:endParaRPr lang="fr-FR" sz="2800" b="1"/>
        </a:p>
      </dgm:t>
    </dgm:pt>
    <dgm:pt modelId="{3B374F48-E1F3-463E-80D6-BAFE49D3B981}" type="sibTrans" cxnId="{C6EC774D-D117-40DA-B598-6E66F71D33DA}">
      <dgm:prSet/>
      <dgm:spPr/>
      <dgm:t>
        <a:bodyPr/>
        <a:lstStyle/>
        <a:p>
          <a:endParaRPr lang="fr-FR" sz="2800" b="1"/>
        </a:p>
      </dgm:t>
    </dgm:pt>
    <dgm:pt modelId="{333B07B2-5351-4944-AF27-5EB44EDC57C8}">
      <dgm:prSet phldrT="[Texte]" custT="1"/>
      <dgm:spPr/>
      <dgm:t>
        <a:bodyPr/>
        <a:lstStyle/>
        <a:p>
          <a:r>
            <a:rPr lang="ar-TN" sz="2400" b="1" dirty="0" smtClean="0"/>
            <a:t>وجوه</a:t>
          </a:r>
          <a:endParaRPr lang="fr-FR" sz="2400" b="1" dirty="0"/>
        </a:p>
      </dgm:t>
    </dgm:pt>
    <dgm:pt modelId="{D6D6DF64-6698-4D2F-BF5E-F722CE35A8A9}" type="parTrans" cxnId="{809D1788-9E5A-4672-A603-5E8FFFC118F5}">
      <dgm:prSet/>
      <dgm:spPr/>
      <dgm:t>
        <a:bodyPr/>
        <a:lstStyle/>
        <a:p>
          <a:endParaRPr lang="fr-FR" sz="2800" b="1"/>
        </a:p>
      </dgm:t>
    </dgm:pt>
    <dgm:pt modelId="{822BD657-D5D4-4904-9E03-886444FD265E}" type="sibTrans" cxnId="{809D1788-9E5A-4672-A603-5E8FFFC118F5}">
      <dgm:prSet/>
      <dgm:spPr/>
      <dgm:t>
        <a:bodyPr/>
        <a:lstStyle/>
        <a:p>
          <a:endParaRPr lang="fr-FR" sz="2800" b="1"/>
        </a:p>
      </dgm:t>
    </dgm:pt>
    <dgm:pt modelId="{9DF67D15-8890-471C-B4C3-77C4410F469E}">
      <dgm:prSet phldrT="[Texte]" custT="1"/>
      <dgm:spPr/>
      <dgm:t>
        <a:bodyPr/>
        <a:lstStyle/>
        <a:p>
          <a:r>
            <a:rPr lang="ar-TN" sz="2400" b="1" dirty="0" smtClean="0"/>
            <a:t>أبدان</a:t>
          </a:r>
          <a:endParaRPr lang="fr-FR" sz="2400" b="1" dirty="0"/>
        </a:p>
      </dgm:t>
    </dgm:pt>
    <dgm:pt modelId="{20848DDB-EA45-4D06-907F-B0F835E59EDC}" type="parTrans" cxnId="{E11C5FDA-410A-42F0-A613-10C9FD48E539}">
      <dgm:prSet/>
      <dgm:spPr/>
      <dgm:t>
        <a:bodyPr/>
        <a:lstStyle/>
        <a:p>
          <a:endParaRPr lang="fr-FR" sz="2800" b="1"/>
        </a:p>
      </dgm:t>
    </dgm:pt>
    <dgm:pt modelId="{8B6B8C0E-8F8E-40B9-A9C9-60039E09F08C}" type="sibTrans" cxnId="{E11C5FDA-410A-42F0-A613-10C9FD48E539}">
      <dgm:prSet/>
      <dgm:spPr/>
      <dgm:t>
        <a:bodyPr/>
        <a:lstStyle/>
        <a:p>
          <a:endParaRPr lang="fr-FR" sz="2800" b="1"/>
        </a:p>
      </dgm:t>
    </dgm:pt>
    <dgm:pt modelId="{40591E0B-7924-4B2C-8BC9-8C132BB8BF5B}">
      <dgm:prSet phldrT="[Texte]" custT="1"/>
      <dgm:spPr/>
      <dgm:t>
        <a:bodyPr/>
        <a:lstStyle/>
        <a:p>
          <a:r>
            <a:rPr lang="ar-TN" sz="3200" b="1" dirty="0" smtClean="0"/>
            <a:t>شركات ملك</a:t>
          </a:r>
          <a:endParaRPr lang="fr-FR" sz="3200" b="1" dirty="0"/>
        </a:p>
      </dgm:t>
    </dgm:pt>
    <dgm:pt modelId="{83FAAAFF-35F6-47D6-B360-3972841B856C}" type="parTrans" cxnId="{ABB33CB4-AD26-4DA6-8830-25378BCEE3B2}">
      <dgm:prSet/>
      <dgm:spPr/>
      <dgm:t>
        <a:bodyPr/>
        <a:lstStyle/>
        <a:p>
          <a:endParaRPr lang="fr-FR" sz="2800" b="1"/>
        </a:p>
      </dgm:t>
    </dgm:pt>
    <dgm:pt modelId="{89373ED3-A83A-4CDD-9744-78493A65763B}" type="sibTrans" cxnId="{ABB33CB4-AD26-4DA6-8830-25378BCEE3B2}">
      <dgm:prSet/>
      <dgm:spPr/>
      <dgm:t>
        <a:bodyPr/>
        <a:lstStyle/>
        <a:p>
          <a:endParaRPr lang="fr-FR" sz="2800" b="1"/>
        </a:p>
      </dgm:t>
    </dgm:pt>
    <dgm:pt modelId="{15FE5B17-BA93-4D7F-9F54-03D24C7F4F2E}">
      <dgm:prSet phldrT="[Texte]" custT="1"/>
      <dgm:spPr/>
      <dgm:t>
        <a:bodyPr/>
        <a:lstStyle/>
        <a:p>
          <a:r>
            <a:rPr lang="ar-TN" sz="2400" b="1" dirty="0" smtClean="0"/>
            <a:t>جبرية</a:t>
          </a:r>
          <a:endParaRPr lang="fr-FR" sz="2400" b="1" dirty="0"/>
        </a:p>
      </dgm:t>
    </dgm:pt>
    <dgm:pt modelId="{8889725B-8245-4B13-BA7F-A47BFCFB6C12}" type="parTrans" cxnId="{618268AB-3D93-421F-B1CF-A50227D71D72}">
      <dgm:prSet/>
      <dgm:spPr/>
      <dgm:t>
        <a:bodyPr/>
        <a:lstStyle/>
        <a:p>
          <a:endParaRPr lang="fr-FR" sz="2800" b="1"/>
        </a:p>
      </dgm:t>
    </dgm:pt>
    <dgm:pt modelId="{6E281476-0FEA-4E81-988E-4DCF447007D5}" type="sibTrans" cxnId="{618268AB-3D93-421F-B1CF-A50227D71D72}">
      <dgm:prSet/>
      <dgm:spPr/>
      <dgm:t>
        <a:bodyPr/>
        <a:lstStyle/>
        <a:p>
          <a:endParaRPr lang="fr-FR" sz="2800" b="1"/>
        </a:p>
      </dgm:t>
    </dgm:pt>
    <dgm:pt modelId="{E6F70B0F-B2F1-4430-B6EF-A392D29E5919}">
      <dgm:prSet phldrT="[Texte]" custT="1"/>
      <dgm:spPr/>
      <dgm:t>
        <a:bodyPr/>
        <a:lstStyle/>
        <a:p>
          <a:r>
            <a:rPr lang="ar-TN" sz="2400" b="1" dirty="0" smtClean="0"/>
            <a:t>اختيارية</a:t>
          </a:r>
          <a:endParaRPr lang="fr-FR" sz="2400" b="1" dirty="0"/>
        </a:p>
      </dgm:t>
    </dgm:pt>
    <dgm:pt modelId="{E871A3AF-81A7-4DFB-8ACF-E9078E6927EA}" type="parTrans" cxnId="{7D2AB81A-DCDD-4D94-AFDD-9EBE1BA7379E}">
      <dgm:prSet/>
      <dgm:spPr/>
      <dgm:t>
        <a:bodyPr/>
        <a:lstStyle/>
        <a:p>
          <a:endParaRPr lang="fr-FR" sz="2800" b="1"/>
        </a:p>
      </dgm:t>
    </dgm:pt>
    <dgm:pt modelId="{AF46D8E4-4715-4C73-8C41-C993A26933A6}" type="sibTrans" cxnId="{7D2AB81A-DCDD-4D94-AFDD-9EBE1BA7379E}">
      <dgm:prSet/>
      <dgm:spPr/>
      <dgm:t>
        <a:bodyPr/>
        <a:lstStyle/>
        <a:p>
          <a:endParaRPr lang="fr-FR" sz="2800" b="1"/>
        </a:p>
      </dgm:t>
    </dgm:pt>
    <dgm:pt modelId="{1AD7754F-FEB1-4C82-8D41-B2EB14E29E4C}">
      <dgm:prSet phldrT="[Texte]" custT="1"/>
      <dgm:spPr/>
      <dgm:t>
        <a:bodyPr/>
        <a:lstStyle/>
        <a:p>
          <a:r>
            <a:rPr lang="ar-TN" sz="2400" b="1" dirty="0" smtClean="0"/>
            <a:t>مضاربة</a:t>
          </a:r>
          <a:endParaRPr lang="fr-FR" sz="2400" b="1" dirty="0"/>
        </a:p>
      </dgm:t>
    </dgm:pt>
    <dgm:pt modelId="{D01FACA8-B4FC-47CD-8DC2-B19224F42A8D}" type="parTrans" cxnId="{D9AFB24A-1D9A-4BEE-BC77-663AE49BCCD2}">
      <dgm:prSet/>
      <dgm:spPr/>
      <dgm:t>
        <a:bodyPr/>
        <a:lstStyle/>
        <a:p>
          <a:endParaRPr lang="fr-FR" sz="2800" b="1"/>
        </a:p>
      </dgm:t>
    </dgm:pt>
    <dgm:pt modelId="{2EA67E10-9B43-46EB-845C-7293528D7CE6}" type="sibTrans" cxnId="{D9AFB24A-1D9A-4BEE-BC77-663AE49BCCD2}">
      <dgm:prSet/>
      <dgm:spPr/>
      <dgm:t>
        <a:bodyPr/>
        <a:lstStyle/>
        <a:p>
          <a:endParaRPr lang="fr-FR" sz="2800" b="1"/>
        </a:p>
      </dgm:t>
    </dgm:pt>
    <dgm:pt modelId="{8982F482-568E-4EDA-829D-427F004480BC}">
      <dgm:prSet phldrT="[Texte]" custT="1"/>
      <dgm:spPr/>
      <dgm:t>
        <a:bodyPr/>
        <a:lstStyle/>
        <a:p>
          <a:r>
            <a:rPr lang="ar-TN" sz="2400" b="1" dirty="0" smtClean="0"/>
            <a:t>أموال</a:t>
          </a:r>
          <a:endParaRPr lang="fr-FR" sz="2400" b="1" dirty="0"/>
        </a:p>
      </dgm:t>
    </dgm:pt>
    <dgm:pt modelId="{9E00BD1D-313A-480C-BCDF-E276139A3D67}" type="parTrans" cxnId="{31C78F16-B16F-4B0A-90B2-755BE84055E3}">
      <dgm:prSet/>
      <dgm:spPr/>
      <dgm:t>
        <a:bodyPr/>
        <a:lstStyle/>
        <a:p>
          <a:endParaRPr lang="fr-FR" sz="2800" b="1"/>
        </a:p>
      </dgm:t>
    </dgm:pt>
    <dgm:pt modelId="{D0BFC65B-68B6-4084-881B-7EDC4C2361E6}" type="sibTrans" cxnId="{31C78F16-B16F-4B0A-90B2-755BE84055E3}">
      <dgm:prSet/>
      <dgm:spPr/>
      <dgm:t>
        <a:bodyPr/>
        <a:lstStyle/>
        <a:p>
          <a:endParaRPr lang="fr-FR" sz="2800" b="1"/>
        </a:p>
      </dgm:t>
    </dgm:pt>
    <dgm:pt modelId="{F1FCAF93-6E1E-4CBE-9349-09AEF78DE250}">
      <dgm:prSet phldrT="[Texte]" custT="1"/>
      <dgm:spPr/>
      <dgm:t>
        <a:bodyPr/>
        <a:lstStyle/>
        <a:p>
          <a:r>
            <a:rPr lang="ar-TN" sz="2400" b="1" dirty="0" smtClean="0"/>
            <a:t>عنان</a:t>
          </a:r>
          <a:endParaRPr lang="fr-FR" sz="2400" b="1" dirty="0"/>
        </a:p>
      </dgm:t>
    </dgm:pt>
    <dgm:pt modelId="{3209FF6D-8905-4CAB-9513-614BF3A2E451}" type="parTrans" cxnId="{93F148FE-C959-42A3-A1E8-7E6A7E13F9B7}">
      <dgm:prSet/>
      <dgm:spPr/>
      <dgm:t>
        <a:bodyPr/>
        <a:lstStyle/>
        <a:p>
          <a:endParaRPr lang="fr-FR" sz="2800" b="1"/>
        </a:p>
      </dgm:t>
    </dgm:pt>
    <dgm:pt modelId="{0484CF3B-9E97-4700-9970-555EC78B9C1D}" type="sibTrans" cxnId="{93F148FE-C959-42A3-A1E8-7E6A7E13F9B7}">
      <dgm:prSet/>
      <dgm:spPr/>
      <dgm:t>
        <a:bodyPr/>
        <a:lstStyle/>
        <a:p>
          <a:endParaRPr lang="fr-FR" sz="2800" b="1"/>
        </a:p>
      </dgm:t>
    </dgm:pt>
    <dgm:pt modelId="{2D2CDEA7-C5F2-49A7-9D38-BBD8E1357A39}">
      <dgm:prSet phldrT="[Texte]" custT="1"/>
      <dgm:spPr/>
      <dgm:t>
        <a:bodyPr/>
        <a:lstStyle/>
        <a:p>
          <a:r>
            <a:rPr lang="ar-TN" sz="2400" b="1" dirty="0" smtClean="0"/>
            <a:t>مفاوضة</a:t>
          </a:r>
          <a:endParaRPr lang="fr-FR" sz="2400" b="1" dirty="0"/>
        </a:p>
      </dgm:t>
    </dgm:pt>
    <dgm:pt modelId="{5CB6D560-B1CD-4E2E-9952-6E80FDFE5291}" type="parTrans" cxnId="{35CA6A57-57BB-49D1-BACD-F20F49328F61}">
      <dgm:prSet/>
      <dgm:spPr/>
      <dgm:t>
        <a:bodyPr/>
        <a:lstStyle/>
        <a:p>
          <a:endParaRPr lang="fr-FR" sz="2800" b="1"/>
        </a:p>
      </dgm:t>
    </dgm:pt>
    <dgm:pt modelId="{286F15EE-2DEA-484A-A124-F4EC08238A6E}" type="sibTrans" cxnId="{35CA6A57-57BB-49D1-BACD-F20F49328F61}">
      <dgm:prSet/>
      <dgm:spPr/>
      <dgm:t>
        <a:bodyPr/>
        <a:lstStyle/>
        <a:p>
          <a:endParaRPr lang="fr-FR" sz="2800" b="1"/>
        </a:p>
      </dgm:t>
    </dgm:pt>
    <dgm:pt modelId="{E66807C4-E4D7-4B10-B100-8DA90ABF95F0}">
      <dgm:prSet phldrT="[Texte]" custT="1"/>
      <dgm:spPr/>
      <dgm:t>
        <a:bodyPr/>
        <a:lstStyle/>
        <a:p>
          <a:r>
            <a:rPr lang="ar-TN" sz="2400" b="1" dirty="0" smtClean="0"/>
            <a:t>مطلقة</a:t>
          </a:r>
          <a:endParaRPr lang="fr-FR" sz="2400" b="1" dirty="0"/>
        </a:p>
      </dgm:t>
    </dgm:pt>
    <dgm:pt modelId="{74D4C904-05C7-454F-8809-A78725D48F98}" type="parTrans" cxnId="{865C5BFB-7CDA-4F3B-A3F6-6C9002E73C12}">
      <dgm:prSet/>
      <dgm:spPr/>
      <dgm:t>
        <a:bodyPr/>
        <a:lstStyle/>
        <a:p>
          <a:endParaRPr lang="fr-FR" sz="2800"/>
        </a:p>
      </dgm:t>
    </dgm:pt>
    <dgm:pt modelId="{A3A111FC-1770-4C79-9974-FCEBF23E90F5}" type="sibTrans" cxnId="{865C5BFB-7CDA-4F3B-A3F6-6C9002E73C12}">
      <dgm:prSet/>
      <dgm:spPr/>
      <dgm:t>
        <a:bodyPr/>
        <a:lstStyle/>
        <a:p>
          <a:endParaRPr lang="fr-FR" sz="2800"/>
        </a:p>
      </dgm:t>
    </dgm:pt>
    <dgm:pt modelId="{4D9E852E-CEF7-4B69-A619-C9D7D14045A8}">
      <dgm:prSet phldrT="[Texte]" custT="1"/>
      <dgm:spPr/>
      <dgm:t>
        <a:bodyPr/>
        <a:lstStyle/>
        <a:p>
          <a:r>
            <a:rPr lang="ar-TN" sz="2400" b="1" dirty="0" smtClean="0"/>
            <a:t>مقيدة</a:t>
          </a:r>
          <a:endParaRPr lang="fr-FR" sz="2400" b="1" dirty="0"/>
        </a:p>
      </dgm:t>
    </dgm:pt>
    <dgm:pt modelId="{E8787591-0E76-458D-910D-1304D6806260}" type="parTrans" cxnId="{B0159984-88FE-4A96-9964-A7D8150A9AB4}">
      <dgm:prSet/>
      <dgm:spPr/>
      <dgm:t>
        <a:bodyPr/>
        <a:lstStyle/>
        <a:p>
          <a:endParaRPr lang="fr-FR" sz="2800"/>
        </a:p>
      </dgm:t>
    </dgm:pt>
    <dgm:pt modelId="{670B9D5F-474C-4603-A17F-CF68020FC1CC}" type="sibTrans" cxnId="{B0159984-88FE-4A96-9964-A7D8150A9AB4}">
      <dgm:prSet/>
      <dgm:spPr/>
      <dgm:t>
        <a:bodyPr/>
        <a:lstStyle/>
        <a:p>
          <a:endParaRPr lang="fr-FR" sz="2800"/>
        </a:p>
      </dgm:t>
    </dgm:pt>
    <dgm:pt modelId="{AC6E6C67-085B-45BF-A6C1-F88F07417530}" type="pres">
      <dgm:prSet presAssocID="{F9DC3529-B48C-463B-B8F1-6313514F8D93}" presName="hierChild1" presStyleCnt="0">
        <dgm:presLayoutVars>
          <dgm:chPref val="1"/>
          <dgm:dir/>
          <dgm:animOne val="branch"/>
          <dgm:animLvl val="lvl"/>
          <dgm:resizeHandles/>
        </dgm:presLayoutVars>
      </dgm:prSet>
      <dgm:spPr/>
      <dgm:t>
        <a:bodyPr/>
        <a:lstStyle/>
        <a:p>
          <a:endParaRPr lang="fr-FR"/>
        </a:p>
      </dgm:t>
    </dgm:pt>
    <dgm:pt modelId="{1F8BACDE-7AE2-4BE7-A00A-23870071A4B9}" type="pres">
      <dgm:prSet presAssocID="{7C8EE1A9-6CD4-462D-8FC7-7A319452D80F}" presName="hierRoot1" presStyleCnt="0"/>
      <dgm:spPr/>
    </dgm:pt>
    <dgm:pt modelId="{415D44B9-AB8B-46E5-A1B1-D6DFFED8379A}" type="pres">
      <dgm:prSet presAssocID="{7C8EE1A9-6CD4-462D-8FC7-7A319452D80F}" presName="composite" presStyleCnt="0"/>
      <dgm:spPr/>
    </dgm:pt>
    <dgm:pt modelId="{E958D5AB-8ECF-4B34-AD21-9336C4806F16}" type="pres">
      <dgm:prSet presAssocID="{7C8EE1A9-6CD4-462D-8FC7-7A319452D80F}" presName="background" presStyleLbl="node0" presStyleIdx="0" presStyleCnt="1"/>
      <dgm:spPr/>
    </dgm:pt>
    <dgm:pt modelId="{0D909A0D-B5DA-4221-9B09-B2BED93D5F4A}" type="pres">
      <dgm:prSet presAssocID="{7C8EE1A9-6CD4-462D-8FC7-7A319452D80F}" presName="text" presStyleLbl="fgAcc0" presStyleIdx="0" presStyleCnt="1" custScaleX="275932" custScaleY="173458" custLinFactNeighborX="7701">
        <dgm:presLayoutVars>
          <dgm:chPref val="3"/>
        </dgm:presLayoutVars>
      </dgm:prSet>
      <dgm:spPr/>
      <dgm:t>
        <a:bodyPr/>
        <a:lstStyle/>
        <a:p>
          <a:endParaRPr lang="fr-FR"/>
        </a:p>
      </dgm:t>
    </dgm:pt>
    <dgm:pt modelId="{394E2E99-85D7-4BC8-A645-3ABF53A672D9}" type="pres">
      <dgm:prSet presAssocID="{7C8EE1A9-6CD4-462D-8FC7-7A319452D80F}" presName="hierChild2" presStyleCnt="0"/>
      <dgm:spPr/>
    </dgm:pt>
    <dgm:pt modelId="{EFEF24A4-6280-4683-84A0-54C31E16E10B}" type="pres">
      <dgm:prSet presAssocID="{30154C1C-5A60-4324-9733-B1F9AD097D5D}" presName="Name10" presStyleLbl="parChTrans1D2" presStyleIdx="0" presStyleCnt="2"/>
      <dgm:spPr/>
      <dgm:t>
        <a:bodyPr/>
        <a:lstStyle/>
        <a:p>
          <a:endParaRPr lang="fr-FR"/>
        </a:p>
      </dgm:t>
    </dgm:pt>
    <dgm:pt modelId="{E5364520-8F05-47F7-998D-3115C57CEBF0}" type="pres">
      <dgm:prSet presAssocID="{BB160FB9-49A6-4E4D-8343-D7FBA17792E5}" presName="hierRoot2" presStyleCnt="0"/>
      <dgm:spPr/>
    </dgm:pt>
    <dgm:pt modelId="{E45B84BE-6669-4861-900E-244919D7DED5}" type="pres">
      <dgm:prSet presAssocID="{BB160FB9-49A6-4E4D-8343-D7FBA17792E5}" presName="composite2" presStyleCnt="0"/>
      <dgm:spPr/>
    </dgm:pt>
    <dgm:pt modelId="{1DCAD18F-D2D9-42FD-8DA3-828D090841D4}" type="pres">
      <dgm:prSet presAssocID="{BB160FB9-49A6-4E4D-8343-D7FBA17792E5}" presName="background2" presStyleLbl="node2" presStyleIdx="0" presStyleCnt="2"/>
      <dgm:spPr/>
    </dgm:pt>
    <dgm:pt modelId="{E7599049-0EF1-49C2-BF02-D82FA95777F7}" type="pres">
      <dgm:prSet presAssocID="{BB160FB9-49A6-4E4D-8343-D7FBA17792E5}" presName="text2" presStyleLbl="fgAcc2" presStyleIdx="0" presStyleCnt="2" custScaleX="251774">
        <dgm:presLayoutVars>
          <dgm:chPref val="3"/>
        </dgm:presLayoutVars>
      </dgm:prSet>
      <dgm:spPr/>
      <dgm:t>
        <a:bodyPr/>
        <a:lstStyle/>
        <a:p>
          <a:endParaRPr lang="fr-FR"/>
        </a:p>
      </dgm:t>
    </dgm:pt>
    <dgm:pt modelId="{A13CD0C5-C7A2-4639-97DF-0773CC95F8A6}" type="pres">
      <dgm:prSet presAssocID="{BB160FB9-49A6-4E4D-8343-D7FBA17792E5}" presName="hierChild3" presStyleCnt="0"/>
      <dgm:spPr/>
    </dgm:pt>
    <dgm:pt modelId="{C692E568-6159-4277-9077-7336180A2AE8}" type="pres">
      <dgm:prSet presAssocID="{D6D6DF64-6698-4D2F-BF5E-F722CE35A8A9}" presName="Name17" presStyleLbl="parChTrans1D3" presStyleIdx="0" presStyleCnt="6"/>
      <dgm:spPr/>
      <dgm:t>
        <a:bodyPr/>
        <a:lstStyle/>
        <a:p>
          <a:endParaRPr lang="fr-FR"/>
        </a:p>
      </dgm:t>
    </dgm:pt>
    <dgm:pt modelId="{0B6FF38C-478A-4797-BB38-22F6A0F0FF54}" type="pres">
      <dgm:prSet presAssocID="{333B07B2-5351-4944-AF27-5EB44EDC57C8}" presName="hierRoot3" presStyleCnt="0"/>
      <dgm:spPr/>
    </dgm:pt>
    <dgm:pt modelId="{E048C82F-98C8-4280-A391-FA370312E215}" type="pres">
      <dgm:prSet presAssocID="{333B07B2-5351-4944-AF27-5EB44EDC57C8}" presName="composite3" presStyleCnt="0"/>
      <dgm:spPr/>
    </dgm:pt>
    <dgm:pt modelId="{B891EE57-F28B-4921-8832-3D2D410654AC}" type="pres">
      <dgm:prSet presAssocID="{333B07B2-5351-4944-AF27-5EB44EDC57C8}" presName="background3" presStyleLbl="node3" presStyleIdx="0" presStyleCnt="6"/>
      <dgm:spPr/>
    </dgm:pt>
    <dgm:pt modelId="{7E8BC0B5-2277-45D5-8050-FC7B8CBA26C9}" type="pres">
      <dgm:prSet presAssocID="{333B07B2-5351-4944-AF27-5EB44EDC57C8}" presName="text3" presStyleLbl="fgAcc3" presStyleIdx="0" presStyleCnt="6">
        <dgm:presLayoutVars>
          <dgm:chPref val="3"/>
        </dgm:presLayoutVars>
      </dgm:prSet>
      <dgm:spPr/>
      <dgm:t>
        <a:bodyPr/>
        <a:lstStyle/>
        <a:p>
          <a:endParaRPr lang="fr-FR"/>
        </a:p>
      </dgm:t>
    </dgm:pt>
    <dgm:pt modelId="{46264E16-7567-4795-95D9-738322661840}" type="pres">
      <dgm:prSet presAssocID="{333B07B2-5351-4944-AF27-5EB44EDC57C8}" presName="hierChild4" presStyleCnt="0"/>
      <dgm:spPr/>
    </dgm:pt>
    <dgm:pt modelId="{BB836429-CBA4-48FF-B00A-CCA8E836110E}" type="pres">
      <dgm:prSet presAssocID="{20848DDB-EA45-4D06-907F-B0F835E59EDC}" presName="Name17" presStyleLbl="parChTrans1D3" presStyleIdx="1" presStyleCnt="6"/>
      <dgm:spPr/>
      <dgm:t>
        <a:bodyPr/>
        <a:lstStyle/>
        <a:p>
          <a:endParaRPr lang="fr-FR"/>
        </a:p>
      </dgm:t>
    </dgm:pt>
    <dgm:pt modelId="{5D1B2877-840B-4DBA-B2E6-5D31501FBE93}" type="pres">
      <dgm:prSet presAssocID="{9DF67D15-8890-471C-B4C3-77C4410F469E}" presName="hierRoot3" presStyleCnt="0"/>
      <dgm:spPr/>
    </dgm:pt>
    <dgm:pt modelId="{A1A7FF7A-684D-4E8B-8979-AF9D26951F1B}" type="pres">
      <dgm:prSet presAssocID="{9DF67D15-8890-471C-B4C3-77C4410F469E}" presName="composite3" presStyleCnt="0"/>
      <dgm:spPr/>
    </dgm:pt>
    <dgm:pt modelId="{B179E3D7-00AC-4138-BF13-7491B84DED09}" type="pres">
      <dgm:prSet presAssocID="{9DF67D15-8890-471C-B4C3-77C4410F469E}" presName="background3" presStyleLbl="node3" presStyleIdx="1" presStyleCnt="6"/>
      <dgm:spPr/>
    </dgm:pt>
    <dgm:pt modelId="{81457D1F-ECBA-4D85-B6F9-1888BF580E9F}" type="pres">
      <dgm:prSet presAssocID="{9DF67D15-8890-471C-B4C3-77C4410F469E}" presName="text3" presStyleLbl="fgAcc3" presStyleIdx="1" presStyleCnt="6">
        <dgm:presLayoutVars>
          <dgm:chPref val="3"/>
        </dgm:presLayoutVars>
      </dgm:prSet>
      <dgm:spPr/>
      <dgm:t>
        <a:bodyPr/>
        <a:lstStyle/>
        <a:p>
          <a:endParaRPr lang="fr-FR"/>
        </a:p>
      </dgm:t>
    </dgm:pt>
    <dgm:pt modelId="{572161B2-EB7B-4373-8F01-3392771D1140}" type="pres">
      <dgm:prSet presAssocID="{9DF67D15-8890-471C-B4C3-77C4410F469E}" presName="hierChild4" presStyleCnt="0"/>
      <dgm:spPr/>
    </dgm:pt>
    <dgm:pt modelId="{2F1103C4-69C0-4E3B-8E8D-9EF927C56B91}" type="pres">
      <dgm:prSet presAssocID="{D01FACA8-B4FC-47CD-8DC2-B19224F42A8D}" presName="Name17" presStyleLbl="parChTrans1D3" presStyleIdx="2" presStyleCnt="6"/>
      <dgm:spPr/>
      <dgm:t>
        <a:bodyPr/>
        <a:lstStyle/>
        <a:p>
          <a:endParaRPr lang="fr-FR"/>
        </a:p>
      </dgm:t>
    </dgm:pt>
    <dgm:pt modelId="{1A37538D-67D3-47C3-9BC8-BCC5337BECF3}" type="pres">
      <dgm:prSet presAssocID="{1AD7754F-FEB1-4C82-8D41-B2EB14E29E4C}" presName="hierRoot3" presStyleCnt="0"/>
      <dgm:spPr/>
    </dgm:pt>
    <dgm:pt modelId="{6DC5E4DA-7CD8-4D5C-AC4E-0D2666E422ED}" type="pres">
      <dgm:prSet presAssocID="{1AD7754F-FEB1-4C82-8D41-B2EB14E29E4C}" presName="composite3" presStyleCnt="0"/>
      <dgm:spPr/>
    </dgm:pt>
    <dgm:pt modelId="{17233251-0EF5-4967-A8FB-2B87099AEB66}" type="pres">
      <dgm:prSet presAssocID="{1AD7754F-FEB1-4C82-8D41-B2EB14E29E4C}" presName="background3" presStyleLbl="node3" presStyleIdx="2" presStyleCnt="6"/>
      <dgm:spPr/>
    </dgm:pt>
    <dgm:pt modelId="{72F8E510-6012-4F00-AD38-3FA7941A94EE}" type="pres">
      <dgm:prSet presAssocID="{1AD7754F-FEB1-4C82-8D41-B2EB14E29E4C}" presName="text3" presStyleLbl="fgAcc3" presStyleIdx="2" presStyleCnt="6" custScaleX="150986">
        <dgm:presLayoutVars>
          <dgm:chPref val="3"/>
        </dgm:presLayoutVars>
      </dgm:prSet>
      <dgm:spPr/>
      <dgm:t>
        <a:bodyPr/>
        <a:lstStyle/>
        <a:p>
          <a:endParaRPr lang="fr-FR"/>
        </a:p>
      </dgm:t>
    </dgm:pt>
    <dgm:pt modelId="{52C74BD3-7D97-4501-BDEF-485B0F25B7B5}" type="pres">
      <dgm:prSet presAssocID="{1AD7754F-FEB1-4C82-8D41-B2EB14E29E4C}" presName="hierChild4" presStyleCnt="0"/>
      <dgm:spPr/>
    </dgm:pt>
    <dgm:pt modelId="{A63364B4-8CBB-4451-B196-107693F6404C}" type="pres">
      <dgm:prSet presAssocID="{74D4C904-05C7-454F-8809-A78725D48F98}" presName="Name23" presStyleLbl="parChTrans1D4" presStyleIdx="0" presStyleCnt="4"/>
      <dgm:spPr/>
      <dgm:t>
        <a:bodyPr/>
        <a:lstStyle/>
        <a:p>
          <a:endParaRPr lang="fr-FR"/>
        </a:p>
      </dgm:t>
    </dgm:pt>
    <dgm:pt modelId="{4170A9F9-437A-42B6-BC34-C9E8B1A7E6CF}" type="pres">
      <dgm:prSet presAssocID="{E66807C4-E4D7-4B10-B100-8DA90ABF95F0}" presName="hierRoot4" presStyleCnt="0"/>
      <dgm:spPr/>
    </dgm:pt>
    <dgm:pt modelId="{470DFCDA-D399-4F89-88F8-1E451C0938B2}" type="pres">
      <dgm:prSet presAssocID="{E66807C4-E4D7-4B10-B100-8DA90ABF95F0}" presName="composite4" presStyleCnt="0"/>
      <dgm:spPr/>
    </dgm:pt>
    <dgm:pt modelId="{959ECF9B-85AE-4FD3-9A5E-ACDA66B8765E}" type="pres">
      <dgm:prSet presAssocID="{E66807C4-E4D7-4B10-B100-8DA90ABF95F0}" presName="background4" presStyleLbl="node4" presStyleIdx="0" presStyleCnt="4"/>
      <dgm:spPr/>
    </dgm:pt>
    <dgm:pt modelId="{5F7EDF7A-0D1E-49DC-824B-18340C288CA5}" type="pres">
      <dgm:prSet presAssocID="{E66807C4-E4D7-4B10-B100-8DA90ABF95F0}" presName="text4" presStyleLbl="fgAcc4" presStyleIdx="0" presStyleCnt="4">
        <dgm:presLayoutVars>
          <dgm:chPref val="3"/>
        </dgm:presLayoutVars>
      </dgm:prSet>
      <dgm:spPr/>
      <dgm:t>
        <a:bodyPr/>
        <a:lstStyle/>
        <a:p>
          <a:endParaRPr lang="fr-FR"/>
        </a:p>
      </dgm:t>
    </dgm:pt>
    <dgm:pt modelId="{36BB7DF0-2BCA-4871-B31E-311CFE257DB5}" type="pres">
      <dgm:prSet presAssocID="{E66807C4-E4D7-4B10-B100-8DA90ABF95F0}" presName="hierChild5" presStyleCnt="0"/>
      <dgm:spPr/>
    </dgm:pt>
    <dgm:pt modelId="{D82119DE-4B64-4E42-9055-C49914FB6218}" type="pres">
      <dgm:prSet presAssocID="{E8787591-0E76-458D-910D-1304D6806260}" presName="Name23" presStyleLbl="parChTrans1D4" presStyleIdx="1" presStyleCnt="4"/>
      <dgm:spPr/>
      <dgm:t>
        <a:bodyPr/>
        <a:lstStyle/>
        <a:p>
          <a:endParaRPr lang="fr-FR"/>
        </a:p>
      </dgm:t>
    </dgm:pt>
    <dgm:pt modelId="{9F10D8BC-D24F-4A4E-9767-E1CAE5EC0833}" type="pres">
      <dgm:prSet presAssocID="{4D9E852E-CEF7-4B69-A619-C9D7D14045A8}" presName="hierRoot4" presStyleCnt="0"/>
      <dgm:spPr/>
    </dgm:pt>
    <dgm:pt modelId="{1D3AD402-CAE1-481C-B40B-55A448646A36}" type="pres">
      <dgm:prSet presAssocID="{4D9E852E-CEF7-4B69-A619-C9D7D14045A8}" presName="composite4" presStyleCnt="0"/>
      <dgm:spPr/>
    </dgm:pt>
    <dgm:pt modelId="{A6A0D72F-5BD8-4A97-A417-28BE82CA130D}" type="pres">
      <dgm:prSet presAssocID="{4D9E852E-CEF7-4B69-A619-C9D7D14045A8}" presName="background4" presStyleLbl="node4" presStyleIdx="1" presStyleCnt="4"/>
      <dgm:spPr/>
    </dgm:pt>
    <dgm:pt modelId="{98867214-82C1-45EB-A0DC-8B5906EDA080}" type="pres">
      <dgm:prSet presAssocID="{4D9E852E-CEF7-4B69-A619-C9D7D14045A8}" presName="text4" presStyleLbl="fgAcc4" presStyleIdx="1" presStyleCnt="4">
        <dgm:presLayoutVars>
          <dgm:chPref val="3"/>
        </dgm:presLayoutVars>
      </dgm:prSet>
      <dgm:spPr/>
      <dgm:t>
        <a:bodyPr/>
        <a:lstStyle/>
        <a:p>
          <a:endParaRPr lang="fr-FR"/>
        </a:p>
      </dgm:t>
    </dgm:pt>
    <dgm:pt modelId="{30E88AA1-6EE5-4024-85A6-DCE5706C2A45}" type="pres">
      <dgm:prSet presAssocID="{4D9E852E-CEF7-4B69-A619-C9D7D14045A8}" presName="hierChild5" presStyleCnt="0"/>
      <dgm:spPr/>
    </dgm:pt>
    <dgm:pt modelId="{9D5A9A95-EBFB-4E70-AA8F-A3D9DCADA196}" type="pres">
      <dgm:prSet presAssocID="{9E00BD1D-313A-480C-BCDF-E276139A3D67}" presName="Name17" presStyleLbl="parChTrans1D3" presStyleIdx="3" presStyleCnt="6"/>
      <dgm:spPr/>
      <dgm:t>
        <a:bodyPr/>
        <a:lstStyle/>
        <a:p>
          <a:endParaRPr lang="fr-FR"/>
        </a:p>
      </dgm:t>
    </dgm:pt>
    <dgm:pt modelId="{7882CA70-1E32-41BD-968F-F1E891D53B71}" type="pres">
      <dgm:prSet presAssocID="{8982F482-568E-4EDA-829D-427F004480BC}" presName="hierRoot3" presStyleCnt="0"/>
      <dgm:spPr/>
    </dgm:pt>
    <dgm:pt modelId="{77D070A9-CC7F-4FAF-A798-F8B0AE6A786D}" type="pres">
      <dgm:prSet presAssocID="{8982F482-568E-4EDA-829D-427F004480BC}" presName="composite3" presStyleCnt="0"/>
      <dgm:spPr/>
    </dgm:pt>
    <dgm:pt modelId="{AA8C6DC3-A1A4-4575-BEBF-B00677B9B05D}" type="pres">
      <dgm:prSet presAssocID="{8982F482-568E-4EDA-829D-427F004480BC}" presName="background3" presStyleLbl="node3" presStyleIdx="3" presStyleCnt="6"/>
      <dgm:spPr/>
    </dgm:pt>
    <dgm:pt modelId="{9D1E4D74-A2C2-4ADE-8FC0-B1CFAABA1CE1}" type="pres">
      <dgm:prSet presAssocID="{8982F482-568E-4EDA-829D-427F004480BC}" presName="text3" presStyleLbl="fgAcc3" presStyleIdx="3" presStyleCnt="6">
        <dgm:presLayoutVars>
          <dgm:chPref val="3"/>
        </dgm:presLayoutVars>
      </dgm:prSet>
      <dgm:spPr/>
      <dgm:t>
        <a:bodyPr/>
        <a:lstStyle/>
        <a:p>
          <a:endParaRPr lang="fr-FR"/>
        </a:p>
      </dgm:t>
    </dgm:pt>
    <dgm:pt modelId="{5FCAC906-0F71-4E96-A0E0-C9CD2363DB9C}" type="pres">
      <dgm:prSet presAssocID="{8982F482-568E-4EDA-829D-427F004480BC}" presName="hierChild4" presStyleCnt="0"/>
      <dgm:spPr/>
    </dgm:pt>
    <dgm:pt modelId="{8F861A38-005C-45B6-980D-178383F79588}" type="pres">
      <dgm:prSet presAssocID="{3209FF6D-8905-4CAB-9513-614BF3A2E451}" presName="Name23" presStyleLbl="parChTrans1D4" presStyleIdx="2" presStyleCnt="4"/>
      <dgm:spPr/>
      <dgm:t>
        <a:bodyPr/>
        <a:lstStyle/>
        <a:p>
          <a:endParaRPr lang="fr-FR"/>
        </a:p>
      </dgm:t>
    </dgm:pt>
    <dgm:pt modelId="{73BAC85C-6513-42CF-B5A9-DD5588E51722}" type="pres">
      <dgm:prSet presAssocID="{F1FCAF93-6E1E-4CBE-9349-09AEF78DE250}" presName="hierRoot4" presStyleCnt="0"/>
      <dgm:spPr/>
    </dgm:pt>
    <dgm:pt modelId="{DF0F5C68-CEC9-4E97-9285-D86D765D37C0}" type="pres">
      <dgm:prSet presAssocID="{F1FCAF93-6E1E-4CBE-9349-09AEF78DE250}" presName="composite4" presStyleCnt="0"/>
      <dgm:spPr/>
    </dgm:pt>
    <dgm:pt modelId="{FBA70C05-9050-4793-8802-B7C3C8ED3D61}" type="pres">
      <dgm:prSet presAssocID="{F1FCAF93-6E1E-4CBE-9349-09AEF78DE250}" presName="background4" presStyleLbl="node4" presStyleIdx="2" presStyleCnt="4"/>
      <dgm:spPr/>
    </dgm:pt>
    <dgm:pt modelId="{BF65EBB6-1433-4CB7-9A18-E74F317FA217}" type="pres">
      <dgm:prSet presAssocID="{F1FCAF93-6E1E-4CBE-9349-09AEF78DE250}" presName="text4" presStyleLbl="fgAcc4" presStyleIdx="2" presStyleCnt="4">
        <dgm:presLayoutVars>
          <dgm:chPref val="3"/>
        </dgm:presLayoutVars>
      </dgm:prSet>
      <dgm:spPr/>
      <dgm:t>
        <a:bodyPr/>
        <a:lstStyle/>
        <a:p>
          <a:endParaRPr lang="fr-FR"/>
        </a:p>
      </dgm:t>
    </dgm:pt>
    <dgm:pt modelId="{8643E1CC-A7C5-436E-B57C-55AB734DAF7F}" type="pres">
      <dgm:prSet presAssocID="{F1FCAF93-6E1E-4CBE-9349-09AEF78DE250}" presName="hierChild5" presStyleCnt="0"/>
      <dgm:spPr/>
    </dgm:pt>
    <dgm:pt modelId="{7BE6A143-A9EB-447B-82AD-A3E77F228CC8}" type="pres">
      <dgm:prSet presAssocID="{5CB6D560-B1CD-4E2E-9952-6E80FDFE5291}" presName="Name23" presStyleLbl="parChTrans1D4" presStyleIdx="3" presStyleCnt="4"/>
      <dgm:spPr/>
      <dgm:t>
        <a:bodyPr/>
        <a:lstStyle/>
        <a:p>
          <a:endParaRPr lang="fr-FR"/>
        </a:p>
      </dgm:t>
    </dgm:pt>
    <dgm:pt modelId="{F7E8B907-58DA-48CA-8B1F-ED789CADFB15}" type="pres">
      <dgm:prSet presAssocID="{2D2CDEA7-C5F2-49A7-9D38-BBD8E1357A39}" presName="hierRoot4" presStyleCnt="0"/>
      <dgm:spPr/>
    </dgm:pt>
    <dgm:pt modelId="{9135A3E6-096C-4938-9E92-038135B2DD2B}" type="pres">
      <dgm:prSet presAssocID="{2D2CDEA7-C5F2-49A7-9D38-BBD8E1357A39}" presName="composite4" presStyleCnt="0"/>
      <dgm:spPr/>
    </dgm:pt>
    <dgm:pt modelId="{2782EAFF-9640-48C7-B5EA-0B7C47D96365}" type="pres">
      <dgm:prSet presAssocID="{2D2CDEA7-C5F2-49A7-9D38-BBD8E1357A39}" presName="background4" presStyleLbl="node4" presStyleIdx="3" presStyleCnt="4"/>
      <dgm:spPr/>
    </dgm:pt>
    <dgm:pt modelId="{B860C9CD-D5F7-4564-9136-961BA777422B}" type="pres">
      <dgm:prSet presAssocID="{2D2CDEA7-C5F2-49A7-9D38-BBD8E1357A39}" presName="text4" presStyleLbl="fgAcc4" presStyleIdx="3" presStyleCnt="4">
        <dgm:presLayoutVars>
          <dgm:chPref val="3"/>
        </dgm:presLayoutVars>
      </dgm:prSet>
      <dgm:spPr/>
      <dgm:t>
        <a:bodyPr/>
        <a:lstStyle/>
        <a:p>
          <a:endParaRPr lang="fr-FR"/>
        </a:p>
      </dgm:t>
    </dgm:pt>
    <dgm:pt modelId="{CE571F8A-7F59-4967-A7C4-8B111FA323D6}" type="pres">
      <dgm:prSet presAssocID="{2D2CDEA7-C5F2-49A7-9D38-BBD8E1357A39}" presName="hierChild5" presStyleCnt="0"/>
      <dgm:spPr/>
    </dgm:pt>
    <dgm:pt modelId="{076F7B63-A96C-406C-8383-DC23E292C38F}" type="pres">
      <dgm:prSet presAssocID="{83FAAAFF-35F6-47D6-B360-3972841B856C}" presName="Name10" presStyleLbl="parChTrans1D2" presStyleIdx="1" presStyleCnt="2"/>
      <dgm:spPr/>
      <dgm:t>
        <a:bodyPr/>
        <a:lstStyle/>
        <a:p>
          <a:endParaRPr lang="fr-FR"/>
        </a:p>
      </dgm:t>
    </dgm:pt>
    <dgm:pt modelId="{1BD750C9-6E03-4936-968F-4ACE7A7B6062}" type="pres">
      <dgm:prSet presAssocID="{40591E0B-7924-4B2C-8BC9-8C132BB8BF5B}" presName="hierRoot2" presStyleCnt="0"/>
      <dgm:spPr/>
    </dgm:pt>
    <dgm:pt modelId="{41DA491F-EE49-415A-88E4-65CC6B52566D}" type="pres">
      <dgm:prSet presAssocID="{40591E0B-7924-4B2C-8BC9-8C132BB8BF5B}" presName="composite2" presStyleCnt="0"/>
      <dgm:spPr/>
    </dgm:pt>
    <dgm:pt modelId="{7DB4D80E-1555-44A0-B8CC-7BF5ED3A9D2F}" type="pres">
      <dgm:prSet presAssocID="{40591E0B-7924-4B2C-8BC9-8C132BB8BF5B}" presName="background2" presStyleLbl="node2" presStyleIdx="1" presStyleCnt="2"/>
      <dgm:spPr/>
    </dgm:pt>
    <dgm:pt modelId="{ACECB9EB-0F49-4FC4-895F-59946FBD5C3B}" type="pres">
      <dgm:prSet presAssocID="{40591E0B-7924-4B2C-8BC9-8C132BB8BF5B}" presName="text2" presStyleLbl="fgAcc2" presStyleIdx="1" presStyleCnt="2" custScaleX="224170">
        <dgm:presLayoutVars>
          <dgm:chPref val="3"/>
        </dgm:presLayoutVars>
      </dgm:prSet>
      <dgm:spPr/>
      <dgm:t>
        <a:bodyPr/>
        <a:lstStyle/>
        <a:p>
          <a:endParaRPr lang="fr-FR"/>
        </a:p>
      </dgm:t>
    </dgm:pt>
    <dgm:pt modelId="{AFA83FEB-C9A1-422C-8647-3995FAE70B9D}" type="pres">
      <dgm:prSet presAssocID="{40591E0B-7924-4B2C-8BC9-8C132BB8BF5B}" presName="hierChild3" presStyleCnt="0"/>
      <dgm:spPr/>
    </dgm:pt>
    <dgm:pt modelId="{EAE8E7F3-95EB-4E8F-9A36-D840B5E54EAE}" type="pres">
      <dgm:prSet presAssocID="{8889725B-8245-4B13-BA7F-A47BFCFB6C12}" presName="Name17" presStyleLbl="parChTrans1D3" presStyleIdx="4" presStyleCnt="6"/>
      <dgm:spPr/>
      <dgm:t>
        <a:bodyPr/>
        <a:lstStyle/>
        <a:p>
          <a:endParaRPr lang="fr-FR"/>
        </a:p>
      </dgm:t>
    </dgm:pt>
    <dgm:pt modelId="{772D19E7-6115-4FBA-9209-57890F6F06BE}" type="pres">
      <dgm:prSet presAssocID="{15FE5B17-BA93-4D7F-9F54-03D24C7F4F2E}" presName="hierRoot3" presStyleCnt="0"/>
      <dgm:spPr/>
    </dgm:pt>
    <dgm:pt modelId="{6043C5CD-7BD3-4C88-BF92-3C25E88EC917}" type="pres">
      <dgm:prSet presAssocID="{15FE5B17-BA93-4D7F-9F54-03D24C7F4F2E}" presName="composite3" presStyleCnt="0"/>
      <dgm:spPr/>
    </dgm:pt>
    <dgm:pt modelId="{1B8F187F-0908-4D6E-92E6-4FACFC1C11A3}" type="pres">
      <dgm:prSet presAssocID="{15FE5B17-BA93-4D7F-9F54-03D24C7F4F2E}" presName="background3" presStyleLbl="node3" presStyleIdx="4" presStyleCnt="6"/>
      <dgm:spPr/>
    </dgm:pt>
    <dgm:pt modelId="{ABF40D4C-5DA7-4891-B3F7-D0BD7968BE70}" type="pres">
      <dgm:prSet presAssocID="{15FE5B17-BA93-4D7F-9F54-03D24C7F4F2E}" presName="text3" presStyleLbl="fgAcc3" presStyleIdx="4" presStyleCnt="6">
        <dgm:presLayoutVars>
          <dgm:chPref val="3"/>
        </dgm:presLayoutVars>
      </dgm:prSet>
      <dgm:spPr/>
      <dgm:t>
        <a:bodyPr/>
        <a:lstStyle/>
        <a:p>
          <a:endParaRPr lang="fr-FR"/>
        </a:p>
      </dgm:t>
    </dgm:pt>
    <dgm:pt modelId="{4CBB901E-6BE8-417F-8AC7-1141467B043E}" type="pres">
      <dgm:prSet presAssocID="{15FE5B17-BA93-4D7F-9F54-03D24C7F4F2E}" presName="hierChild4" presStyleCnt="0"/>
      <dgm:spPr/>
    </dgm:pt>
    <dgm:pt modelId="{274328D4-BEFD-4E9B-9682-04149DE0FCF5}" type="pres">
      <dgm:prSet presAssocID="{E871A3AF-81A7-4DFB-8ACF-E9078E6927EA}" presName="Name17" presStyleLbl="parChTrans1D3" presStyleIdx="5" presStyleCnt="6"/>
      <dgm:spPr/>
      <dgm:t>
        <a:bodyPr/>
        <a:lstStyle/>
        <a:p>
          <a:endParaRPr lang="fr-FR"/>
        </a:p>
      </dgm:t>
    </dgm:pt>
    <dgm:pt modelId="{BD8E1296-4B9F-4B54-B138-3916881C7566}" type="pres">
      <dgm:prSet presAssocID="{E6F70B0F-B2F1-4430-B6EF-A392D29E5919}" presName="hierRoot3" presStyleCnt="0"/>
      <dgm:spPr/>
    </dgm:pt>
    <dgm:pt modelId="{A09BB31E-8BAF-43FD-8263-8D692C0B867D}" type="pres">
      <dgm:prSet presAssocID="{E6F70B0F-B2F1-4430-B6EF-A392D29E5919}" presName="composite3" presStyleCnt="0"/>
      <dgm:spPr/>
    </dgm:pt>
    <dgm:pt modelId="{A5423891-BF9A-4168-AA35-52C913F2AA09}" type="pres">
      <dgm:prSet presAssocID="{E6F70B0F-B2F1-4430-B6EF-A392D29E5919}" presName="background3" presStyleLbl="node3" presStyleIdx="5" presStyleCnt="6"/>
      <dgm:spPr/>
    </dgm:pt>
    <dgm:pt modelId="{FD67BA4B-81A5-4E4E-9335-739FCEEDE1A3}" type="pres">
      <dgm:prSet presAssocID="{E6F70B0F-B2F1-4430-B6EF-A392D29E5919}" presName="text3" presStyleLbl="fgAcc3" presStyleIdx="5" presStyleCnt="6">
        <dgm:presLayoutVars>
          <dgm:chPref val="3"/>
        </dgm:presLayoutVars>
      </dgm:prSet>
      <dgm:spPr/>
      <dgm:t>
        <a:bodyPr/>
        <a:lstStyle/>
        <a:p>
          <a:endParaRPr lang="fr-FR"/>
        </a:p>
      </dgm:t>
    </dgm:pt>
    <dgm:pt modelId="{9FDB8B03-0564-406D-BBBA-8A76E4EE2C29}" type="pres">
      <dgm:prSet presAssocID="{E6F70B0F-B2F1-4430-B6EF-A392D29E5919}" presName="hierChild4" presStyleCnt="0"/>
      <dgm:spPr/>
    </dgm:pt>
  </dgm:ptLst>
  <dgm:cxnLst>
    <dgm:cxn modelId="{E3EC0D71-38B0-4F0D-91D6-553AE9E1B5F4}" type="presOf" srcId="{8889725B-8245-4B13-BA7F-A47BFCFB6C12}" destId="{EAE8E7F3-95EB-4E8F-9A36-D840B5E54EAE}" srcOrd="0" destOrd="0" presId="urn:microsoft.com/office/officeart/2005/8/layout/hierarchy1"/>
    <dgm:cxn modelId="{F19E5B9E-D3C8-43A9-8B59-D72B722D9C5E}" type="presOf" srcId="{D01FACA8-B4FC-47CD-8DC2-B19224F42A8D}" destId="{2F1103C4-69C0-4E3B-8E8D-9EF927C56B91}" srcOrd="0" destOrd="0" presId="urn:microsoft.com/office/officeart/2005/8/layout/hierarchy1"/>
    <dgm:cxn modelId="{FACCC05B-1ACA-4F11-A494-67E8DE378876}" type="presOf" srcId="{E871A3AF-81A7-4DFB-8ACF-E9078E6927EA}" destId="{274328D4-BEFD-4E9B-9682-04149DE0FCF5}" srcOrd="0" destOrd="0" presId="urn:microsoft.com/office/officeart/2005/8/layout/hierarchy1"/>
    <dgm:cxn modelId="{BB1E06F1-891C-4A6B-9A19-B7B89088CBB2}" type="presOf" srcId="{F1FCAF93-6E1E-4CBE-9349-09AEF78DE250}" destId="{BF65EBB6-1433-4CB7-9A18-E74F317FA217}" srcOrd="0" destOrd="0" presId="urn:microsoft.com/office/officeart/2005/8/layout/hierarchy1"/>
    <dgm:cxn modelId="{31C78F16-B16F-4B0A-90B2-755BE84055E3}" srcId="{BB160FB9-49A6-4E4D-8343-D7FBA17792E5}" destId="{8982F482-568E-4EDA-829D-427F004480BC}" srcOrd="3" destOrd="0" parTransId="{9E00BD1D-313A-480C-BCDF-E276139A3D67}" sibTransId="{D0BFC65B-68B6-4084-881B-7EDC4C2361E6}"/>
    <dgm:cxn modelId="{CDAC5360-0881-49F9-9D6D-36C0347FCEE3}" type="presOf" srcId="{E8787591-0E76-458D-910D-1304D6806260}" destId="{D82119DE-4B64-4E42-9055-C49914FB6218}" srcOrd="0" destOrd="0" presId="urn:microsoft.com/office/officeart/2005/8/layout/hierarchy1"/>
    <dgm:cxn modelId="{B0159984-88FE-4A96-9964-A7D8150A9AB4}" srcId="{1AD7754F-FEB1-4C82-8D41-B2EB14E29E4C}" destId="{4D9E852E-CEF7-4B69-A619-C9D7D14045A8}" srcOrd="1" destOrd="0" parTransId="{E8787591-0E76-458D-910D-1304D6806260}" sibTransId="{670B9D5F-474C-4603-A17F-CF68020FC1CC}"/>
    <dgm:cxn modelId="{970006D7-FC78-4A1D-9080-E83C3B08AC91}" type="presOf" srcId="{333B07B2-5351-4944-AF27-5EB44EDC57C8}" destId="{7E8BC0B5-2277-45D5-8050-FC7B8CBA26C9}" srcOrd="0" destOrd="0" presId="urn:microsoft.com/office/officeart/2005/8/layout/hierarchy1"/>
    <dgm:cxn modelId="{D3B00C20-56B0-4BFD-A515-651FFEF61C09}" type="presOf" srcId="{83FAAAFF-35F6-47D6-B360-3972841B856C}" destId="{076F7B63-A96C-406C-8383-DC23E292C38F}" srcOrd="0" destOrd="0" presId="urn:microsoft.com/office/officeart/2005/8/layout/hierarchy1"/>
    <dgm:cxn modelId="{5D4F0A0A-90FF-4B3C-B5B0-CEC83BCCF260}" type="presOf" srcId="{30154C1C-5A60-4324-9733-B1F9AD097D5D}" destId="{EFEF24A4-6280-4683-84A0-54C31E16E10B}" srcOrd="0" destOrd="0" presId="urn:microsoft.com/office/officeart/2005/8/layout/hierarchy1"/>
    <dgm:cxn modelId="{79EC184C-F9F6-4008-8F9A-3E523146A2C2}" type="presOf" srcId="{8982F482-568E-4EDA-829D-427F004480BC}" destId="{9D1E4D74-A2C2-4ADE-8FC0-B1CFAABA1CE1}" srcOrd="0" destOrd="0" presId="urn:microsoft.com/office/officeart/2005/8/layout/hierarchy1"/>
    <dgm:cxn modelId="{4491F9A2-F3CA-4658-B08A-57BEDF7BD9FF}" type="presOf" srcId="{1AD7754F-FEB1-4C82-8D41-B2EB14E29E4C}" destId="{72F8E510-6012-4F00-AD38-3FA7941A94EE}" srcOrd="0" destOrd="0" presId="urn:microsoft.com/office/officeart/2005/8/layout/hierarchy1"/>
    <dgm:cxn modelId="{E62676A6-BBB1-477C-91FF-2EC59FEA56BA}" type="presOf" srcId="{5CB6D560-B1CD-4E2E-9952-6E80FDFE5291}" destId="{7BE6A143-A9EB-447B-82AD-A3E77F228CC8}" srcOrd="0" destOrd="0" presId="urn:microsoft.com/office/officeart/2005/8/layout/hierarchy1"/>
    <dgm:cxn modelId="{E11C5FDA-410A-42F0-A613-10C9FD48E539}" srcId="{BB160FB9-49A6-4E4D-8343-D7FBA17792E5}" destId="{9DF67D15-8890-471C-B4C3-77C4410F469E}" srcOrd="1" destOrd="0" parTransId="{20848DDB-EA45-4D06-907F-B0F835E59EDC}" sibTransId="{8B6B8C0E-8F8E-40B9-A9C9-60039E09F08C}"/>
    <dgm:cxn modelId="{246FA9AD-582F-4DB3-B9C7-C2E99C3ED62F}" type="presOf" srcId="{E66807C4-E4D7-4B10-B100-8DA90ABF95F0}" destId="{5F7EDF7A-0D1E-49DC-824B-18340C288CA5}" srcOrd="0" destOrd="0" presId="urn:microsoft.com/office/officeart/2005/8/layout/hierarchy1"/>
    <dgm:cxn modelId="{D9AFB24A-1D9A-4BEE-BC77-663AE49BCCD2}" srcId="{BB160FB9-49A6-4E4D-8343-D7FBA17792E5}" destId="{1AD7754F-FEB1-4C82-8D41-B2EB14E29E4C}" srcOrd="2" destOrd="0" parTransId="{D01FACA8-B4FC-47CD-8DC2-B19224F42A8D}" sibTransId="{2EA67E10-9B43-46EB-845C-7293528D7CE6}"/>
    <dgm:cxn modelId="{2301D174-A520-44CF-A210-B8DA9C9B6A63}" type="presOf" srcId="{2D2CDEA7-C5F2-49A7-9D38-BBD8E1357A39}" destId="{B860C9CD-D5F7-4564-9136-961BA777422B}" srcOrd="0" destOrd="0" presId="urn:microsoft.com/office/officeart/2005/8/layout/hierarchy1"/>
    <dgm:cxn modelId="{51C37B45-6260-4EE3-88F4-599516E409E0}" type="presOf" srcId="{40591E0B-7924-4B2C-8BC9-8C132BB8BF5B}" destId="{ACECB9EB-0F49-4FC4-895F-59946FBD5C3B}" srcOrd="0" destOrd="0" presId="urn:microsoft.com/office/officeart/2005/8/layout/hierarchy1"/>
    <dgm:cxn modelId="{B1898014-BCC1-41C3-8B1B-D6867652D0F1}" type="presOf" srcId="{D6D6DF64-6698-4D2F-BF5E-F722CE35A8A9}" destId="{C692E568-6159-4277-9077-7336180A2AE8}" srcOrd="0" destOrd="0" presId="urn:microsoft.com/office/officeart/2005/8/layout/hierarchy1"/>
    <dgm:cxn modelId="{7EEA1F89-1DB6-4B91-92F4-20E1E250CA69}" type="presOf" srcId="{E6F70B0F-B2F1-4430-B6EF-A392D29E5919}" destId="{FD67BA4B-81A5-4E4E-9335-739FCEEDE1A3}" srcOrd="0" destOrd="0" presId="urn:microsoft.com/office/officeart/2005/8/layout/hierarchy1"/>
    <dgm:cxn modelId="{468DEA40-A726-4F4C-8EE9-0DD8F7FF56B4}" srcId="{F9DC3529-B48C-463B-B8F1-6313514F8D93}" destId="{7C8EE1A9-6CD4-462D-8FC7-7A319452D80F}" srcOrd="0" destOrd="0" parTransId="{414D389C-495B-479E-8719-C215E8848E96}" sibTransId="{1AFFD6AA-D19F-4F7A-A70D-FD1F0870C976}"/>
    <dgm:cxn modelId="{A68C393E-0520-40FE-89B8-E0F5070A0580}" type="presOf" srcId="{15FE5B17-BA93-4D7F-9F54-03D24C7F4F2E}" destId="{ABF40D4C-5DA7-4891-B3F7-D0BD7968BE70}" srcOrd="0" destOrd="0" presId="urn:microsoft.com/office/officeart/2005/8/layout/hierarchy1"/>
    <dgm:cxn modelId="{35CA6A57-57BB-49D1-BACD-F20F49328F61}" srcId="{8982F482-568E-4EDA-829D-427F004480BC}" destId="{2D2CDEA7-C5F2-49A7-9D38-BBD8E1357A39}" srcOrd="1" destOrd="0" parTransId="{5CB6D560-B1CD-4E2E-9952-6E80FDFE5291}" sibTransId="{286F15EE-2DEA-484A-A124-F4EC08238A6E}"/>
    <dgm:cxn modelId="{618268AB-3D93-421F-B1CF-A50227D71D72}" srcId="{40591E0B-7924-4B2C-8BC9-8C132BB8BF5B}" destId="{15FE5B17-BA93-4D7F-9F54-03D24C7F4F2E}" srcOrd="0" destOrd="0" parTransId="{8889725B-8245-4B13-BA7F-A47BFCFB6C12}" sibTransId="{6E281476-0FEA-4E81-988E-4DCF447007D5}"/>
    <dgm:cxn modelId="{4EE15AA6-9F13-485F-9E20-3FD87834AA3D}" type="presOf" srcId="{F9DC3529-B48C-463B-B8F1-6313514F8D93}" destId="{AC6E6C67-085B-45BF-A6C1-F88F07417530}" srcOrd="0" destOrd="0" presId="urn:microsoft.com/office/officeart/2005/8/layout/hierarchy1"/>
    <dgm:cxn modelId="{8C3B57FE-C695-4093-A08C-FE42160A064B}" type="presOf" srcId="{4D9E852E-CEF7-4B69-A619-C9D7D14045A8}" destId="{98867214-82C1-45EB-A0DC-8B5906EDA080}" srcOrd="0" destOrd="0" presId="urn:microsoft.com/office/officeart/2005/8/layout/hierarchy1"/>
    <dgm:cxn modelId="{ABB33CB4-AD26-4DA6-8830-25378BCEE3B2}" srcId="{7C8EE1A9-6CD4-462D-8FC7-7A319452D80F}" destId="{40591E0B-7924-4B2C-8BC9-8C132BB8BF5B}" srcOrd="1" destOrd="0" parTransId="{83FAAAFF-35F6-47D6-B360-3972841B856C}" sibTransId="{89373ED3-A83A-4CDD-9744-78493A65763B}"/>
    <dgm:cxn modelId="{9E323CFF-7B89-426E-98F6-27169D48A58F}" type="presOf" srcId="{9DF67D15-8890-471C-B4C3-77C4410F469E}" destId="{81457D1F-ECBA-4D85-B6F9-1888BF580E9F}" srcOrd="0" destOrd="0" presId="urn:microsoft.com/office/officeart/2005/8/layout/hierarchy1"/>
    <dgm:cxn modelId="{C6EC774D-D117-40DA-B598-6E66F71D33DA}" srcId="{7C8EE1A9-6CD4-462D-8FC7-7A319452D80F}" destId="{BB160FB9-49A6-4E4D-8343-D7FBA17792E5}" srcOrd="0" destOrd="0" parTransId="{30154C1C-5A60-4324-9733-B1F9AD097D5D}" sibTransId="{3B374F48-E1F3-463E-80D6-BAFE49D3B981}"/>
    <dgm:cxn modelId="{93F148FE-C959-42A3-A1E8-7E6A7E13F9B7}" srcId="{8982F482-568E-4EDA-829D-427F004480BC}" destId="{F1FCAF93-6E1E-4CBE-9349-09AEF78DE250}" srcOrd="0" destOrd="0" parTransId="{3209FF6D-8905-4CAB-9513-614BF3A2E451}" sibTransId="{0484CF3B-9E97-4700-9970-555EC78B9C1D}"/>
    <dgm:cxn modelId="{EEDC4654-4317-449C-B494-9D17548F6A0F}" type="presOf" srcId="{9E00BD1D-313A-480C-BCDF-E276139A3D67}" destId="{9D5A9A95-EBFB-4E70-AA8F-A3D9DCADA196}" srcOrd="0" destOrd="0" presId="urn:microsoft.com/office/officeart/2005/8/layout/hierarchy1"/>
    <dgm:cxn modelId="{6FA0A8C5-A892-4E23-8738-91C1FC9F27A2}" type="presOf" srcId="{7C8EE1A9-6CD4-462D-8FC7-7A319452D80F}" destId="{0D909A0D-B5DA-4221-9B09-B2BED93D5F4A}" srcOrd="0" destOrd="0" presId="urn:microsoft.com/office/officeart/2005/8/layout/hierarchy1"/>
    <dgm:cxn modelId="{865C5BFB-7CDA-4F3B-A3F6-6C9002E73C12}" srcId="{1AD7754F-FEB1-4C82-8D41-B2EB14E29E4C}" destId="{E66807C4-E4D7-4B10-B100-8DA90ABF95F0}" srcOrd="0" destOrd="0" parTransId="{74D4C904-05C7-454F-8809-A78725D48F98}" sibTransId="{A3A111FC-1770-4C79-9974-FCEBF23E90F5}"/>
    <dgm:cxn modelId="{809D1788-9E5A-4672-A603-5E8FFFC118F5}" srcId="{BB160FB9-49A6-4E4D-8343-D7FBA17792E5}" destId="{333B07B2-5351-4944-AF27-5EB44EDC57C8}" srcOrd="0" destOrd="0" parTransId="{D6D6DF64-6698-4D2F-BF5E-F722CE35A8A9}" sibTransId="{822BD657-D5D4-4904-9E03-886444FD265E}"/>
    <dgm:cxn modelId="{85733890-3D7E-4F5D-8712-D980066C9F0F}" type="presOf" srcId="{BB160FB9-49A6-4E4D-8343-D7FBA17792E5}" destId="{E7599049-0EF1-49C2-BF02-D82FA95777F7}" srcOrd="0" destOrd="0" presId="urn:microsoft.com/office/officeart/2005/8/layout/hierarchy1"/>
    <dgm:cxn modelId="{7D2AB81A-DCDD-4D94-AFDD-9EBE1BA7379E}" srcId="{40591E0B-7924-4B2C-8BC9-8C132BB8BF5B}" destId="{E6F70B0F-B2F1-4430-B6EF-A392D29E5919}" srcOrd="1" destOrd="0" parTransId="{E871A3AF-81A7-4DFB-8ACF-E9078E6927EA}" sibTransId="{AF46D8E4-4715-4C73-8C41-C993A26933A6}"/>
    <dgm:cxn modelId="{BCCE74E1-25FB-418D-9EDC-362B382740E6}" type="presOf" srcId="{74D4C904-05C7-454F-8809-A78725D48F98}" destId="{A63364B4-8CBB-4451-B196-107693F6404C}" srcOrd="0" destOrd="0" presId="urn:microsoft.com/office/officeart/2005/8/layout/hierarchy1"/>
    <dgm:cxn modelId="{B3700069-B710-4B25-885B-9182D3B39C1F}" type="presOf" srcId="{3209FF6D-8905-4CAB-9513-614BF3A2E451}" destId="{8F861A38-005C-45B6-980D-178383F79588}" srcOrd="0" destOrd="0" presId="urn:microsoft.com/office/officeart/2005/8/layout/hierarchy1"/>
    <dgm:cxn modelId="{EE283F25-F5BF-4B0E-AACC-88EC5F9D4B96}" type="presOf" srcId="{20848DDB-EA45-4D06-907F-B0F835E59EDC}" destId="{BB836429-CBA4-48FF-B00A-CCA8E836110E}" srcOrd="0" destOrd="0" presId="urn:microsoft.com/office/officeart/2005/8/layout/hierarchy1"/>
    <dgm:cxn modelId="{C84F55D9-6E45-4B22-8E1F-CF7FB7B3F5C4}" type="presParOf" srcId="{AC6E6C67-085B-45BF-A6C1-F88F07417530}" destId="{1F8BACDE-7AE2-4BE7-A00A-23870071A4B9}" srcOrd="0" destOrd="0" presId="urn:microsoft.com/office/officeart/2005/8/layout/hierarchy1"/>
    <dgm:cxn modelId="{06C38AC8-DB9D-4A11-A3CC-E97452E7F337}" type="presParOf" srcId="{1F8BACDE-7AE2-4BE7-A00A-23870071A4B9}" destId="{415D44B9-AB8B-46E5-A1B1-D6DFFED8379A}" srcOrd="0" destOrd="0" presId="urn:microsoft.com/office/officeart/2005/8/layout/hierarchy1"/>
    <dgm:cxn modelId="{A809A917-A671-4319-A8E8-55F4CEF4BE59}" type="presParOf" srcId="{415D44B9-AB8B-46E5-A1B1-D6DFFED8379A}" destId="{E958D5AB-8ECF-4B34-AD21-9336C4806F16}" srcOrd="0" destOrd="0" presId="urn:microsoft.com/office/officeart/2005/8/layout/hierarchy1"/>
    <dgm:cxn modelId="{0079C29C-732E-4441-BBB3-09641B004913}" type="presParOf" srcId="{415D44B9-AB8B-46E5-A1B1-D6DFFED8379A}" destId="{0D909A0D-B5DA-4221-9B09-B2BED93D5F4A}" srcOrd="1" destOrd="0" presId="urn:microsoft.com/office/officeart/2005/8/layout/hierarchy1"/>
    <dgm:cxn modelId="{A163A987-EA30-4B79-8F8D-0AE651AAF923}" type="presParOf" srcId="{1F8BACDE-7AE2-4BE7-A00A-23870071A4B9}" destId="{394E2E99-85D7-4BC8-A645-3ABF53A672D9}" srcOrd="1" destOrd="0" presId="urn:microsoft.com/office/officeart/2005/8/layout/hierarchy1"/>
    <dgm:cxn modelId="{023849E3-B7D6-404A-9A15-EE7EDBB362F5}" type="presParOf" srcId="{394E2E99-85D7-4BC8-A645-3ABF53A672D9}" destId="{EFEF24A4-6280-4683-84A0-54C31E16E10B}" srcOrd="0" destOrd="0" presId="urn:microsoft.com/office/officeart/2005/8/layout/hierarchy1"/>
    <dgm:cxn modelId="{D7B0F3A5-A8D8-4E2E-BF65-7E4ADE0821EE}" type="presParOf" srcId="{394E2E99-85D7-4BC8-A645-3ABF53A672D9}" destId="{E5364520-8F05-47F7-998D-3115C57CEBF0}" srcOrd="1" destOrd="0" presId="urn:microsoft.com/office/officeart/2005/8/layout/hierarchy1"/>
    <dgm:cxn modelId="{00F6BF5D-DE74-4E5F-8D21-8A81C2B2EC4E}" type="presParOf" srcId="{E5364520-8F05-47F7-998D-3115C57CEBF0}" destId="{E45B84BE-6669-4861-900E-244919D7DED5}" srcOrd="0" destOrd="0" presId="urn:microsoft.com/office/officeart/2005/8/layout/hierarchy1"/>
    <dgm:cxn modelId="{B9D2B434-E324-4AAC-A656-9AFEEE0E702E}" type="presParOf" srcId="{E45B84BE-6669-4861-900E-244919D7DED5}" destId="{1DCAD18F-D2D9-42FD-8DA3-828D090841D4}" srcOrd="0" destOrd="0" presId="urn:microsoft.com/office/officeart/2005/8/layout/hierarchy1"/>
    <dgm:cxn modelId="{34F77396-52A2-4D3A-B1E0-999672B2CBC2}" type="presParOf" srcId="{E45B84BE-6669-4861-900E-244919D7DED5}" destId="{E7599049-0EF1-49C2-BF02-D82FA95777F7}" srcOrd="1" destOrd="0" presId="urn:microsoft.com/office/officeart/2005/8/layout/hierarchy1"/>
    <dgm:cxn modelId="{3D63499E-5FB8-4832-A88C-89D3F42D653D}" type="presParOf" srcId="{E5364520-8F05-47F7-998D-3115C57CEBF0}" destId="{A13CD0C5-C7A2-4639-97DF-0773CC95F8A6}" srcOrd="1" destOrd="0" presId="urn:microsoft.com/office/officeart/2005/8/layout/hierarchy1"/>
    <dgm:cxn modelId="{A542B2B1-08D4-42AE-B430-DF6864CEDA6E}" type="presParOf" srcId="{A13CD0C5-C7A2-4639-97DF-0773CC95F8A6}" destId="{C692E568-6159-4277-9077-7336180A2AE8}" srcOrd="0" destOrd="0" presId="urn:microsoft.com/office/officeart/2005/8/layout/hierarchy1"/>
    <dgm:cxn modelId="{CD87005B-BC94-4297-97B3-5ADDACB65E1A}" type="presParOf" srcId="{A13CD0C5-C7A2-4639-97DF-0773CC95F8A6}" destId="{0B6FF38C-478A-4797-BB38-22F6A0F0FF54}" srcOrd="1" destOrd="0" presId="urn:microsoft.com/office/officeart/2005/8/layout/hierarchy1"/>
    <dgm:cxn modelId="{A766C794-871D-4C63-9E86-0E2D5D2C260A}" type="presParOf" srcId="{0B6FF38C-478A-4797-BB38-22F6A0F0FF54}" destId="{E048C82F-98C8-4280-A391-FA370312E215}" srcOrd="0" destOrd="0" presId="urn:microsoft.com/office/officeart/2005/8/layout/hierarchy1"/>
    <dgm:cxn modelId="{9D5C723D-BD0C-4EC0-B74D-31714C1510A0}" type="presParOf" srcId="{E048C82F-98C8-4280-A391-FA370312E215}" destId="{B891EE57-F28B-4921-8832-3D2D410654AC}" srcOrd="0" destOrd="0" presId="urn:microsoft.com/office/officeart/2005/8/layout/hierarchy1"/>
    <dgm:cxn modelId="{CBB72A3D-E98D-467B-BD7D-8491655243A7}" type="presParOf" srcId="{E048C82F-98C8-4280-A391-FA370312E215}" destId="{7E8BC0B5-2277-45D5-8050-FC7B8CBA26C9}" srcOrd="1" destOrd="0" presId="urn:microsoft.com/office/officeart/2005/8/layout/hierarchy1"/>
    <dgm:cxn modelId="{4C91E387-7A93-4C29-ABAB-CA59831AFBAC}" type="presParOf" srcId="{0B6FF38C-478A-4797-BB38-22F6A0F0FF54}" destId="{46264E16-7567-4795-95D9-738322661840}" srcOrd="1" destOrd="0" presId="urn:microsoft.com/office/officeart/2005/8/layout/hierarchy1"/>
    <dgm:cxn modelId="{255C678C-8123-4616-A45E-42C43366B64F}" type="presParOf" srcId="{A13CD0C5-C7A2-4639-97DF-0773CC95F8A6}" destId="{BB836429-CBA4-48FF-B00A-CCA8E836110E}" srcOrd="2" destOrd="0" presId="urn:microsoft.com/office/officeart/2005/8/layout/hierarchy1"/>
    <dgm:cxn modelId="{7528F949-D646-43BF-A65A-8ADD0D749154}" type="presParOf" srcId="{A13CD0C5-C7A2-4639-97DF-0773CC95F8A6}" destId="{5D1B2877-840B-4DBA-B2E6-5D31501FBE93}" srcOrd="3" destOrd="0" presId="urn:microsoft.com/office/officeart/2005/8/layout/hierarchy1"/>
    <dgm:cxn modelId="{AAC3FC47-8337-4FBD-8D8A-5E0A412B961D}" type="presParOf" srcId="{5D1B2877-840B-4DBA-B2E6-5D31501FBE93}" destId="{A1A7FF7A-684D-4E8B-8979-AF9D26951F1B}" srcOrd="0" destOrd="0" presId="urn:microsoft.com/office/officeart/2005/8/layout/hierarchy1"/>
    <dgm:cxn modelId="{41D560CD-44DE-4217-BAED-086D0638E1AA}" type="presParOf" srcId="{A1A7FF7A-684D-4E8B-8979-AF9D26951F1B}" destId="{B179E3D7-00AC-4138-BF13-7491B84DED09}" srcOrd="0" destOrd="0" presId="urn:microsoft.com/office/officeart/2005/8/layout/hierarchy1"/>
    <dgm:cxn modelId="{5EA61038-D029-476E-A610-E3CB1F4FA8F1}" type="presParOf" srcId="{A1A7FF7A-684D-4E8B-8979-AF9D26951F1B}" destId="{81457D1F-ECBA-4D85-B6F9-1888BF580E9F}" srcOrd="1" destOrd="0" presId="urn:microsoft.com/office/officeart/2005/8/layout/hierarchy1"/>
    <dgm:cxn modelId="{1F472F8F-4D57-4778-A774-16068DC25055}" type="presParOf" srcId="{5D1B2877-840B-4DBA-B2E6-5D31501FBE93}" destId="{572161B2-EB7B-4373-8F01-3392771D1140}" srcOrd="1" destOrd="0" presId="urn:microsoft.com/office/officeart/2005/8/layout/hierarchy1"/>
    <dgm:cxn modelId="{D62C3474-619B-430D-BF6C-7F8D1BE327EF}" type="presParOf" srcId="{A13CD0C5-C7A2-4639-97DF-0773CC95F8A6}" destId="{2F1103C4-69C0-4E3B-8E8D-9EF927C56B91}" srcOrd="4" destOrd="0" presId="urn:microsoft.com/office/officeart/2005/8/layout/hierarchy1"/>
    <dgm:cxn modelId="{79166FC6-D668-4D93-9BB1-0A30BB3637A7}" type="presParOf" srcId="{A13CD0C5-C7A2-4639-97DF-0773CC95F8A6}" destId="{1A37538D-67D3-47C3-9BC8-BCC5337BECF3}" srcOrd="5" destOrd="0" presId="urn:microsoft.com/office/officeart/2005/8/layout/hierarchy1"/>
    <dgm:cxn modelId="{4AE1FB42-97BD-4B52-8992-97999B7FF4AB}" type="presParOf" srcId="{1A37538D-67D3-47C3-9BC8-BCC5337BECF3}" destId="{6DC5E4DA-7CD8-4D5C-AC4E-0D2666E422ED}" srcOrd="0" destOrd="0" presId="urn:microsoft.com/office/officeart/2005/8/layout/hierarchy1"/>
    <dgm:cxn modelId="{9CFF017E-F466-4DFD-96A0-477F45445E15}" type="presParOf" srcId="{6DC5E4DA-7CD8-4D5C-AC4E-0D2666E422ED}" destId="{17233251-0EF5-4967-A8FB-2B87099AEB66}" srcOrd="0" destOrd="0" presId="urn:microsoft.com/office/officeart/2005/8/layout/hierarchy1"/>
    <dgm:cxn modelId="{BB7B59B7-B2A8-4ECE-912B-4E43B293AEA1}" type="presParOf" srcId="{6DC5E4DA-7CD8-4D5C-AC4E-0D2666E422ED}" destId="{72F8E510-6012-4F00-AD38-3FA7941A94EE}" srcOrd="1" destOrd="0" presId="urn:microsoft.com/office/officeart/2005/8/layout/hierarchy1"/>
    <dgm:cxn modelId="{590C1B69-F02B-4AB4-A0E5-4B31534E0BA4}" type="presParOf" srcId="{1A37538D-67D3-47C3-9BC8-BCC5337BECF3}" destId="{52C74BD3-7D97-4501-BDEF-485B0F25B7B5}" srcOrd="1" destOrd="0" presId="urn:microsoft.com/office/officeart/2005/8/layout/hierarchy1"/>
    <dgm:cxn modelId="{1C6AAAA0-AF9D-432B-A666-5B62C789077E}" type="presParOf" srcId="{52C74BD3-7D97-4501-BDEF-485B0F25B7B5}" destId="{A63364B4-8CBB-4451-B196-107693F6404C}" srcOrd="0" destOrd="0" presId="urn:microsoft.com/office/officeart/2005/8/layout/hierarchy1"/>
    <dgm:cxn modelId="{0F5E3ECF-B02C-4058-8712-26C98611A542}" type="presParOf" srcId="{52C74BD3-7D97-4501-BDEF-485B0F25B7B5}" destId="{4170A9F9-437A-42B6-BC34-C9E8B1A7E6CF}" srcOrd="1" destOrd="0" presId="urn:microsoft.com/office/officeart/2005/8/layout/hierarchy1"/>
    <dgm:cxn modelId="{39C346BA-2AD9-48D3-9ACE-0FA94883065D}" type="presParOf" srcId="{4170A9F9-437A-42B6-BC34-C9E8B1A7E6CF}" destId="{470DFCDA-D399-4F89-88F8-1E451C0938B2}" srcOrd="0" destOrd="0" presId="urn:microsoft.com/office/officeart/2005/8/layout/hierarchy1"/>
    <dgm:cxn modelId="{9B1F6C13-541B-42AD-80A2-38BEC4BCD38F}" type="presParOf" srcId="{470DFCDA-D399-4F89-88F8-1E451C0938B2}" destId="{959ECF9B-85AE-4FD3-9A5E-ACDA66B8765E}" srcOrd="0" destOrd="0" presId="urn:microsoft.com/office/officeart/2005/8/layout/hierarchy1"/>
    <dgm:cxn modelId="{C069DF29-FC94-457F-B949-5C29421CF76C}" type="presParOf" srcId="{470DFCDA-D399-4F89-88F8-1E451C0938B2}" destId="{5F7EDF7A-0D1E-49DC-824B-18340C288CA5}" srcOrd="1" destOrd="0" presId="urn:microsoft.com/office/officeart/2005/8/layout/hierarchy1"/>
    <dgm:cxn modelId="{7A1640ED-F906-44F3-BEAA-5F76F2BFE254}" type="presParOf" srcId="{4170A9F9-437A-42B6-BC34-C9E8B1A7E6CF}" destId="{36BB7DF0-2BCA-4871-B31E-311CFE257DB5}" srcOrd="1" destOrd="0" presId="urn:microsoft.com/office/officeart/2005/8/layout/hierarchy1"/>
    <dgm:cxn modelId="{76755255-67E2-4CA8-A96B-9905C1436B06}" type="presParOf" srcId="{52C74BD3-7D97-4501-BDEF-485B0F25B7B5}" destId="{D82119DE-4B64-4E42-9055-C49914FB6218}" srcOrd="2" destOrd="0" presId="urn:microsoft.com/office/officeart/2005/8/layout/hierarchy1"/>
    <dgm:cxn modelId="{25DACC6E-C4C3-4DFA-81C5-508791087A12}" type="presParOf" srcId="{52C74BD3-7D97-4501-BDEF-485B0F25B7B5}" destId="{9F10D8BC-D24F-4A4E-9767-E1CAE5EC0833}" srcOrd="3" destOrd="0" presId="urn:microsoft.com/office/officeart/2005/8/layout/hierarchy1"/>
    <dgm:cxn modelId="{1E804BFD-7632-4158-B937-1EDB2A513213}" type="presParOf" srcId="{9F10D8BC-D24F-4A4E-9767-E1CAE5EC0833}" destId="{1D3AD402-CAE1-481C-B40B-55A448646A36}" srcOrd="0" destOrd="0" presId="urn:microsoft.com/office/officeart/2005/8/layout/hierarchy1"/>
    <dgm:cxn modelId="{7FFECFEC-50B6-48CD-BACE-9CC189F69683}" type="presParOf" srcId="{1D3AD402-CAE1-481C-B40B-55A448646A36}" destId="{A6A0D72F-5BD8-4A97-A417-28BE82CA130D}" srcOrd="0" destOrd="0" presId="urn:microsoft.com/office/officeart/2005/8/layout/hierarchy1"/>
    <dgm:cxn modelId="{36EB41DD-FD55-4EEC-A59A-E09423D43764}" type="presParOf" srcId="{1D3AD402-CAE1-481C-B40B-55A448646A36}" destId="{98867214-82C1-45EB-A0DC-8B5906EDA080}" srcOrd="1" destOrd="0" presId="urn:microsoft.com/office/officeart/2005/8/layout/hierarchy1"/>
    <dgm:cxn modelId="{4A63C3A6-F7A6-443C-A2B5-6495FE2CAD5E}" type="presParOf" srcId="{9F10D8BC-D24F-4A4E-9767-E1CAE5EC0833}" destId="{30E88AA1-6EE5-4024-85A6-DCE5706C2A45}" srcOrd="1" destOrd="0" presId="urn:microsoft.com/office/officeart/2005/8/layout/hierarchy1"/>
    <dgm:cxn modelId="{CE9A1A69-A0C6-4184-879B-6C39E3AE0343}" type="presParOf" srcId="{A13CD0C5-C7A2-4639-97DF-0773CC95F8A6}" destId="{9D5A9A95-EBFB-4E70-AA8F-A3D9DCADA196}" srcOrd="6" destOrd="0" presId="urn:microsoft.com/office/officeart/2005/8/layout/hierarchy1"/>
    <dgm:cxn modelId="{F4996224-416B-4B45-B2F5-445895B827CB}" type="presParOf" srcId="{A13CD0C5-C7A2-4639-97DF-0773CC95F8A6}" destId="{7882CA70-1E32-41BD-968F-F1E891D53B71}" srcOrd="7" destOrd="0" presId="urn:microsoft.com/office/officeart/2005/8/layout/hierarchy1"/>
    <dgm:cxn modelId="{FA2BBFF7-60E0-4BB9-8A7B-8AA326B64428}" type="presParOf" srcId="{7882CA70-1E32-41BD-968F-F1E891D53B71}" destId="{77D070A9-CC7F-4FAF-A798-F8B0AE6A786D}" srcOrd="0" destOrd="0" presId="urn:microsoft.com/office/officeart/2005/8/layout/hierarchy1"/>
    <dgm:cxn modelId="{3913B3FF-10CC-4162-BA84-69517ECE6A18}" type="presParOf" srcId="{77D070A9-CC7F-4FAF-A798-F8B0AE6A786D}" destId="{AA8C6DC3-A1A4-4575-BEBF-B00677B9B05D}" srcOrd="0" destOrd="0" presId="urn:microsoft.com/office/officeart/2005/8/layout/hierarchy1"/>
    <dgm:cxn modelId="{B904FEC7-9641-4607-A511-640DDE67D5C0}" type="presParOf" srcId="{77D070A9-CC7F-4FAF-A798-F8B0AE6A786D}" destId="{9D1E4D74-A2C2-4ADE-8FC0-B1CFAABA1CE1}" srcOrd="1" destOrd="0" presId="urn:microsoft.com/office/officeart/2005/8/layout/hierarchy1"/>
    <dgm:cxn modelId="{4D62AD23-7009-4247-B8F6-66FA4A64800C}" type="presParOf" srcId="{7882CA70-1E32-41BD-968F-F1E891D53B71}" destId="{5FCAC906-0F71-4E96-A0E0-C9CD2363DB9C}" srcOrd="1" destOrd="0" presId="urn:microsoft.com/office/officeart/2005/8/layout/hierarchy1"/>
    <dgm:cxn modelId="{1C9B0A11-7672-4A14-A59A-300A4D5C1777}" type="presParOf" srcId="{5FCAC906-0F71-4E96-A0E0-C9CD2363DB9C}" destId="{8F861A38-005C-45B6-980D-178383F79588}" srcOrd="0" destOrd="0" presId="urn:microsoft.com/office/officeart/2005/8/layout/hierarchy1"/>
    <dgm:cxn modelId="{C6EC1EA9-C109-425A-A636-66A5C92F46DB}" type="presParOf" srcId="{5FCAC906-0F71-4E96-A0E0-C9CD2363DB9C}" destId="{73BAC85C-6513-42CF-B5A9-DD5588E51722}" srcOrd="1" destOrd="0" presId="urn:microsoft.com/office/officeart/2005/8/layout/hierarchy1"/>
    <dgm:cxn modelId="{2E5D9C2E-5843-4F42-B35B-413BD2DF2A1E}" type="presParOf" srcId="{73BAC85C-6513-42CF-B5A9-DD5588E51722}" destId="{DF0F5C68-CEC9-4E97-9285-D86D765D37C0}" srcOrd="0" destOrd="0" presId="urn:microsoft.com/office/officeart/2005/8/layout/hierarchy1"/>
    <dgm:cxn modelId="{C8C2FC91-E6EF-4273-A952-2524F2DA978F}" type="presParOf" srcId="{DF0F5C68-CEC9-4E97-9285-D86D765D37C0}" destId="{FBA70C05-9050-4793-8802-B7C3C8ED3D61}" srcOrd="0" destOrd="0" presId="urn:microsoft.com/office/officeart/2005/8/layout/hierarchy1"/>
    <dgm:cxn modelId="{EEF5B067-F518-4BB3-B9EC-7197AC06518B}" type="presParOf" srcId="{DF0F5C68-CEC9-4E97-9285-D86D765D37C0}" destId="{BF65EBB6-1433-4CB7-9A18-E74F317FA217}" srcOrd="1" destOrd="0" presId="urn:microsoft.com/office/officeart/2005/8/layout/hierarchy1"/>
    <dgm:cxn modelId="{72E7CB83-573A-49D5-B138-608B0F7EDF59}" type="presParOf" srcId="{73BAC85C-6513-42CF-B5A9-DD5588E51722}" destId="{8643E1CC-A7C5-436E-B57C-55AB734DAF7F}" srcOrd="1" destOrd="0" presId="urn:microsoft.com/office/officeart/2005/8/layout/hierarchy1"/>
    <dgm:cxn modelId="{977936C5-6D1D-406C-ADB8-9413A472F5B0}" type="presParOf" srcId="{5FCAC906-0F71-4E96-A0E0-C9CD2363DB9C}" destId="{7BE6A143-A9EB-447B-82AD-A3E77F228CC8}" srcOrd="2" destOrd="0" presId="urn:microsoft.com/office/officeart/2005/8/layout/hierarchy1"/>
    <dgm:cxn modelId="{C349ECA0-C82B-4D79-826C-FA4AB3E6288A}" type="presParOf" srcId="{5FCAC906-0F71-4E96-A0E0-C9CD2363DB9C}" destId="{F7E8B907-58DA-48CA-8B1F-ED789CADFB15}" srcOrd="3" destOrd="0" presId="urn:microsoft.com/office/officeart/2005/8/layout/hierarchy1"/>
    <dgm:cxn modelId="{6C574B79-49DA-4C7C-BF1F-8E5E95938BB0}" type="presParOf" srcId="{F7E8B907-58DA-48CA-8B1F-ED789CADFB15}" destId="{9135A3E6-096C-4938-9E92-038135B2DD2B}" srcOrd="0" destOrd="0" presId="urn:microsoft.com/office/officeart/2005/8/layout/hierarchy1"/>
    <dgm:cxn modelId="{4FAA6D61-3631-4A3D-A5AE-B45100EAD613}" type="presParOf" srcId="{9135A3E6-096C-4938-9E92-038135B2DD2B}" destId="{2782EAFF-9640-48C7-B5EA-0B7C47D96365}" srcOrd="0" destOrd="0" presId="urn:microsoft.com/office/officeart/2005/8/layout/hierarchy1"/>
    <dgm:cxn modelId="{58D32D7D-B10F-44F2-BA18-C8C06A064ACC}" type="presParOf" srcId="{9135A3E6-096C-4938-9E92-038135B2DD2B}" destId="{B860C9CD-D5F7-4564-9136-961BA777422B}" srcOrd="1" destOrd="0" presId="urn:microsoft.com/office/officeart/2005/8/layout/hierarchy1"/>
    <dgm:cxn modelId="{F7ACC708-046D-4F7E-8D3D-D9E32ECCF8EE}" type="presParOf" srcId="{F7E8B907-58DA-48CA-8B1F-ED789CADFB15}" destId="{CE571F8A-7F59-4967-A7C4-8B111FA323D6}" srcOrd="1" destOrd="0" presId="urn:microsoft.com/office/officeart/2005/8/layout/hierarchy1"/>
    <dgm:cxn modelId="{AF23B7CB-9662-4540-B8C1-59D8DB49ADF9}" type="presParOf" srcId="{394E2E99-85D7-4BC8-A645-3ABF53A672D9}" destId="{076F7B63-A96C-406C-8383-DC23E292C38F}" srcOrd="2" destOrd="0" presId="urn:microsoft.com/office/officeart/2005/8/layout/hierarchy1"/>
    <dgm:cxn modelId="{E7B5EC20-9235-4694-A207-3DEB130EFE90}" type="presParOf" srcId="{394E2E99-85D7-4BC8-A645-3ABF53A672D9}" destId="{1BD750C9-6E03-4936-968F-4ACE7A7B6062}" srcOrd="3" destOrd="0" presId="urn:microsoft.com/office/officeart/2005/8/layout/hierarchy1"/>
    <dgm:cxn modelId="{EA00D56A-1593-488D-A042-E68988D18B12}" type="presParOf" srcId="{1BD750C9-6E03-4936-968F-4ACE7A7B6062}" destId="{41DA491F-EE49-415A-88E4-65CC6B52566D}" srcOrd="0" destOrd="0" presId="urn:microsoft.com/office/officeart/2005/8/layout/hierarchy1"/>
    <dgm:cxn modelId="{855BB8DE-F0B1-493C-8CCB-B29BC37A1E48}" type="presParOf" srcId="{41DA491F-EE49-415A-88E4-65CC6B52566D}" destId="{7DB4D80E-1555-44A0-B8CC-7BF5ED3A9D2F}" srcOrd="0" destOrd="0" presId="urn:microsoft.com/office/officeart/2005/8/layout/hierarchy1"/>
    <dgm:cxn modelId="{BFB77A2C-86B9-4748-8AF4-DA23385A0371}" type="presParOf" srcId="{41DA491F-EE49-415A-88E4-65CC6B52566D}" destId="{ACECB9EB-0F49-4FC4-895F-59946FBD5C3B}" srcOrd="1" destOrd="0" presId="urn:microsoft.com/office/officeart/2005/8/layout/hierarchy1"/>
    <dgm:cxn modelId="{5ED73EED-693B-4197-9476-292413EEA5AF}" type="presParOf" srcId="{1BD750C9-6E03-4936-968F-4ACE7A7B6062}" destId="{AFA83FEB-C9A1-422C-8647-3995FAE70B9D}" srcOrd="1" destOrd="0" presId="urn:microsoft.com/office/officeart/2005/8/layout/hierarchy1"/>
    <dgm:cxn modelId="{2E630A59-42C1-4967-A009-1AB6CCFFC796}" type="presParOf" srcId="{AFA83FEB-C9A1-422C-8647-3995FAE70B9D}" destId="{EAE8E7F3-95EB-4E8F-9A36-D840B5E54EAE}" srcOrd="0" destOrd="0" presId="urn:microsoft.com/office/officeart/2005/8/layout/hierarchy1"/>
    <dgm:cxn modelId="{19953E6F-4F1A-41E5-B8B6-7055B548DC03}" type="presParOf" srcId="{AFA83FEB-C9A1-422C-8647-3995FAE70B9D}" destId="{772D19E7-6115-4FBA-9209-57890F6F06BE}" srcOrd="1" destOrd="0" presId="urn:microsoft.com/office/officeart/2005/8/layout/hierarchy1"/>
    <dgm:cxn modelId="{B331E2EF-10DE-460B-AF51-83A5B680934F}" type="presParOf" srcId="{772D19E7-6115-4FBA-9209-57890F6F06BE}" destId="{6043C5CD-7BD3-4C88-BF92-3C25E88EC917}" srcOrd="0" destOrd="0" presId="urn:microsoft.com/office/officeart/2005/8/layout/hierarchy1"/>
    <dgm:cxn modelId="{212EBA1C-A1B4-4C5E-8F24-ABCA027089D7}" type="presParOf" srcId="{6043C5CD-7BD3-4C88-BF92-3C25E88EC917}" destId="{1B8F187F-0908-4D6E-92E6-4FACFC1C11A3}" srcOrd="0" destOrd="0" presId="urn:microsoft.com/office/officeart/2005/8/layout/hierarchy1"/>
    <dgm:cxn modelId="{263A4B6F-6D01-4D1A-B0FE-7B88FB4EA8DF}" type="presParOf" srcId="{6043C5CD-7BD3-4C88-BF92-3C25E88EC917}" destId="{ABF40D4C-5DA7-4891-B3F7-D0BD7968BE70}" srcOrd="1" destOrd="0" presId="urn:microsoft.com/office/officeart/2005/8/layout/hierarchy1"/>
    <dgm:cxn modelId="{F70D147B-D5BE-48E8-9C49-E45225B238FF}" type="presParOf" srcId="{772D19E7-6115-4FBA-9209-57890F6F06BE}" destId="{4CBB901E-6BE8-417F-8AC7-1141467B043E}" srcOrd="1" destOrd="0" presId="urn:microsoft.com/office/officeart/2005/8/layout/hierarchy1"/>
    <dgm:cxn modelId="{F7DE71F8-D4AB-49CB-8A29-6759CBE88BE0}" type="presParOf" srcId="{AFA83FEB-C9A1-422C-8647-3995FAE70B9D}" destId="{274328D4-BEFD-4E9B-9682-04149DE0FCF5}" srcOrd="2" destOrd="0" presId="urn:microsoft.com/office/officeart/2005/8/layout/hierarchy1"/>
    <dgm:cxn modelId="{77BF59BA-7CB5-4B9A-8EAA-1E9716F9B492}" type="presParOf" srcId="{AFA83FEB-C9A1-422C-8647-3995FAE70B9D}" destId="{BD8E1296-4B9F-4B54-B138-3916881C7566}" srcOrd="3" destOrd="0" presId="urn:microsoft.com/office/officeart/2005/8/layout/hierarchy1"/>
    <dgm:cxn modelId="{7D3F27B0-E517-49D8-8AD4-C00EAE8A1475}" type="presParOf" srcId="{BD8E1296-4B9F-4B54-B138-3916881C7566}" destId="{A09BB31E-8BAF-43FD-8263-8D692C0B867D}" srcOrd="0" destOrd="0" presId="urn:microsoft.com/office/officeart/2005/8/layout/hierarchy1"/>
    <dgm:cxn modelId="{2E06D98A-0F6F-4FEA-93F4-DC8F6AD401CD}" type="presParOf" srcId="{A09BB31E-8BAF-43FD-8263-8D692C0B867D}" destId="{A5423891-BF9A-4168-AA35-52C913F2AA09}" srcOrd="0" destOrd="0" presId="urn:microsoft.com/office/officeart/2005/8/layout/hierarchy1"/>
    <dgm:cxn modelId="{A526A08E-8F33-440F-8858-97C3043AD7D6}" type="presParOf" srcId="{A09BB31E-8BAF-43FD-8263-8D692C0B867D}" destId="{FD67BA4B-81A5-4E4E-9335-739FCEEDE1A3}" srcOrd="1" destOrd="0" presId="urn:microsoft.com/office/officeart/2005/8/layout/hierarchy1"/>
    <dgm:cxn modelId="{97D4B7E8-853D-44F1-A455-97C6EDB70C63}" type="presParOf" srcId="{BD8E1296-4B9F-4B54-B138-3916881C7566}" destId="{9FDB8B03-0564-406D-BBBA-8A76E4EE2C29}" srcOrd="1" destOrd="0" presId="urn:microsoft.com/office/officeart/2005/8/layout/hierarchy1"/>
  </dgm:cxnLst>
  <dgm:bg>
    <a:solidFill>
      <a:schemeClr val="accent2">
        <a:lumMod val="20000"/>
        <a:lumOff val="80000"/>
      </a:schemeClr>
    </a:solidFill>
  </dgm:bg>
  <dgm:whole/>
</dgm:dataModel>
</file>

<file path=ppt/diagrams/data4.xml><?xml version="1.0" encoding="utf-8"?>
<dgm:dataModel xmlns:dgm="http://schemas.openxmlformats.org/drawingml/2006/diagram" xmlns:a="http://schemas.openxmlformats.org/drawingml/2006/main">
  <dgm:ptLst>
    <dgm:pt modelId="{C278A2AB-CB89-4AEF-B035-5726CC263054}" type="doc">
      <dgm:prSet loTypeId="urn:microsoft.com/office/officeart/2008/layout/HorizontalMultiLevelHierarchy" loCatId="hierarchy" qsTypeId="urn:microsoft.com/office/officeart/2005/8/quickstyle/simple3" qsCatId="simple" csTypeId="urn:microsoft.com/office/officeart/2005/8/colors/accent6_3" csCatId="accent6" phldr="1"/>
      <dgm:spPr/>
      <dgm:t>
        <a:bodyPr/>
        <a:lstStyle/>
        <a:p>
          <a:endParaRPr lang="fr-FR"/>
        </a:p>
      </dgm:t>
    </dgm:pt>
    <dgm:pt modelId="{BA0784B9-D1BF-4155-9F17-A9F3BB2B88DB}">
      <dgm:prSet phldrT="[Texte]" custT="1"/>
      <dgm:spPr/>
      <dgm:t>
        <a:bodyPr/>
        <a:lstStyle/>
        <a:p>
          <a:r>
            <a:rPr lang="ar-TN" sz="2000" b="1" cap="none" spc="0" dirty="0" smtClean="0">
              <a:ln w="11430"/>
              <a:effectLst>
                <a:outerShdw blurRad="80000" dist="40000" dir="5040000" algn="tl">
                  <a:srgbClr val="000000">
                    <a:alpha val="30000"/>
                  </a:srgbClr>
                </a:outerShdw>
              </a:effectLst>
            </a:rPr>
            <a:t>الصيغة</a:t>
          </a:r>
          <a:endParaRPr lang="fr-FR" sz="1200" b="1" cap="none" spc="0" dirty="0">
            <a:ln w="11430"/>
            <a:effectLst>
              <a:outerShdw blurRad="80000" dist="40000" dir="5040000" algn="tl">
                <a:srgbClr val="000000">
                  <a:alpha val="30000"/>
                </a:srgbClr>
              </a:outerShdw>
            </a:effectLst>
          </a:endParaRPr>
        </a:p>
      </dgm:t>
    </dgm:pt>
    <dgm:pt modelId="{3E57EC82-317F-4632-B8BF-8064FB3A24B3}">
      <dgm:prSet phldrT="[Texte]" custT="1"/>
      <dgm:spPr/>
      <dgm:t>
        <a:bodyPr/>
        <a:lstStyle/>
        <a:p>
          <a:pPr rtl="1"/>
          <a:r>
            <a:rPr lang="ar-TN" sz="3600" b="1" cap="none" spc="0" smtClean="0">
              <a:ln w="11430"/>
              <a:effectLst>
                <a:outerShdw blurRad="80000" dist="40000" dir="5040000" algn="tl">
                  <a:srgbClr val="000000">
                    <a:alpha val="30000"/>
                  </a:srgbClr>
                </a:outerShdw>
              </a:effectLst>
            </a:rPr>
            <a:t>شروط المضاربة</a:t>
          </a:r>
          <a:endParaRPr lang="fr-FR" sz="3600" b="1" cap="none" spc="0" dirty="0">
            <a:ln w="11430"/>
            <a:effectLst>
              <a:outerShdw blurRad="80000" dist="40000" dir="5040000" algn="tl">
                <a:srgbClr val="000000">
                  <a:alpha val="30000"/>
                </a:srgbClr>
              </a:outerShdw>
            </a:effectLst>
          </a:endParaRPr>
        </a:p>
      </dgm:t>
    </dgm:pt>
    <dgm:pt modelId="{24E4B044-2C10-4CF1-9B47-08AA37E3CFF0}" type="sibTrans" cxnId="{58AA60B9-31D1-4DE5-A0F2-5863C52187F1}">
      <dgm:prSet/>
      <dgm:spPr/>
      <dgm:t>
        <a:bodyPr/>
        <a:lstStyle/>
        <a:p>
          <a:endParaRPr lang="fr-FR" sz="1600" b="1" cap="none" spc="0">
            <a:ln w="11430"/>
            <a:solidFill>
              <a:schemeClr val="tx1"/>
            </a:solidFill>
            <a:effectLst>
              <a:outerShdw blurRad="80000" dist="40000" dir="5040000" algn="tl">
                <a:srgbClr val="000000">
                  <a:alpha val="30000"/>
                </a:srgbClr>
              </a:outerShdw>
            </a:effectLst>
          </a:endParaRPr>
        </a:p>
      </dgm:t>
    </dgm:pt>
    <dgm:pt modelId="{579AF8D1-D6C8-451D-BCE6-7D85839818BA}" type="parTrans" cxnId="{58AA60B9-31D1-4DE5-A0F2-5863C52187F1}">
      <dgm:prSet/>
      <dgm:spPr/>
      <dgm:t>
        <a:bodyPr/>
        <a:lstStyle/>
        <a:p>
          <a:endParaRPr lang="fr-FR" sz="1600" b="1" cap="none" spc="0">
            <a:ln w="11430"/>
            <a:solidFill>
              <a:schemeClr val="tx1"/>
            </a:solidFill>
            <a:effectLst>
              <a:outerShdw blurRad="80000" dist="40000" dir="5040000" algn="tl">
                <a:srgbClr val="000000">
                  <a:alpha val="30000"/>
                </a:srgbClr>
              </a:outerShdw>
            </a:effectLst>
          </a:endParaRPr>
        </a:p>
      </dgm:t>
    </dgm:pt>
    <dgm:pt modelId="{6345285E-857C-4A4F-BF30-A3C838F386F8}" type="sibTrans" cxnId="{70F487FF-5CBB-40C3-B9AF-A911882773D5}">
      <dgm:prSet/>
      <dgm:spPr/>
      <dgm:t>
        <a:bodyPr/>
        <a:lstStyle/>
        <a:p>
          <a:endParaRPr lang="fr-FR" sz="1600" b="1" cap="none" spc="0">
            <a:ln w="11430"/>
            <a:solidFill>
              <a:schemeClr val="tx1"/>
            </a:solidFill>
            <a:effectLst>
              <a:outerShdw blurRad="80000" dist="40000" dir="5040000" algn="tl">
                <a:srgbClr val="000000">
                  <a:alpha val="30000"/>
                </a:srgbClr>
              </a:outerShdw>
            </a:effectLst>
          </a:endParaRPr>
        </a:p>
      </dgm:t>
    </dgm:pt>
    <dgm:pt modelId="{6C03714C-AA2D-46A8-A9D6-AEC315C3D1FF}" type="parTrans" cxnId="{70F487FF-5CBB-40C3-B9AF-A911882773D5}">
      <dgm:prSet/>
      <dgm:spPr/>
      <dgm:t>
        <a:bodyPr/>
        <a:lstStyle/>
        <a:p>
          <a:endParaRPr lang="fr-FR" sz="1600" b="1" cap="none" spc="0">
            <a:ln w="11430"/>
            <a:solidFill>
              <a:schemeClr val="tx1"/>
            </a:solidFill>
            <a:effectLst>
              <a:outerShdw blurRad="80000" dist="40000" dir="5040000" algn="tl">
                <a:srgbClr val="000000">
                  <a:alpha val="30000"/>
                </a:srgbClr>
              </a:outerShdw>
            </a:effectLst>
          </a:endParaRPr>
        </a:p>
      </dgm:t>
    </dgm:pt>
    <dgm:pt modelId="{856CF374-C1E0-40D8-8DD0-67BB4740B3D5}">
      <dgm:prSet phldrT="[Texte]" custT="1"/>
      <dgm:spPr/>
      <dgm:t>
        <a:bodyPr/>
        <a:lstStyle/>
        <a:p>
          <a:r>
            <a:rPr lang="ar-TN" sz="2000" b="1" cap="none" spc="0" dirty="0" smtClean="0">
              <a:ln w="11430"/>
              <a:effectLst>
                <a:outerShdw blurRad="80000" dist="40000" dir="5040000" algn="tl">
                  <a:srgbClr val="000000">
                    <a:alpha val="30000"/>
                  </a:srgbClr>
                </a:outerShdw>
              </a:effectLst>
            </a:rPr>
            <a:t>العاقدان</a:t>
          </a:r>
          <a:endParaRPr lang="fr-FR" sz="1200" b="1" cap="none" spc="0" dirty="0">
            <a:ln w="11430"/>
            <a:effectLst>
              <a:outerShdw blurRad="80000" dist="40000" dir="5040000" algn="tl">
                <a:srgbClr val="000000">
                  <a:alpha val="30000"/>
                </a:srgbClr>
              </a:outerShdw>
            </a:effectLst>
          </a:endParaRPr>
        </a:p>
      </dgm:t>
    </dgm:pt>
    <dgm:pt modelId="{3E72B837-F05D-45E9-8194-5D5266A46C40}" type="parTrans" cxnId="{BF5E4060-FB4A-49D3-828E-32BDA2D91D13}">
      <dgm:prSet/>
      <dgm:spPr/>
      <dgm:t>
        <a:bodyPr/>
        <a:lstStyle/>
        <a:p>
          <a:endParaRPr lang="fr-FR"/>
        </a:p>
      </dgm:t>
    </dgm:pt>
    <dgm:pt modelId="{DED703C6-7E1D-4E43-B88F-AEFFB6060C59}" type="sibTrans" cxnId="{BF5E4060-FB4A-49D3-828E-32BDA2D91D13}">
      <dgm:prSet/>
      <dgm:spPr/>
      <dgm:t>
        <a:bodyPr/>
        <a:lstStyle/>
        <a:p>
          <a:endParaRPr lang="fr-FR"/>
        </a:p>
      </dgm:t>
    </dgm:pt>
    <dgm:pt modelId="{55A8BF8C-3B79-4F63-903B-0E11DC59FC3D}">
      <dgm:prSet phldrT="[Texte]" custT="1"/>
      <dgm:spPr/>
      <dgm:t>
        <a:bodyPr/>
        <a:lstStyle/>
        <a:p>
          <a:r>
            <a:rPr lang="ar-TN" sz="2000" b="1" cap="none" spc="0" dirty="0" smtClean="0">
              <a:ln w="11430"/>
              <a:effectLst>
                <a:outerShdw blurRad="80000" dist="40000" dir="5040000" algn="tl">
                  <a:srgbClr val="000000">
                    <a:alpha val="30000"/>
                  </a:srgbClr>
                </a:outerShdw>
              </a:effectLst>
            </a:rPr>
            <a:t>المعقود عليه</a:t>
          </a:r>
          <a:endParaRPr lang="fr-FR" sz="2000" b="1" cap="none" spc="0" dirty="0">
            <a:ln w="11430"/>
            <a:effectLst>
              <a:outerShdw blurRad="80000" dist="40000" dir="5040000" algn="tl">
                <a:srgbClr val="000000">
                  <a:alpha val="30000"/>
                </a:srgbClr>
              </a:outerShdw>
            </a:effectLst>
          </a:endParaRPr>
        </a:p>
      </dgm:t>
    </dgm:pt>
    <dgm:pt modelId="{CA442319-3787-428C-81CA-1CBD9D9BD0DC}" type="parTrans" cxnId="{B555627E-A8BA-4120-9F49-4757D6E87C3A}">
      <dgm:prSet/>
      <dgm:spPr/>
      <dgm:t>
        <a:bodyPr/>
        <a:lstStyle/>
        <a:p>
          <a:endParaRPr lang="fr-FR"/>
        </a:p>
      </dgm:t>
    </dgm:pt>
    <dgm:pt modelId="{5A417FFD-E61F-4CC2-A6BC-F8330EF2A98B}" type="sibTrans" cxnId="{B555627E-A8BA-4120-9F49-4757D6E87C3A}">
      <dgm:prSet/>
      <dgm:spPr/>
      <dgm:t>
        <a:bodyPr/>
        <a:lstStyle/>
        <a:p>
          <a:endParaRPr lang="fr-FR"/>
        </a:p>
      </dgm:t>
    </dgm:pt>
    <dgm:pt modelId="{7BCBFCA2-3C62-4AFC-BE4B-FB4AD01E5B34}">
      <dgm:prSet phldrT="[Texte]" custT="1"/>
      <dgm:spPr/>
      <dgm:t>
        <a:bodyPr/>
        <a:lstStyle/>
        <a:p>
          <a:r>
            <a:rPr lang="ar-TN" sz="2000" b="1" cap="none" spc="0" dirty="0" smtClean="0">
              <a:ln w="11430"/>
              <a:effectLst>
                <a:outerShdw blurRad="80000" dist="40000" dir="5040000" algn="tl">
                  <a:srgbClr val="000000">
                    <a:alpha val="30000"/>
                  </a:srgbClr>
                </a:outerShdw>
              </a:effectLst>
            </a:rPr>
            <a:t>أن يكون رأس المال نقدا أو من العروض</a:t>
          </a:r>
          <a:endParaRPr lang="fr-FR" sz="2000" b="1" cap="none" spc="0" dirty="0">
            <a:ln w="11430"/>
            <a:effectLst>
              <a:outerShdw blurRad="80000" dist="40000" dir="5040000" algn="tl">
                <a:srgbClr val="000000">
                  <a:alpha val="30000"/>
                </a:srgbClr>
              </a:outerShdw>
            </a:effectLst>
          </a:endParaRPr>
        </a:p>
      </dgm:t>
    </dgm:pt>
    <dgm:pt modelId="{4ED71523-AC76-40F3-BB11-493A6F1AC4E1}" type="parTrans" cxnId="{4C7EF25E-E015-43A1-B14A-DFD5A4A4F55E}">
      <dgm:prSet/>
      <dgm:spPr/>
      <dgm:t>
        <a:bodyPr/>
        <a:lstStyle/>
        <a:p>
          <a:endParaRPr lang="fr-FR"/>
        </a:p>
      </dgm:t>
    </dgm:pt>
    <dgm:pt modelId="{D0A66B0F-CF84-4082-AFDE-1708F75797D0}" type="sibTrans" cxnId="{4C7EF25E-E015-43A1-B14A-DFD5A4A4F55E}">
      <dgm:prSet/>
      <dgm:spPr/>
      <dgm:t>
        <a:bodyPr/>
        <a:lstStyle/>
        <a:p>
          <a:endParaRPr lang="fr-FR"/>
        </a:p>
      </dgm:t>
    </dgm:pt>
    <dgm:pt modelId="{3F0BB5FE-397C-4E9B-8AF0-4C39D1DC856A}">
      <dgm:prSet phldrT="[Texte]" custT="1"/>
      <dgm:spPr/>
      <dgm:t>
        <a:bodyPr/>
        <a:lstStyle/>
        <a:p>
          <a:r>
            <a:rPr lang="ar-TN" sz="2000" b="1" cap="none" spc="0" dirty="0" smtClean="0">
              <a:ln w="11430"/>
              <a:effectLst>
                <a:outerShdw blurRad="80000" dist="40000" dir="5040000" algn="tl">
                  <a:srgbClr val="000000">
                    <a:alpha val="30000"/>
                  </a:srgbClr>
                </a:outerShdw>
              </a:effectLst>
            </a:rPr>
            <a:t>أن يكون رأس المال معلوما</a:t>
          </a:r>
          <a:endParaRPr lang="fr-FR" sz="2000" b="1" cap="none" spc="0" dirty="0">
            <a:ln w="11430"/>
            <a:effectLst>
              <a:outerShdw blurRad="80000" dist="40000" dir="5040000" algn="tl">
                <a:srgbClr val="000000">
                  <a:alpha val="30000"/>
                </a:srgbClr>
              </a:outerShdw>
            </a:effectLst>
          </a:endParaRPr>
        </a:p>
      </dgm:t>
    </dgm:pt>
    <dgm:pt modelId="{DF73952F-EDCB-4F65-8EBE-AFF8FC80C086}" type="parTrans" cxnId="{CC57B5B4-2941-4C93-A2DC-1BCB40C47ADC}">
      <dgm:prSet/>
      <dgm:spPr/>
      <dgm:t>
        <a:bodyPr/>
        <a:lstStyle/>
        <a:p>
          <a:endParaRPr lang="fr-FR"/>
        </a:p>
      </dgm:t>
    </dgm:pt>
    <dgm:pt modelId="{32AFE313-47C9-46A0-B21F-FD413055D78A}" type="sibTrans" cxnId="{CC57B5B4-2941-4C93-A2DC-1BCB40C47ADC}">
      <dgm:prSet/>
      <dgm:spPr/>
      <dgm:t>
        <a:bodyPr/>
        <a:lstStyle/>
        <a:p>
          <a:endParaRPr lang="fr-FR"/>
        </a:p>
      </dgm:t>
    </dgm:pt>
    <dgm:pt modelId="{9C0CEFF2-601D-4F91-81FB-45A3E640F097}">
      <dgm:prSet phldrT="[Texte]" custT="1"/>
      <dgm:spPr/>
      <dgm:t>
        <a:bodyPr/>
        <a:lstStyle/>
        <a:p>
          <a:r>
            <a:rPr lang="ar-TN" sz="2000" b="1" cap="none" spc="0" dirty="0" smtClean="0">
              <a:ln w="11430"/>
              <a:effectLst>
                <a:outerShdw blurRad="80000" dist="40000" dir="5040000" algn="tl">
                  <a:srgbClr val="000000">
                    <a:alpha val="30000"/>
                  </a:srgbClr>
                </a:outerShdw>
              </a:effectLst>
            </a:rPr>
            <a:t>أن يسلم رأس المال إلى العامل</a:t>
          </a:r>
          <a:endParaRPr lang="fr-FR" sz="2000" b="1" cap="none" spc="0" dirty="0">
            <a:ln w="11430"/>
            <a:effectLst>
              <a:outerShdw blurRad="80000" dist="40000" dir="5040000" algn="tl">
                <a:srgbClr val="000000">
                  <a:alpha val="30000"/>
                </a:srgbClr>
              </a:outerShdw>
            </a:effectLst>
          </a:endParaRPr>
        </a:p>
      </dgm:t>
    </dgm:pt>
    <dgm:pt modelId="{F1D3DF64-3F1A-445B-840C-82C40A69C141}" type="parTrans" cxnId="{DE3D6E46-A597-4956-BE1F-78A5E062C6E0}">
      <dgm:prSet/>
      <dgm:spPr/>
      <dgm:t>
        <a:bodyPr/>
        <a:lstStyle/>
        <a:p>
          <a:endParaRPr lang="fr-FR"/>
        </a:p>
      </dgm:t>
    </dgm:pt>
    <dgm:pt modelId="{67105378-DFB2-413E-80DA-B652777CABA5}" type="sibTrans" cxnId="{DE3D6E46-A597-4956-BE1F-78A5E062C6E0}">
      <dgm:prSet/>
      <dgm:spPr/>
      <dgm:t>
        <a:bodyPr/>
        <a:lstStyle/>
        <a:p>
          <a:endParaRPr lang="fr-FR"/>
        </a:p>
      </dgm:t>
    </dgm:pt>
    <dgm:pt modelId="{4FE103D4-982A-44F5-B3A7-07BD1CDB20FF}">
      <dgm:prSet phldrT="[Texte]" custT="1"/>
      <dgm:spPr/>
      <dgm:t>
        <a:bodyPr/>
        <a:lstStyle/>
        <a:p>
          <a:r>
            <a:rPr lang="ar-TN" sz="2000" b="1" cap="none" spc="0" dirty="0" smtClean="0">
              <a:ln w="11430"/>
              <a:effectLst>
                <a:outerShdw blurRad="80000" dist="40000" dir="5040000" algn="tl">
                  <a:srgbClr val="000000">
                    <a:alpha val="30000"/>
                  </a:srgbClr>
                </a:outerShdw>
              </a:effectLst>
            </a:rPr>
            <a:t>أن يتفرد العامل بالعمل </a:t>
          </a:r>
          <a:r>
            <a:rPr lang="ar-TN" sz="1600" b="1" cap="none" spc="0" dirty="0" smtClean="0">
              <a:ln w="11430"/>
              <a:effectLst>
                <a:outerShdw blurRad="80000" dist="40000" dir="5040000" algn="tl">
                  <a:srgbClr val="000000">
                    <a:alpha val="30000"/>
                  </a:srgbClr>
                </a:outerShdw>
              </a:effectLst>
            </a:rPr>
            <a:t>(خلافا للحنابلة)</a:t>
          </a:r>
          <a:endParaRPr lang="fr-FR" sz="1600" b="1" cap="none" spc="0" dirty="0">
            <a:ln w="11430"/>
            <a:effectLst>
              <a:outerShdw blurRad="80000" dist="40000" dir="5040000" algn="tl">
                <a:srgbClr val="000000">
                  <a:alpha val="30000"/>
                </a:srgbClr>
              </a:outerShdw>
            </a:effectLst>
          </a:endParaRPr>
        </a:p>
      </dgm:t>
    </dgm:pt>
    <dgm:pt modelId="{B130D7C5-6D47-4B7C-A824-FF88EDE5C1DF}" type="parTrans" cxnId="{F07D5820-ADB9-4607-96AA-B19728A620B4}">
      <dgm:prSet/>
      <dgm:spPr/>
      <dgm:t>
        <a:bodyPr/>
        <a:lstStyle/>
        <a:p>
          <a:endParaRPr lang="fr-FR"/>
        </a:p>
      </dgm:t>
    </dgm:pt>
    <dgm:pt modelId="{C6D2BACC-DBAD-446E-8FDF-03FF689CE582}" type="sibTrans" cxnId="{F07D5820-ADB9-4607-96AA-B19728A620B4}">
      <dgm:prSet/>
      <dgm:spPr/>
      <dgm:t>
        <a:bodyPr/>
        <a:lstStyle/>
        <a:p>
          <a:endParaRPr lang="fr-FR"/>
        </a:p>
      </dgm:t>
    </dgm:pt>
    <dgm:pt modelId="{65DB833B-AA7C-4F43-950E-F0830BF2FB62}">
      <dgm:prSet phldrT="[Texte]" custT="1"/>
      <dgm:spPr/>
      <dgm:t>
        <a:bodyPr/>
        <a:lstStyle/>
        <a:p>
          <a:r>
            <a:rPr lang="ar-TN" sz="2800" b="1" cap="none" spc="0" dirty="0" smtClean="0">
              <a:ln w="11430"/>
              <a:effectLst>
                <a:outerShdw blurRad="80000" dist="40000" dir="5040000" algn="tl">
                  <a:srgbClr val="000000">
                    <a:alpha val="30000"/>
                  </a:srgbClr>
                </a:outerShdw>
              </a:effectLst>
            </a:rPr>
            <a:t>شروط عامة</a:t>
          </a:r>
          <a:endParaRPr lang="fr-FR" sz="2800" b="1" cap="none" spc="0" dirty="0">
            <a:ln w="11430"/>
            <a:effectLst>
              <a:outerShdw blurRad="80000" dist="40000" dir="5040000" algn="tl">
                <a:srgbClr val="000000">
                  <a:alpha val="30000"/>
                </a:srgbClr>
              </a:outerShdw>
            </a:effectLst>
          </a:endParaRPr>
        </a:p>
      </dgm:t>
    </dgm:pt>
    <dgm:pt modelId="{E7CD7A51-6D09-4163-8D0E-F25986138A42}" type="parTrans" cxnId="{BB9E0162-1E9E-4B2A-9B72-05FFB436DC13}">
      <dgm:prSet/>
      <dgm:spPr/>
      <dgm:t>
        <a:bodyPr/>
        <a:lstStyle/>
        <a:p>
          <a:endParaRPr lang="fr-FR"/>
        </a:p>
      </dgm:t>
    </dgm:pt>
    <dgm:pt modelId="{0D9BA6D1-7B9A-488C-B76F-FC4DF340DBC3}" type="sibTrans" cxnId="{BB9E0162-1E9E-4B2A-9B72-05FFB436DC13}">
      <dgm:prSet/>
      <dgm:spPr/>
      <dgm:t>
        <a:bodyPr/>
        <a:lstStyle/>
        <a:p>
          <a:endParaRPr lang="fr-FR"/>
        </a:p>
      </dgm:t>
    </dgm:pt>
    <dgm:pt modelId="{CE19ACF4-1C9B-48C3-AC5B-DBBA9F07D787}">
      <dgm:prSet phldrT="[Texte]" custT="1"/>
      <dgm:spPr/>
      <dgm:t>
        <a:bodyPr/>
        <a:lstStyle/>
        <a:p>
          <a:r>
            <a:rPr lang="ar-TN" sz="2800" b="1" cap="none" spc="0" dirty="0" smtClean="0">
              <a:ln w="11430"/>
              <a:effectLst>
                <a:outerShdw blurRad="80000" dist="40000" dir="5040000" algn="tl">
                  <a:srgbClr val="000000">
                    <a:alpha val="30000"/>
                  </a:srgbClr>
                </a:outerShdw>
              </a:effectLst>
            </a:rPr>
            <a:t>شروط خاصة</a:t>
          </a:r>
          <a:endParaRPr lang="fr-FR" sz="2800" b="1" cap="none" spc="0" dirty="0">
            <a:ln w="11430"/>
            <a:effectLst>
              <a:outerShdw blurRad="80000" dist="40000" dir="5040000" algn="tl">
                <a:srgbClr val="000000">
                  <a:alpha val="30000"/>
                </a:srgbClr>
              </a:outerShdw>
            </a:effectLst>
          </a:endParaRPr>
        </a:p>
      </dgm:t>
    </dgm:pt>
    <dgm:pt modelId="{94567302-32A1-433C-B9B0-E50D735AD6E5}" type="parTrans" cxnId="{18886B0D-2953-4D95-B37C-4741D93443A6}">
      <dgm:prSet/>
      <dgm:spPr/>
      <dgm:t>
        <a:bodyPr/>
        <a:lstStyle/>
        <a:p>
          <a:endParaRPr lang="fr-FR"/>
        </a:p>
      </dgm:t>
    </dgm:pt>
    <dgm:pt modelId="{DD9241CD-B075-43CF-B623-3941CE789BF2}" type="sibTrans" cxnId="{18886B0D-2953-4D95-B37C-4741D93443A6}">
      <dgm:prSet/>
      <dgm:spPr/>
      <dgm:t>
        <a:bodyPr/>
        <a:lstStyle/>
        <a:p>
          <a:endParaRPr lang="fr-FR"/>
        </a:p>
      </dgm:t>
    </dgm:pt>
    <dgm:pt modelId="{93F4F4FB-8C34-48CE-94DA-D684DEAAC231}">
      <dgm:prSet phldrT="[Texte]" custT="1"/>
      <dgm:spPr/>
      <dgm:t>
        <a:bodyPr/>
        <a:lstStyle/>
        <a:p>
          <a:r>
            <a:rPr lang="ar-AE" sz="2000" b="1" cap="none" spc="0" dirty="0" smtClean="0">
              <a:ln w="11430"/>
              <a:effectLst>
                <a:outerShdw blurRad="80000" dist="40000" dir="5040000" algn="tl">
                  <a:srgbClr val="000000">
                    <a:alpha val="30000"/>
                  </a:srgbClr>
                </a:outerShdw>
              </a:effectLst>
            </a:rPr>
            <a:t>ان </a:t>
          </a:r>
          <a:r>
            <a:rPr lang="ar-AE" sz="2000" b="1" cap="none" spc="0" smtClean="0">
              <a:ln w="11430"/>
              <a:effectLst>
                <a:outerShdw blurRad="80000" dist="40000" dir="5040000" algn="tl">
                  <a:srgbClr val="000000">
                    <a:alpha val="30000"/>
                  </a:srgbClr>
                </a:outerShdw>
              </a:effectLst>
            </a:rPr>
            <a:t>يكون </a:t>
          </a:r>
          <a:r>
            <a:rPr lang="ar-TN" sz="2000" b="1" cap="none" spc="0" smtClean="0">
              <a:ln w="11430"/>
              <a:effectLst>
                <a:outerShdw blurRad="80000" dist="40000" dir="5040000" algn="tl">
                  <a:srgbClr val="000000">
                    <a:alpha val="30000"/>
                  </a:srgbClr>
                </a:outerShdw>
              </a:effectLst>
            </a:rPr>
            <a:t>الربح </a:t>
          </a:r>
          <a:r>
            <a:rPr lang="ar-AE" sz="2000" b="1" cap="none" spc="0" dirty="0" smtClean="0">
              <a:ln w="11430"/>
              <a:effectLst>
                <a:outerShdw blurRad="80000" dist="40000" dir="5040000" algn="tl">
                  <a:srgbClr val="000000">
                    <a:alpha val="30000"/>
                  </a:srgbClr>
                </a:outerShdw>
              </a:effectLst>
            </a:rPr>
            <a:t>جزءا شائعا </a:t>
          </a:r>
          <a:endParaRPr lang="fr-FR" sz="2000" b="1" cap="none" spc="0" dirty="0">
            <a:ln w="11430"/>
            <a:effectLst>
              <a:outerShdw blurRad="80000" dist="40000" dir="5040000" algn="tl">
                <a:srgbClr val="000000">
                  <a:alpha val="30000"/>
                </a:srgbClr>
              </a:outerShdw>
            </a:effectLst>
          </a:endParaRPr>
        </a:p>
      </dgm:t>
    </dgm:pt>
    <dgm:pt modelId="{71609256-DEFA-45E2-A1E1-2BC91E827A60}" type="parTrans" cxnId="{7C7FDE38-9444-4546-837E-0B2B9D1EFFC4}">
      <dgm:prSet/>
      <dgm:spPr/>
      <dgm:t>
        <a:bodyPr/>
        <a:lstStyle/>
        <a:p>
          <a:endParaRPr lang="fr-FR"/>
        </a:p>
      </dgm:t>
    </dgm:pt>
    <dgm:pt modelId="{CA1D42D4-6007-4E61-B40A-BF904FCA004A}" type="sibTrans" cxnId="{7C7FDE38-9444-4546-837E-0B2B9D1EFFC4}">
      <dgm:prSet/>
      <dgm:spPr/>
      <dgm:t>
        <a:bodyPr/>
        <a:lstStyle/>
        <a:p>
          <a:endParaRPr lang="fr-FR"/>
        </a:p>
      </dgm:t>
    </dgm:pt>
    <dgm:pt modelId="{6C6A40A3-00A1-4017-ABCD-F8F2C2EB8F76}">
      <dgm:prSet phldrT="[Texte]" custT="1"/>
      <dgm:spPr/>
      <dgm:t>
        <a:bodyPr/>
        <a:lstStyle/>
        <a:p>
          <a:r>
            <a:rPr lang="ar-TN" sz="2000" b="1" dirty="0" smtClean="0"/>
            <a:t>أن تكون الخسارة من جنس المساهمة</a:t>
          </a:r>
          <a:endParaRPr lang="fr-FR" sz="2000" b="1" cap="none" spc="0" dirty="0">
            <a:ln w="11430"/>
            <a:effectLst>
              <a:outerShdw blurRad="80000" dist="40000" dir="5040000" algn="tl">
                <a:srgbClr val="000000">
                  <a:alpha val="30000"/>
                </a:srgbClr>
              </a:outerShdw>
            </a:effectLst>
          </a:endParaRPr>
        </a:p>
      </dgm:t>
    </dgm:pt>
    <dgm:pt modelId="{A3D8853F-CB8C-4E12-85FC-A1846CD7964B}" type="sibTrans" cxnId="{DFE9ECEA-447F-4FE1-B71D-4406F514E0C8}">
      <dgm:prSet/>
      <dgm:spPr/>
      <dgm:t>
        <a:bodyPr/>
        <a:lstStyle/>
        <a:p>
          <a:endParaRPr lang="fr-FR"/>
        </a:p>
      </dgm:t>
    </dgm:pt>
    <dgm:pt modelId="{7F24EDC5-B015-4654-9B44-4970146CB6B3}" type="parTrans" cxnId="{DFE9ECEA-447F-4FE1-B71D-4406F514E0C8}">
      <dgm:prSet/>
      <dgm:spPr/>
      <dgm:t>
        <a:bodyPr/>
        <a:lstStyle/>
        <a:p>
          <a:endParaRPr lang="fr-FR"/>
        </a:p>
      </dgm:t>
    </dgm:pt>
    <dgm:pt modelId="{2E9A36AB-DE41-4C6C-8E4A-B10908B40225}" type="pres">
      <dgm:prSet presAssocID="{C278A2AB-CB89-4AEF-B035-5726CC263054}" presName="Name0" presStyleCnt="0">
        <dgm:presLayoutVars>
          <dgm:chPref val="1"/>
          <dgm:dir val="rev"/>
          <dgm:animOne val="branch"/>
          <dgm:animLvl val="lvl"/>
          <dgm:resizeHandles val="exact"/>
        </dgm:presLayoutVars>
      </dgm:prSet>
      <dgm:spPr/>
      <dgm:t>
        <a:bodyPr/>
        <a:lstStyle/>
        <a:p>
          <a:endParaRPr lang="fr-FR"/>
        </a:p>
      </dgm:t>
    </dgm:pt>
    <dgm:pt modelId="{2D0D80A1-5E59-4A2B-B8A6-5DC20E9973A1}" type="pres">
      <dgm:prSet presAssocID="{3E57EC82-317F-4632-B8BF-8064FB3A24B3}" presName="root1" presStyleCnt="0"/>
      <dgm:spPr/>
      <dgm:t>
        <a:bodyPr/>
        <a:lstStyle/>
        <a:p>
          <a:endParaRPr lang="fr-FR"/>
        </a:p>
      </dgm:t>
    </dgm:pt>
    <dgm:pt modelId="{334BE0D5-8245-4988-B50F-1D85C16909CB}" type="pres">
      <dgm:prSet presAssocID="{3E57EC82-317F-4632-B8BF-8064FB3A24B3}" presName="LevelOneTextNode" presStyleLbl="node0" presStyleIdx="0" presStyleCnt="1" custScaleX="160762">
        <dgm:presLayoutVars>
          <dgm:chPref val="3"/>
        </dgm:presLayoutVars>
      </dgm:prSet>
      <dgm:spPr/>
      <dgm:t>
        <a:bodyPr/>
        <a:lstStyle/>
        <a:p>
          <a:endParaRPr lang="fr-FR"/>
        </a:p>
      </dgm:t>
    </dgm:pt>
    <dgm:pt modelId="{E7852036-033A-46B8-9B33-F376B6AB4461}" type="pres">
      <dgm:prSet presAssocID="{3E57EC82-317F-4632-B8BF-8064FB3A24B3}" presName="level2hierChild" presStyleCnt="0"/>
      <dgm:spPr/>
      <dgm:t>
        <a:bodyPr/>
        <a:lstStyle/>
        <a:p>
          <a:endParaRPr lang="fr-FR"/>
        </a:p>
      </dgm:t>
    </dgm:pt>
    <dgm:pt modelId="{048CB871-1195-4422-82B7-73573F27E29C}" type="pres">
      <dgm:prSet presAssocID="{E7CD7A51-6D09-4163-8D0E-F25986138A42}" presName="conn2-1" presStyleLbl="parChTrans1D2" presStyleIdx="0" presStyleCnt="2"/>
      <dgm:spPr/>
      <dgm:t>
        <a:bodyPr/>
        <a:lstStyle/>
        <a:p>
          <a:endParaRPr lang="fr-FR"/>
        </a:p>
      </dgm:t>
    </dgm:pt>
    <dgm:pt modelId="{39CCD6F4-D898-4448-B879-C941DE232569}" type="pres">
      <dgm:prSet presAssocID="{E7CD7A51-6D09-4163-8D0E-F25986138A42}" presName="connTx" presStyleLbl="parChTrans1D2" presStyleIdx="0" presStyleCnt="2"/>
      <dgm:spPr/>
      <dgm:t>
        <a:bodyPr/>
        <a:lstStyle/>
        <a:p>
          <a:endParaRPr lang="fr-FR"/>
        </a:p>
      </dgm:t>
    </dgm:pt>
    <dgm:pt modelId="{9682BA53-C9CC-42D7-B3D2-FC9D9A896FF0}" type="pres">
      <dgm:prSet presAssocID="{65DB833B-AA7C-4F43-950E-F0830BF2FB62}" presName="root2" presStyleCnt="0"/>
      <dgm:spPr/>
      <dgm:t>
        <a:bodyPr/>
        <a:lstStyle/>
        <a:p>
          <a:endParaRPr lang="fr-FR"/>
        </a:p>
      </dgm:t>
    </dgm:pt>
    <dgm:pt modelId="{C4441ADF-B34D-4D2A-865B-8A1297CACB09}" type="pres">
      <dgm:prSet presAssocID="{65DB833B-AA7C-4F43-950E-F0830BF2FB62}" presName="LevelTwoTextNode" presStyleLbl="node2" presStyleIdx="0" presStyleCnt="2">
        <dgm:presLayoutVars>
          <dgm:chPref val="3"/>
        </dgm:presLayoutVars>
      </dgm:prSet>
      <dgm:spPr/>
      <dgm:t>
        <a:bodyPr/>
        <a:lstStyle/>
        <a:p>
          <a:endParaRPr lang="fr-FR"/>
        </a:p>
      </dgm:t>
    </dgm:pt>
    <dgm:pt modelId="{87408203-25C5-4070-9DB0-391D05A76A74}" type="pres">
      <dgm:prSet presAssocID="{65DB833B-AA7C-4F43-950E-F0830BF2FB62}" presName="level3hierChild" presStyleCnt="0"/>
      <dgm:spPr/>
      <dgm:t>
        <a:bodyPr/>
        <a:lstStyle/>
        <a:p>
          <a:endParaRPr lang="fr-FR"/>
        </a:p>
      </dgm:t>
    </dgm:pt>
    <dgm:pt modelId="{AB1B43B4-019B-49CA-ACAA-5D815D0CDD37}" type="pres">
      <dgm:prSet presAssocID="{6C03714C-AA2D-46A8-A9D6-AEC315C3D1FF}" presName="conn2-1" presStyleLbl="parChTrans1D3" presStyleIdx="0" presStyleCnt="9"/>
      <dgm:spPr/>
      <dgm:t>
        <a:bodyPr/>
        <a:lstStyle/>
        <a:p>
          <a:endParaRPr lang="fr-FR"/>
        </a:p>
      </dgm:t>
    </dgm:pt>
    <dgm:pt modelId="{0A8D77E8-9874-4CA1-B22A-141CAC3FEDC8}" type="pres">
      <dgm:prSet presAssocID="{6C03714C-AA2D-46A8-A9D6-AEC315C3D1FF}" presName="connTx" presStyleLbl="parChTrans1D3" presStyleIdx="0" presStyleCnt="9"/>
      <dgm:spPr/>
      <dgm:t>
        <a:bodyPr/>
        <a:lstStyle/>
        <a:p>
          <a:endParaRPr lang="fr-FR"/>
        </a:p>
      </dgm:t>
    </dgm:pt>
    <dgm:pt modelId="{D8E24C8D-933B-4EFB-9434-C2FAF423F4D4}" type="pres">
      <dgm:prSet presAssocID="{BA0784B9-D1BF-4155-9F17-A9F3BB2B88DB}" presName="root2" presStyleCnt="0"/>
      <dgm:spPr/>
      <dgm:t>
        <a:bodyPr/>
        <a:lstStyle/>
        <a:p>
          <a:endParaRPr lang="fr-FR"/>
        </a:p>
      </dgm:t>
    </dgm:pt>
    <dgm:pt modelId="{2E09FFB7-88F0-40C6-B74A-5FC8286A0BAD}" type="pres">
      <dgm:prSet presAssocID="{BA0784B9-D1BF-4155-9F17-A9F3BB2B88DB}" presName="LevelTwoTextNode" presStyleLbl="node3" presStyleIdx="0" presStyleCnt="9" custLinFactNeighborX="0" custLinFactNeighborY="1935">
        <dgm:presLayoutVars>
          <dgm:chPref val="3"/>
        </dgm:presLayoutVars>
      </dgm:prSet>
      <dgm:spPr/>
      <dgm:t>
        <a:bodyPr/>
        <a:lstStyle/>
        <a:p>
          <a:endParaRPr lang="fr-FR"/>
        </a:p>
      </dgm:t>
    </dgm:pt>
    <dgm:pt modelId="{D32C0086-3364-45C3-BA86-9614A36C9902}" type="pres">
      <dgm:prSet presAssocID="{BA0784B9-D1BF-4155-9F17-A9F3BB2B88DB}" presName="level3hierChild" presStyleCnt="0"/>
      <dgm:spPr/>
      <dgm:t>
        <a:bodyPr/>
        <a:lstStyle/>
        <a:p>
          <a:endParaRPr lang="fr-FR"/>
        </a:p>
      </dgm:t>
    </dgm:pt>
    <dgm:pt modelId="{14DE50BA-5863-459B-B253-E9AD935EB9E4}" type="pres">
      <dgm:prSet presAssocID="{3E72B837-F05D-45E9-8194-5D5266A46C40}" presName="conn2-1" presStyleLbl="parChTrans1D3" presStyleIdx="1" presStyleCnt="9"/>
      <dgm:spPr/>
      <dgm:t>
        <a:bodyPr/>
        <a:lstStyle/>
        <a:p>
          <a:endParaRPr lang="fr-FR"/>
        </a:p>
      </dgm:t>
    </dgm:pt>
    <dgm:pt modelId="{1ACD4136-6C30-4A74-A590-C7C1F6AEF1E9}" type="pres">
      <dgm:prSet presAssocID="{3E72B837-F05D-45E9-8194-5D5266A46C40}" presName="connTx" presStyleLbl="parChTrans1D3" presStyleIdx="1" presStyleCnt="9"/>
      <dgm:spPr/>
      <dgm:t>
        <a:bodyPr/>
        <a:lstStyle/>
        <a:p>
          <a:endParaRPr lang="fr-FR"/>
        </a:p>
      </dgm:t>
    </dgm:pt>
    <dgm:pt modelId="{BC108484-CE92-44B5-8F5B-034190EEC299}" type="pres">
      <dgm:prSet presAssocID="{856CF374-C1E0-40D8-8DD0-67BB4740B3D5}" presName="root2" presStyleCnt="0"/>
      <dgm:spPr/>
      <dgm:t>
        <a:bodyPr/>
        <a:lstStyle/>
        <a:p>
          <a:endParaRPr lang="fr-FR"/>
        </a:p>
      </dgm:t>
    </dgm:pt>
    <dgm:pt modelId="{ABF9342C-7AA3-4C85-B522-A06E9BD09B2A}" type="pres">
      <dgm:prSet presAssocID="{856CF374-C1E0-40D8-8DD0-67BB4740B3D5}" presName="LevelTwoTextNode" presStyleLbl="node3" presStyleIdx="1" presStyleCnt="9">
        <dgm:presLayoutVars>
          <dgm:chPref val="3"/>
        </dgm:presLayoutVars>
      </dgm:prSet>
      <dgm:spPr/>
      <dgm:t>
        <a:bodyPr/>
        <a:lstStyle/>
        <a:p>
          <a:endParaRPr lang="fr-FR"/>
        </a:p>
      </dgm:t>
    </dgm:pt>
    <dgm:pt modelId="{4223EB43-57BB-4A55-A0A1-B4C467BFB4D8}" type="pres">
      <dgm:prSet presAssocID="{856CF374-C1E0-40D8-8DD0-67BB4740B3D5}" presName="level3hierChild" presStyleCnt="0"/>
      <dgm:spPr/>
      <dgm:t>
        <a:bodyPr/>
        <a:lstStyle/>
        <a:p>
          <a:endParaRPr lang="fr-FR"/>
        </a:p>
      </dgm:t>
    </dgm:pt>
    <dgm:pt modelId="{82A34574-B74F-45D0-8B2B-DD8BF22252E0}" type="pres">
      <dgm:prSet presAssocID="{CA442319-3787-428C-81CA-1CBD9D9BD0DC}" presName="conn2-1" presStyleLbl="parChTrans1D3" presStyleIdx="2" presStyleCnt="9"/>
      <dgm:spPr/>
      <dgm:t>
        <a:bodyPr/>
        <a:lstStyle/>
        <a:p>
          <a:endParaRPr lang="fr-FR"/>
        </a:p>
      </dgm:t>
    </dgm:pt>
    <dgm:pt modelId="{EE0A16E5-7596-41C9-B78F-138C354DA7EA}" type="pres">
      <dgm:prSet presAssocID="{CA442319-3787-428C-81CA-1CBD9D9BD0DC}" presName="connTx" presStyleLbl="parChTrans1D3" presStyleIdx="2" presStyleCnt="9"/>
      <dgm:spPr/>
      <dgm:t>
        <a:bodyPr/>
        <a:lstStyle/>
        <a:p>
          <a:endParaRPr lang="fr-FR"/>
        </a:p>
      </dgm:t>
    </dgm:pt>
    <dgm:pt modelId="{B7AED262-BC21-429F-B41E-A8E03657675E}" type="pres">
      <dgm:prSet presAssocID="{55A8BF8C-3B79-4F63-903B-0E11DC59FC3D}" presName="root2" presStyleCnt="0"/>
      <dgm:spPr/>
      <dgm:t>
        <a:bodyPr/>
        <a:lstStyle/>
        <a:p>
          <a:endParaRPr lang="fr-FR"/>
        </a:p>
      </dgm:t>
    </dgm:pt>
    <dgm:pt modelId="{900B2B68-4772-4EAB-A020-8D412B1532F0}" type="pres">
      <dgm:prSet presAssocID="{55A8BF8C-3B79-4F63-903B-0E11DC59FC3D}" presName="LevelTwoTextNode" presStyleLbl="node3" presStyleIdx="2" presStyleCnt="9">
        <dgm:presLayoutVars>
          <dgm:chPref val="3"/>
        </dgm:presLayoutVars>
      </dgm:prSet>
      <dgm:spPr/>
      <dgm:t>
        <a:bodyPr/>
        <a:lstStyle/>
        <a:p>
          <a:endParaRPr lang="fr-FR"/>
        </a:p>
      </dgm:t>
    </dgm:pt>
    <dgm:pt modelId="{04FBB885-8783-4461-8C0F-95C118BC31EB}" type="pres">
      <dgm:prSet presAssocID="{55A8BF8C-3B79-4F63-903B-0E11DC59FC3D}" presName="level3hierChild" presStyleCnt="0"/>
      <dgm:spPr/>
      <dgm:t>
        <a:bodyPr/>
        <a:lstStyle/>
        <a:p>
          <a:endParaRPr lang="fr-FR"/>
        </a:p>
      </dgm:t>
    </dgm:pt>
    <dgm:pt modelId="{834D7A1A-3795-4685-894F-6BC4D4DDA647}" type="pres">
      <dgm:prSet presAssocID="{94567302-32A1-433C-B9B0-E50D735AD6E5}" presName="conn2-1" presStyleLbl="parChTrans1D2" presStyleIdx="1" presStyleCnt="2"/>
      <dgm:spPr/>
      <dgm:t>
        <a:bodyPr/>
        <a:lstStyle/>
        <a:p>
          <a:endParaRPr lang="fr-FR"/>
        </a:p>
      </dgm:t>
    </dgm:pt>
    <dgm:pt modelId="{A71EF6EB-4C05-45B7-8007-63A6346073BC}" type="pres">
      <dgm:prSet presAssocID="{94567302-32A1-433C-B9B0-E50D735AD6E5}" presName="connTx" presStyleLbl="parChTrans1D2" presStyleIdx="1" presStyleCnt="2"/>
      <dgm:spPr/>
      <dgm:t>
        <a:bodyPr/>
        <a:lstStyle/>
        <a:p>
          <a:endParaRPr lang="fr-FR"/>
        </a:p>
      </dgm:t>
    </dgm:pt>
    <dgm:pt modelId="{6AF575D4-FB76-48AF-82C5-47891114FB85}" type="pres">
      <dgm:prSet presAssocID="{CE19ACF4-1C9B-48C3-AC5B-DBBA9F07D787}" presName="root2" presStyleCnt="0"/>
      <dgm:spPr/>
      <dgm:t>
        <a:bodyPr/>
        <a:lstStyle/>
        <a:p>
          <a:endParaRPr lang="fr-FR"/>
        </a:p>
      </dgm:t>
    </dgm:pt>
    <dgm:pt modelId="{7F5DDFAC-BAF2-44E1-B3EA-754EB317D386}" type="pres">
      <dgm:prSet presAssocID="{CE19ACF4-1C9B-48C3-AC5B-DBBA9F07D787}" presName="LevelTwoTextNode" presStyleLbl="node2" presStyleIdx="1" presStyleCnt="2">
        <dgm:presLayoutVars>
          <dgm:chPref val="3"/>
        </dgm:presLayoutVars>
      </dgm:prSet>
      <dgm:spPr/>
      <dgm:t>
        <a:bodyPr/>
        <a:lstStyle/>
        <a:p>
          <a:endParaRPr lang="fr-FR"/>
        </a:p>
      </dgm:t>
    </dgm:pt>
    <dgm:pt modelId="{9A4735F9-446A-4FC0-8C7F-4CC17E30B370}" type="pres">
      <dgm:prSet presAssocID="{CE19ACF4-1C9B-48C3-AC5B-DBBA9F07D787}" presName="level3hierChild" presStyleCnt="0"/>
      <dgm:spPr/>
      <dgm:t>
        <a:bodyPr/>
        <a:lstStyle/>
        <a:p>
          <a:endParaRPr lang="fr-FR"/>
        </a:p>
      </dgm:t>
    </dgm:pt>
    <dgm:pt modelId="{171012F2-B89E-4DCC-9EFE-D6D26EDEFEF4}" type="pres">
      <dgm:prSet presAssocID="{4ED71523-AC76-40F3-BB11-493A6F1AC4E1}" presName="conn2-1" presStyleLbl="parChTrans1D3" presStyleIdx="3" presStyleCnt="9"/>
      <dgm:spPr/>
      <dgm:t>
        <a:bodyPr/>
        <a:lstStyle/>
        <a:p>
          <a:endParaRPr lang="fr-FR"/>
        </a:p>
      </dgm:t>
    </dgm:pt>
    <dgm:pt modelId="{36AA83FA-CC1C-4C51-83DE-0C016E6D6606}" type="pres">
      <dgm:prSet presAssocID="{4ED71523-AC76-40F3-BB11-493A6F1AC4E1}" presName="connTx" presStyleLbl="parChTrans1D3" presStyleIdx="3" presStyleCnt="9"/>
      <dgm:spPr/>
      <dgm:t>
        <a:bodyPr/>
        <a:lstStyle/>
        <a:p>
          <a:endParaRPr lang="fr-FR"/>
        </a:p>
      </dgm:t>
    </dgm:pt>
    <dgm:pt modelId="{D63BBD70-D4A9-4FA8-811F-426358F3722B}" type="pres">
      <dgm:prSet presAssocID="{7BCBFCA2-3C62-4AFC-BE4B-FB4AD01E5B34}" presName="root2" presStyleCnt="0"/>
      <dgm:spPr/>
      <dgm:t>
        <a:bodyPr/>
        <a:lstStyle/>
        <a:p>
          <a:endParaRPr lang="fr-FR"/>
        </a:p>
      </dgm:t>
    </dgm:pt>
    <dgm:pt modelId="{945A0633-E25E-4896-8D30-FB3B5A6502F9}" type="pres">
      <dgm:prSet presAssocID="{7BCBFCA2-3C62-4AFC-BE4B-FB4AD01E5B34}" presName="LevelTwoTextNode" presStyleLbl="node3" presStyleIdx="3" presStyleCnt="9">
        <dgm:presLayoutVars>
          <dgm:chPref val="3"/>
        </dgm:presLayoutVars>
      </dgm:prSet>
      <dgm:spPr/>
      <dgm:t>
        <a:bodyPr/>
        <a:lstStyle/>
        <a:p>
          <a:endParaRPr lang="fr-FR"/>
        </a:p>
      </dgm:t>
    </dgm:pt>
    <dgm:pt modelId="{AB367FD8-DE56-457B-A735-17DBFC58A819}" type="pres">
      <dgm:prSet presAssocID="{7BCBFCA2-3C62-4AFC-BE4B-FB4AD01E5B34}" presName="level3hierChild" presStyleCnt="0"/>
      <dgm:spPr/>
      <dgm:t>
        <a:bodyPr/>
        <a:lstStyle/>
        <a:p>
          <a:endParaRPr lang="fr-FR"/>
        </a:p>
      </dgm:t>
    </dgm:pt>
    <dgm:pt modelId="{58DD06AA-5F43-4177-B91E-560477EC262A}" type="pres">
      <dgm:prSet presAssocID="{DF73952F-EDCB-4F65-8EBE-AFF8FC80C086}" presName="conn2-1" presStyleLbl="parChTrans1D3" presStyleIdx="4" presStyleCnt="9"/>
      <dgm:spPr/>
      <dgm:t>
        <a:bodyPr/>
        <a:lstStyle/>
        <a:p>
          <a:endParaRPr lang="fr-FR"/>
        </a:p>
      </dgm:t>
    </dgm:pt>
    <dgm:pt modelId="{A04019CC-BDDC-432B-9E7C-05961D5F8FA6}" type="pres">
      <dgm:prSet presAssocID="{DF73952F-EDCB-4F65-8EBE-AFF8FC80C086}" presName="connTx" presStyleLbl="parChTrans1D3" presStyleIdx="4" presStyleCnt="9"/>
      <dgm:spPr/>
      <dgm:t>
        <a:bodyPr/>
        <a:lstStyle/>
        <a:p>
          <a:endParaRPr lang="fr-FR"/>
        </a:p>
      </dgm:t>
    </dgm:pt>
    <dgm:pt modelId="{A5A78C36-9FD0-4D30-9370-F0FDE3DA7553}" type="pres">
      <dgm:prSet presAssocID="{3F0BB5FE-397C-4E9B-8AF0-4C39D1DC856A}" presName="root2" presStyleCnt="0"/>
      <dgm:spPr/>
      <dgm:t>
        <a:bodyPr/>
        <a:lstStyle/>
        <a:p>
          <a:endParaRPr lang="fr-FR"/>
        </a:p>
      </dgm:t>
    </dgm:pt>
    <dgm:pt modelId="{84787320-69AB-45AB-A08D-8446F5B663F3}" type="pres">
      <dgm:prSet presAssocID="{3F0BB5FE-397C-4E9B-8AF0-4C39D1DC856A}" presName="LevelTwoTextNode" presStyleLbl="node3" presStyleIdx="4" presStyleCnt="9">
        <dgm:presLayoutVars>
          <dgm:chPref val="3"/>
        </dgm:presLayoutVars>
      </dgm:prSet>
      <dgm:spPr/>
      <dgm:t>
        <a:bodyPr/>
        <a:lstStyle/>
        <a:p>
          <a:endParaRPr lang="fr-FR"/>
        </a:p>
      </dgm:t>
    </dgm:pt>
    <dgm:pt modelId="{AA48CA45-85B3-4B54-845C-67096EF8F728}" type="pres">
      <dgm:prSet presAssocID="{3F0BB5FE-397C-4E9B-8AF0-4C39D1DC856A}" presName="level3hierChild" presStyleCnt="0"/>
      <dgm:spPr/>
      <dgm:t>
        <a:bodyPr/>
        <a:lstStyle/>
        <a:p>
          <a:endParaRPr lang="fr-FR"/>
        </a:p>
      </dgm:t>
    </dgm:pt>
    <dgm:pt modelId="{451453BC-90E6-4B43-A2D7-26340D974E23}" type="pres">
      <dgm:prSet presAssocID="{F1D3DF64-3F1A-445B-840C-82C40A69C141}" presName="conn2-1" presStyleLbl="parChTrans1D3" presStyleIdx="5" presStyleCnt="9"/>
      <dgm:spPr/>
      <dgm:t>
        <a:bodyPr/>
        <a:lstStyle/>
        <a:p>
          <a:endParaRPr lang="fr-FR"/>
        </a:p>
      </dgm:t>
    </dgm:pt>
    <dgm:pt modelId="{C9770853-5502-4121-B7B6-11DBADB40199}" type="pres">
      <dgm:prSet presAssocID="{F1D3DF64-3F1A-445B-840C-82C40A69C141}" presName="connTx" presStyleLbl="parChTrans1D3" presStyleIdx="5" presStyleCnt="9"/>
      <dgm:spPr/>
      <dgm:t>
        <a:bodyPr/>
        <a:lstStyle/>
        <a:p>
          <a:endParaRPr lang="fr-FR"/>
        </a:p>
      </dgm:t>
    </dgm:pt>
    <dgm:pt modelId="{4015B294-2672-4877-ABB3-484C845FA458}" type="pres">
      <dgm:prSet presAssocID="{9C0CEFF2-601D-4F91-81FB-45A3E640F097}" presName="root2" presStyleCnt="0"/>
      <dgm:spPr/>
      <dgm:t>
        <a:bodyPr/>
        <a:lstStyle/>
        <a:p>
          <a:endParaRPr lang="fr-FR"/>
        </a:p>
      </dgm:t>
    </dgm:pt>
    <dgm:pt modelId="{585DFAA4-EB6C-4BC8-B1C1-135E40D82E12}" type="pres">
      <dgm:prSet presAssocID="{9C0CEFF2-601D-4F91-81FB-45A3E640F097}" presName="LevelTwoTextNode" presStyleLbl="node3" presStyleIdx="5" presStyleCnt="9">
        <dgm:presLayoutVars>
          <dgm:chPref val="3"/>
        </dgm:presLayoutVars>
      </dgm:prSet>
      <dgm:spPr/>
      <dgm:t>
        <a:bodyPr/>
        <a:lstStyle/>
        <a:p>
          <a:endParaRPr lang="fr-FR"/>
        </a:p>
      </dgm:t>
    </dgm:pt>
    <dgm:pt modelId="{21DA0644-8EA0-4C89-B4CD-D4508C3D8CD3}" type="pres">
      <dgm:prSet presAssocID="{9C0CEFF2-601D-4F91-81FB-45A3E640F097}" presName="level3hierChild" presStyleCnt="0"/>
      <dgm:spPr/>
      <dgm:t>
        <a:bodyPr/>
        <a:lstStyle/>
        <a:p>
          <a:endParaRPr lang="fr-FR"/>
        </a:p>
      </dgm:t>
    </dgm:pt>
    <dgm:pt modelId="{B6476D9B-8B88-4D59-A90B-83A91FD645AC}" type="pres">
      <dgm:prSet presAssocID="{B130D7C5-6D47-4B7C-A824-FF88EDE5C1DF}" presName="conn2-1" presStyleLbl="parChTrans1D3" presStyleIdx="6" presStyleCnt="9"/>
      <dgm:spPr/>
      <dgm:t>
        <a:bodyPr/>
        <a:lstStyle/>
        <a:p>
          <a:endParaRPr lang="fr-FR"/>
        </a:p>
      </dgm:t>
    </dgm:pt>
    <dgm:pt modelId="{8D07B11D-5C5E-48F0-BCBF-C55264858791}" type="pres">
      <dgm:prSet presAssocID="{B130D7C5-6D47-4B7C-A824-FF88EDE5C1DF}" presName="connTx" presStyleLbl="parChTrans1D3" presStyleIdx="6" presStyleCnt="9"/>
      <dgm:spPr/>
      <dgm:t>
        <a:bodyPr/>
        <a:lstStyle/>
        <a:p>
          <a:endParaRPr lang="fr-FR"/>
        </a:p>
      </dgm:t>
    </dgm:pt>
    <dgm:pt modelId="{8E91FEE1-7C3C-40F2-B4F1-70019479332B}" type="pres">
      <dgm:prSet presAssocID="{4FE103D4-982A-44F5-B3A7-07BD1CDB20FF}" presName="root2" presStyleCnt="0"/>
      <dgm:spPr/>
      <dgm:t>
        <a:bodyPr/>
        <a:lstStyle/>
        <a:p>
          <a:endParaRPr lang="fr-FR"/>
        </a:p>
      </dgm:t>
    </dgm:pt>
    <dgm:pt modelId="{67D2C471-980B-4B2C-8159-E9A09A01D49B}" type="pres">
      <dgm:prSet presAssocID="{4FE103D4-982A-44F5-B3A7-07BD1CDB20FF}" presName="LevelTwoTextNode" presStyleLbl="node3" presStyleIdx="6" presStyleCnt="9">
        <dgm:presLayoutVars>
          <dgm:chPref val="3"/>
        </dgm:presLayoutVars>
      </dgm:prSet>
      <dgm:spPr/>
      <dgm:t>
        <a:bodyPr/>
        <a:lstStyle/>
        <a:p>
          <a:endParaRPr lang="fr-FR"/>
        </a:p>
      </dgm:t>
    </dgm:pt>
    <dgm:pt modelId="{C3334C5F-E68E-4C8C-B15D-D2C6EA1A2178}" type="pres">
      <dgm:prSet presAssocID="{4FE103D4-982A-44F5-B3A7-07BD1CDB20FF}" presName="level3hierChild" presStyleCnt="0"/>
      <dgm:spPr/>
      <dgm:t>
        <a:bodyPr/>
        <a:lstStyle/>
        <a:p>
          <a:endParaRPr lang="fr-FR"/>
        </a:p>
      </dgm:t>
    </dgm:pt>
    <dgm:pt modelId="{1E82475A-3033-463F-A22B-5E1611460029}" type="pres">
      <dgm:prSet presAssocID="{71609256-DEFA-45E2-A1E1-2BC91E827A60}" presName="conn2-1" presStyleLbl="parChTrans1D3" presStyleIdx="7" presStyleCnt="9"/>
      <dgm:spPr/>
      <dgm:t>
        <a:bodyPr/>
        <a:lstStyle/>
        <a:p>
          <a:endParaRPr lang="fr-FR"/>
        </a:p>
      </dgm:t>
    </dgm:pt>
    <dgm:pt modelId="{49A01AAA-A401-4312-9758-BDFB8DE51704}" type="pres">
      <dgm:prSet presAssocID="{71609256-DEFA-45E2-A1E1-2BC91E827A60}" presName="connTx" presStyleLbl="parChTrans1D3" presStyleIdx="7" presStyleCnt="9"/>
      <dgm:spPr/>
      <dgm:t>
        <a:bodyPr/>
        <a:lstStyle/>
        <a:p>
          <a:endParaRPr lang="fr-FR"/>
        </a:p>
      </dgm:t>
    </dgm:pt>
    <dgm:pt modelId="{9DE4BBC2-397D-4F3B-AF4E-EACD51BAE640}" type="pres">
      <dgm:prSet presAssocID="{93F4F4FB-8C34-48CE-94DA-D684DEAAC231}" presName="root2" presStyleCnt="0"/>
      <dgm:spPr/>
      <dgm:t>
        <a:bodyPr/>
        <a:lstStyle/>
        <a:p>
          <a:endParaRPr lang="fr-FR"/>
        </a:p>
      </dgm:t>
    </dgm:pt>
    <dgm:pt modelId="{DD4DCA33-660E-44EB-BC61-95150E49A294}" type="pres">
      <dgm:prSet presAssocID="{93F4F4FB-8C34-48CE-94DA-D684DEAAC231}" presName="LevelTwoTextNode" presStyleLbl="node3" presStyleIdx="7" presStyleCnt="9">
        <dgm:presLayoutVars>
          <dgm:chPref val="3"/>
        </dgm:presLayoutVars>
      </dgm:prSet>
      <dgm:spPr/>
      <dgm:t>
        <a:bodyPr/>
        <a:lstStyle/>
        <a:p>
          <a:endParaRPr lang="fr-FR"/>
        </a:p>
      </dgm:t>
    </dgm:pt>
    <dgm:pt modelId="{D80FA3B1-C26B-403A-A228-60177F0A84C4}" type="pres">
      <dgm:prSet presAssocID="{93F4F4FB-8C34-48CE-94DA-D684DEAAC231}" presName="level3hierChild" presStyleCnt="0"/>
      <dgm:spPr/>
      <dgm:t>
        <a:bodyPr/>
        <a:lstStyle/>
        <a:p>
          <a:endParaRPr lang="fr-FR"/>
        </a:p>
      </dgm:t>
    </dgm:pt>
    <dgm:pt modelId="{D1551069-5D86-4C14-8DB3-400CEFC34AFB}" type="pres">
      <dgm:prSet presAssocID="{7F24EDC5-B015-4654-9B44-4970146CB6B3}" presName="conn2-1" presStyleLbl="parChTrans1D3" presStyleIdx="8" presStyleCnt="9"/>
      <dgm:spPr/>
      <dgm:t>
        <a:bodyPr/>
        <a:lstStyle/>
        <a:p>
          <a:endParaRPr lang="fr-FR"/>
        </a:p>
      </dgm:t>
    </dgm:pt>
    <dgm:pt modelId="{054CA9DB-1C9D-4F89-8319-0F234722B2C6}" type="pres">
      <dgm:prSet presAssocID="{7F24EDC5-B015-4654-9B44-4970146CB6B3}" presName="connTx" presStyleLbl="parChTrans1D3" presStyleIdx="8" presStyleCnt="9"/>
      <dgm:spPr/>
      <dgm:t>
        <a:bodyPr/>
        <a:lstStyle/>
        <a:p>
          <a:endParaRPr lang="fr-FR"/>
        </a:p>
      </dgm:t>
    </dgm:pt>
    <dgm:pt modelId="{08651AE6-44CD-422A-9A4A-CA9FE202E354}" type="pres">
      <dgm:prSet presAssocID="{6C6A40A3-00A1-4017-ABCD-F8F2C2EB8F76}" presName="root2" presStyleCnt="0"/>
      <dgm:spPr/>
      <dgm:t>
        <a:bodyPr/>
        <a:lstStyle/>
        <a:p>
          <a:endParaRPr lang="fr-FR"/>
        </a:p>
      </dgm:t>
    </dgm:pt>
    <dgm:pt modelId="{2C8E011B-23F8-4B5E-8F8D-F8C08870D8F4}" type="pres">
      <dgm:prSet presAssocID="{6C6A40A3-00A1-4017-ABCD-F8F2C2EB8F76}" presName="LevelTwoTextNode" presStyleLbl="node3" presStyleIdx="8" presStyleCnt="9">
        <dgm:presLayoutVars>
          <dgm:chPref val="3"/>
        </dgm:presLayoutVars>
      </dgm:prSet>
      <dgm:spPr/>
      <dgm:t>
        <a:bodyPr/>
        <a:lstStyle/>
        <a:p>
          <a:endParaRPr lang="fr-FR"/>
        </a:p>
      </dgm:t>
    </dgm:pt>
    <dgm:pt modelId="{69324C75-7C8D-4F03-9829-A810C3233C49}" type="pres">
      <dgm:prSet presAssocID="{6C6A40A3-00A1-4017-ABCD-F8F2C2EB8F76}" presName="level3hierChild" presStyleCnt="0"/>
      <dgm:spPr/>
      <dgm:t>
        <a:bodyPr/>
        <a:lstStyle/>
        <a:p>
          <a:endParaRPr lang="fr-FR"/>
        </a:p>
      </dgm:t>
    </dgm:pt>
  </dgm:ptLst>
  <dgm:cxnLst>
    <dgm:cxn modelId="{BF5E4060-FB4A-49D3-828E-32BDA2D91D13}" srcId="{65DB833B-AA7C-4F43-950E-F0830BF2FB62}" destId="{856CF374-C1E0-40D8-8DD0-67BB4740B3D5}" srcOrd="1" destOrd="0" parTransId="{3E72B837-F05D-45E9-8194-5D5266A46C40}" sibTransId="{DED703C6-7E1D-4E43-B88F-AEFFB6060C59}"/>
    <dgm:cxn modelId="{83CBE2DD-5576-4874-AB45-FFE2C50EAB75}" type="presOf" srcId="{71609256-DEFA-45E2-A1E1-2BC91E827A60}" destId="{1E82475A-3033-463F-A22B-5E1611460029}" srcOrd="0" destOrd="0" presId="urn:microsoft.com/office/officeart/2008/layout/HorizontalMultiLevelHierarchy"/>
    <dgm:cxn modelId="{0CB91465-3BF3-4E9F-893A-3063A7E95C74}" type="presOf" srcId="{93F4F4FB-8C34-48CE-94DA-D684DEAAC231}" destId="{DD4DCA33-660E-44EB-BC61-95150E49A294}" srcOrd="0" destOrd="0" presId="urn:microsoft.com/office/officeart/2008/layout/HorizontalMultiLevelHierarchy"/>
    <dgm:cxn modelId="{7C7FDE38-9444-4546-837E-0B2B9D1EFFC4}" srcId="{CE19ACF4-1C9B-48C3-AC5B-DBBA9F07D787}" destId="{93F4F4FB-8C34-48CE-94DA-D684DEAAC231}" srcOrd="4" destOrd="0" parTransId="{71609256-DEFA-45E2-A1E1-2BC91E827A60}" sibTransId="{CA1D42D4-6007-4E61-B40A-BF904FCA004A}"/>
    <dgm:cxn modelId="{BB9E0162-1E9E-4B2A-9B72-05FFB436DC13}" srcId="{3E57EC82-317F-4632-B8BF-8064FB3A24B3}" destId="{65DB833B-AA7C-4F43-950E-F0830BF2FB62}" srcOrd="0" destOrd="0" parTransId="{E7CD7A51-6D09-4163-8D0E-F25986138A42}" sibTransId="{0D9BA6D1-7B9A-488C-B76F-FC4DF340DBC3}"/>
    <dgm:cxn modelId="{4C7EF25E-E015-43A1-B14A-DFD5A4A4F55E}" srcId="{CE19ACF4-1C9B-48C3-AC5B-DBBA9F07D787}" destId="{7BCBFCA2-3C62-4AFC-BE4B-FB4AD01E5B34}" srcOrd="0" destOrd="0" parTransId="{4ED71523-AC76-40F3-BB11-493A6F1AC4E1}" sibTransId="{D0A66B0F-CF84-4082-AFDE-1708F75797D0}"/>
    <dgm:cxn modelId="{DE3D6E46-A597-4956-BE1F-78A5E062C6E0}" srcId="{CE19ACF4-1C9B-48C3-AC5B-DBBA9F07D787}" destId="{9C0CEFF2-601D-4F91-81FB-45A3E640F097}" srcOrd="2" destOrd="0" parTransId="{F1D3DF64-3F1A-445B-840C-82C40A69C141}" sibTransId="{67105378-DFB2-413E-80DA-B652777CABA5}"/>
    <dgm:cxn modelId="{CC57B5B4-2941-4C93-A2DC-1BCB40C47ADC}" srcId="{CE19ACF4-1C9B-48C3-AC5B-DBBA9F07D787}" destId="{3F0BB5FE-397C-4E9B-8AF0-4C39D1DC856A}" srcOrd="1" destOrd="0" parTransId="{DF73952F-EDCB-4F65-8EBE-AFF8FC80C086}" sibTransId="{32AFE313-47C9-46A0-B21F-FD413055D78A}"/>
    <dgm:cxn modelId="{17D7E734-3242-4495-B085-8247B6D00D05}" type="presOf" srcId="{65DB833B-AA7C-4F43-950E-F0830BF2FB62}" destId="{C4441ADF-B34D-4D2A-865B-8A1297CACB09}" srcOrd="0" destOrd="0" presId="urn:microsoft.com/office/officeart/2008/layout/HorizontalMultiLevelHierarchy"/>
    <dgm:cxn modelId="{CEC6EBF9-1AC5-4D60-A782-F42CF9CE1577}" type="presOf" srcId="{CA442319-3787-428C-81CA-1CBD9D9BD0DC}" destId="{EE0A16E5-7596-41C9-B78F-138C354DA7EA}" srcOrd="1" destOrd="0" presId="urn:microsoft.com/office/officeart/2008/layout/HorizontalMultiLevelHierarchy"/>
    <dgm:cxn modelId="{5BEE3415-6CBC-4A11-82AA-5EE899273629}" type="presOf" srcId="{3F0BB5FE-397C-4E9B-8AF0-4C39D1DC856A}" destId="{84787320-69AB-45AB-A08D-8446F5B663F3}" srcOrd="0" destOrd="0" presId="urn:microsoft.com/office/officeart/2008/layout/HorizontalMultiLevelHierarchy"/>
    <dgm:cxn modelId="{70F487FF-5CBB-40C3-B9AF-A911882773D5}" srcId="{65DB833B-AA7C-4F43-950E-F0830BF2FB62}" destId="{BA0784B9-D1BF-4155-9F17-A9F3BB2B88DB}" srcOrd="0" destOrd="0" parTransId="{6C03714C-AA2D-46A8-A9D6-AEC315C3D1FF}" sibTransId="{6345285E-857C-4A4F-BF30-A3C838F386F8}"/>
    <dgm:cxn modelId="{58AA60B9-31D1-4DE5-A0F2-5863C52187F1}" srcId="{C278A2AB-CB89-4AEF-B035-5726CC263054}" destId="{3E57EC82-317F-4632-B8BF-8064FB3A24B3}" srcOrd="0" destOrd="0" parTransId="{579AF8D1-D6C8-451D-BCE6-7D85839818BA}" sibTransId="{24E4B044-2C10-4CF1-9B47-08AA37E3CFF0}"/>
    <dgm:cxn modelId="{3B3320E7-4630-49B0-A618-2AE07BB82F2E}" type="presOf" srcId="{4ED71523-AC76-40F3-BB11-493A6F1AC4E1}" destId="{171012F2-B89E-4DCC-9EFE-D6D26EDEFEF4}" srcOrd="0" destOrd="0" presId="urn:microsoft.com/office/officeart/2008/layout/HorizontalMultiLevelHierarchy"/>
    <dgm:cxn modelId="{638BEAE7-3123-4354-82AD-CDFF271A5908}" type="presOf" srcId="{7BCBFCA2-3C62-4AFC-BE4B-FB4AD01E5B34}" destId="{945A0633-E25E-4896-8D30-FB3B5A6502F9}" srcOrd="0" destOrd="0" presId="urn:microsoft.com/office/officeart/2008/layout/HorizontalMultiLevelHierarchy"/>
    <dgm:cxn modelId="{A249EDFF-527E-428A-899F-48ED27FFA2A1}" type="presOf" srcId="{E7CD7A51-6D09-4163-8D0E-F25986138A42}" destId="{048CB871-1195-4422-82B7-73573F27E29C}" srcOrd="0" destOrd="0" presId="urn:microsoft.com/office/officeart/2008/layout/HorizontalMultiLevelHierarchy"/>
    <dgm:cxn modelId="{1CACB3C9-96EE-4502-A47A-814290E36D32}" type="presOf" srcId="{7F24EDC5-B015-4654-9B44-4970146CB6B3}" destId="{D1551069-5D86-4C14-8DB3-400CEFC34AFB}" srcOrd="0" destOrd="0" presId="urn:microsoft.com/office/officeart/2008/layout/HorizontalMultiLevelHierarchy"/>
    <dgm:cxn modelId="{678CD275-CDB0-4AC4-A679-81B4C6C3DF61}" type="presOf" srcId="{DF73952F-EDCB-4F65-8EBE-AFF8FC80C086}" destId="{A04019CC-BDDC-432B-9E7C-05961D5F8FA6}" srcOrd="1" destOrd="0" presId="urn:microsoft.com/office/officeart/2008/layout/HorizontalMultiLevelHierarchy"/>
    <dgm:cxn modelId="{AC5BEC6E-5593-4956-B804-E1178656D4AB}" type="presOf" srcId="{4FE103D4-982A-44F5-B3A7-07BD1CDB20FF}" destId="{67D2C471-980B-4B2C-8159-E9A09A01D49B}" srcOrd="0" destOrd="0" presId="urn:microsoft.com/office/officeart/2008/layout/HorizontalMultiLevelHierarchy"/>
    <dgm:cxn modelId="{A53C1684-C807-4062-A2D7-8A51C62355C5}" type="presOf" srcId="{7F24EDC5-B015-4654-9B44-4970146CB6B3}" destId="{054CA9DB-1C9D-4F89-8319-0F234722B2C6}" srcOrd="1" destOrd="0" presId="urn:microsoft.com/office/officeart/2008/layout/HorizontalMultiLevelHierarchy"/>
    <dgm:cxn modelId="{6BD09EAD-695B-4EEE-9D52-46E44674BD36}" type="presOf" srcId="{B130D7C5-6D47-4B7C-A824-FF88EDE5C1DF}" destId="{B6476D9B-8B88-4D59-A90B-83A91FD645AC}" srcOrd="0" destOrd="0" presId="urn:microsoft.com/office/officeart/2008/layout/HorizontalMultiLevelHierarchy"/>
    <dgm:cxn modelId="{627B2D85-3883-461F-A4B7-0A83A32FD749}" type="presOf" srcId="{3E57EC82-317F-4632-B8BF-8064FB3A24B3}" destId="{334BE0D5-8245-4988-B50F-1D85C16909CB}" srcOrd="0" destOrd="0" presId="urn:microsoft.com/office/officeart/2008/layout/HorizontalMultiLevelHierarchy"/>
    <dgm:cxn modelId="{DFE9ECEA-447F-4FE1-B71D-4406F514E0C8}" srcId="{CE19ACF4-1C9B-48C3-AC5B-DBBA9F07D787}" destId="{6C6A40A3-00A1-4017-ABCD-F8F2C2EB8F76}" srcOrd="5" destOrd="0" parTransId="{7F24EDC5-B015-4654-9B44-4970146CB6B3}" sibTransId="{A3D8853F-CB8C-4E12-85FC-A1846CD7964B}"/>
    <dgm:cxn modelId="{AA1208B1-56C2-4D52-99CC-04B09336467A}" type="presOf" srcId="{3E72B837-F05D-45E9-8194-5D5266A46C40}" destId="{14DE50BA-5863-459B-B253-E9AD935EB9E4}" srcOrd="0" destOrd="0" presId="urn:microsoft.com/office/officeart/2008/layout/HorizontalMultiLevelHierarchy"/>
    <dgm:cxn modelId="{F665E99B-CDD7-4040-B74B-091D811A9221}" type="presOf" srcId="{4ED71523-AC76-40F3-BB11-493A6F1AC4E1}" destId="{36AA83FA-CC1C-4C51-83DE-0C016E6D6606}" srcOrd="1" destOrd="0" presId="urn:microsoft.com/office/officeart/2008/layout/HorizontalMultiLevelHierarchy"/>
    <dgm:cxn modelId="{B555627E-A8BA-4120-9F49-4757D6E87C3A}" srcId="{65DB833B-AA7C-4F43-950E-F0830BF2FB62}" destId="{55A8BF8C-3B79-4F63-903B-0E11DC59FC3D}" srcOrd="2" destOrd="0" parTransId="{CA442319-3787-428C-81CA-1CBD9D9BD0DC}" sibTransId="{5A417FFD-E61F-4CC2-A6BC-F8330EF2A98B}"/>
    <dgm:cxn modelId="{B9260FBE-BA07-4682-B8D8-E7F762864C73}" type="presOf" srcId="{94567302-32A1-433C-B9B0-E50D735AD6E5}" destId="{A71EF6EB-4C05-45B7-8007-63A6346073BC}" srcOrd="1" destOrd="0" presId="urn:microsoft.com/office/officeart/2008/layout/HorizontalMultiLevelHierarchy"/>
    <dgm:cxn modelId="{0248CA13-2358-4156-AA03-EED3E9FFBB33}" type="presOf" srcId="{3E72B837-F05D-45E9-8194-5D5266A46C40}" destId="{1ACD4136-6C30-4A74-A590-C7C1F6AEF1E9}" srcOrd="1" destOrd="0" presId="urn:microsoft.com/office/officeart/2008/layout/HorizontalMultiLevelHierarchy"/>
    <dgm:cxn modelId="{A09F36AF-57C5-4992-853F-D3EC8904E2A0}" type="presOf" srcId="{DF73952F-EDCB-4F65-8EBE-AFF8FC80C086}" destId="{58DD06AA-5F43-4177-B91E-560477EC262A}" srcOrd="0" destOrd="0" presId="urn:microsoft.com/office/officeart/2008/layout/HorizontalMultiLevelHierarchy"/>
    <dgm:cxn modelId="{F38385AC-C572-4F03-B7C0-512320590FF9}" type="presOf" srcId="{9C0CEFF2-601D-4F91-81FB-45A3E640F097}" destId="{585DFAA4-EB6C-4BC8-B1C1-135E40D82E12}" srcOrd="0" destOrd="0" presId="urn:microsoft.com/office/officeart/2008/layout/HorizontalMultiLevelHierarchy"/>
    <dgm:cxn modelId="{F24DA2D4-CDA4-492D-B242-3103647A1871}" type="presOf" srcId="{F1D3DF64-3F1A-445B-840C-82C40A69C141}" destId="{451453BC-90E6-4B43-A2D7-26340D974E23}" srcOrd="0" destOrd="0" presId="urn:microsoft.com/office/officeart/2008/layout/HorizontalMultiLevelHierarchy"/>
    <dgm:cxn modelId="{27CA0ECE-A022-4AC4-AC08-CADF43BD138F}" type="presOf" srcId="{6C6A40A3-00A1-4017-ABCD-F8F2C2EB8F76}" destId="{2C8E011B-23F8-4B5E-8F8D-F8C08870D8F4}" srcOrd="0" destOrd="0" presId="urn:microsoft.com/office/officeart/2008/layout/HorizontalMultiLevelHierarchy"/>
    <dgm:cxn modelId="{F07D5820-ADB9-4607-96AA-B19728A620B4}" srcId="{CE19ACF4-1C9B-48C3-AC5B-DBBA9F07D787}" destId="{4FE103D4-982A-44F5-B3A7-07BD1CDB20FF}" srcOrd="3" destOrd="0" parTransId="{B130D7C5-6D47-4B7C-A824-FF88EDE5C1DF}" sibTransId="{C6D2BACC-DBAD-446E-8FDF-03FF689CE582}"/>
    <dgm:cxn modelId="{0521C263-0DF9-4954-AA8E-7F3A23172FCA}" type="presOf" srcId="{94567302-32A1-433C-B9B0-E50D735AD6E5}" destId="{834D7A1A-3795-4685-894F-6BC4D4DDA647}" srcOrd="0" destOrd="0" presId="urn:microsoft.com/office/officeart/2008/layout/HorizontalMultiLevelHierarchy"/>
    <dgm:cxn modelId="{06539E9D-B9C2-4B9E-AB2B-CACA35D3430F}" type="presOf" srcId="{E7CD7A51-6D09-4163-8D0E-F25986138A42}" destId="{39CCD6F4-D898-4448-B879-C941DE232569}" srcOrd="1" destOrd="0" presId="urn:microsoft.com/office/officeart/2008/layout/HorizontalMultiLevelHierarchy"/>
    <dgm:cxn modelId="{E3B344C9-4950-4DD9-BBA2-6ED34309D792}" type="presOf" srcId="{C278A2AB-CB89-4AEF-B035-5726CC263054}" destId="{2E9A36AB-DE41-4C6C-8E4A-B10908B40225}" srcOrd="0" destOrd="0" presId="urn:microsoft.com/office/officeart/2008/layout/HorizontalMultiLevelHierarchy"/>
    <dgm:cxn modelId="{80686081-B2C7-4489-A8DC-A173DC464DA8}" type="presOf" srcId="{6C03714C-AA2D-46A8-A9D6-AEC315C3D1FF}" destId="{AB1B43B4-019B-49CA-ACAA-5D815D0CDD37}" srcOrd="0" destOrd="0" presId="urn:microsoft.com/office/officeart/2008/layout/HorizontalMultiLevelHierarchy"/>
    <dgm:cxn modelId="{CA014144-C316-4EB9-BD6D-C39D404AD951}" type="presOf" srcId="{CA442319-3787-428C-81CA-1CBD9D9BD0DC}" destId="{82A34574-B74F-45D0-8B2B-DD8BF22252E0}" srcOrd="0" destOrd="0" presId="urn:microsoft.com/office/officeart/2008/layout/HorizontalMultiLevelHierarchy"/>
    <dgm:cxn modelId="{18886B0D-2953-4D95-B37C-4741D93443A6}" srcId="{3E57EC82-317F-4632-B8BF-8064FB3A24B3}" destId="{CE19ACF4-1C9B-48C3-AC5B-DBBA9F07D787}" srcOrd="1" destOrd="0" parTransId="{94567302-32A1-433C-B9B0-E50D735AD6E5}" sibTransId="{DD9241CD-B075-43CF-B623-3941CE789BF2}"/>
    <dgm:cxn modelId="{62382927-D69B-4A76-8D3F-93F9FD5E00F9}" type="presOf" srcId="{F1D3DF64-3F1A-445B-840C-82C40A69C141}" destId="{C9770853-5502-4121-B7B6-11DBADB40199}" srcOrd="1" destOrd="0" presId="urn:microsoft.com/office/officeart/2008/layout/HorizontalMultiLevelHierarchy"/>
    <dgm:cxn modelId="{21B40791-4158-42B0-B312-7D0812C31648}" type="presOf" srcId="{71609256-DEFA-45E2-A1E1-2BC91E827A60}" destId="{49A01AAA-A401-4312-9758-BDFB8DE51704}" srcOrd="1" destOrd="0" presId="urn:microsoft.com/office/officeart/2008/layout/HorizontalMultiLevelHierarchy"/>
    <dgm:cxn modelId="{7C3409A2-DB1B-4BF9-A69C-1B1958DFFCAF}" type="presOf" srcId="{856CF374-C1E0-40D8-8DD0-67BB4740B3D5}" destId="{ABF9342C-7AA3-4C85-B522-A06E9BD09B2A}" srcOrd="0" destOrd="0" presId="urn:microsoft.com/office/officeart/2008/layout/HorizontalMultiLevelHierarchy"/>
    <dgm:cxn modelId="{38C70081-5D97-471D-89B3-F973E3F50911}" type="presOf" srcId="{CE19ACF4-1C9B-48C3-AC5B-DBBA9F07D787}" destId="{7F5DDFAC-BAF2-44E1-B3EA-754EB317D386}" srcOrd="0" destOrd="0" presId="urn:microsoft.com/office/officeart/2008/layout/HorizontalMultiLevelHierarchy"/>
    <dgm:cxn modelId="{A2ECCF55-AD84-4CDD-AD16-5D8807A171C7}" type="presOf" srcId="{55A8BF8C-3B79-4F63-903B-0E11DC59FC3D}" destId="{900B2B68-4772-4EAB-A020-8D412B1532F0}" srcOrd="0" destOrd="0" presId="urn:microsoft.com/office/officeart/2008/layout/HorizontalMultiLevelHierarchy"/>
    <dgm:cxn modelId="{9446B182-EE48-480A-AA8F-780559197B56}" type="presOf" srcId="{6C03714C-AA2D-46A8-A9D6-AEC315C3D1FF}" destId="{0A8D77E8-9874-4CA1-B22A-141CAC3FEDC8}" srcOrd="1" destOrd="0" presId="urn:microsoft.com/office/officeart/2008/layout/HorizontalMultiLevelHierarchy"/>
    <dgm:cxn modelId="{A013EE98-E945-4B7A-90AE-DBECE66E4F1A}" type="presOf" srcId="{BA0784B9-D1BF-4155-9F17-A9F3BB2B88DB}" destId="{2E09FFB7-88F0-40C6-B74A-5FC8286A0BAD}" srcOrd="0" destOrd="0" presId="urn:microsoft.com/office/officeart/2008/layout/HorizontalMultiLevelHierarchy"/>
    <dgm:cxn modelId="{5B847876-EDB5-4B44-8CF0-4FFAC6804F2B}" type="presOf" srcId="{B130D7C5-6D47-4B7C-A824-FF88EDE5C1DF}" destId="{8D07B11D-5C5E-48F0-BCBF-C55264858791}" srcOrd="1" destOrd="0" presId="urn:microsoft.com/office/officeart/2008/layout/HorizontalMultiLevelHierarchy"/>
    <dgm:cxn modelId="{72E933E5-3899-40C6-AFFE-BC03D191FD23}" type="presParOf" srcId="{2E9A36AB-DE41-4C6C-8E4A-B10908B40225}" destId="{2D0D80A1-5E59-4A2B-B8A6-5DC20E9973A1}" srcOrd="0" destOrd="0" presId="urn:microsoft.com/office/officeart/2008/layout/HorizontalMultiLevelHierarchy"/>
    <dgm:cxn modelId="{4F8BF4A9-BB20-48BF-8265-1D3FF1E2D643}" type="presParOf" srcId="{2D0D80A1-5E59-4A2B-B8A6-5DC20E9973A1}" destId="{334BE0D5-8245-4988-B50F-1D85C16909CB}" srcOrd="0" destOrd="0" presId="urn:microsoft.com/office/officeart/2008/layout/HorizontalMultiLevelHierarchy"/>
    <dgm:cxn modelId="{D51D6DF3-E032-4B59-9AED-22E3FD215565}" type="presParOf" srcId="{2D0D80A1-5E59-4A2B-B8A6-5DC20E9973A1}" destId="{E7852036-033A-46B8-9B33-F376B6AB4461}" srcOrd="1" destOrd="0" presId="urn:microsoft.com/office/officeart/2008/layout/HorizontalMultiLevelHierarchy"/>
    <dgm:cxn modelId="{FA1D1876-A8C1-497B-8095-EA186AB1480E}" type="presParOf" srcId="{E7852036-033A-46B8-9B33-F376B6AB4461}" destId="{048CB871-1195-4422-82B7-73573F27E29C}" srcOrd="0" destOrd="0" presId="urn:microsoft.com/office/officeart/2008/layout/HorizontalMultiLevelHierarchy"/>
    <dgm:cxn modelId="{D36CB363-345D-4DC6-825A-04CF8F26DE1F}" type="presParOf" srcId="{048CB871-1195-4422-82B7-73573F27E29C}" destId="{39CCD6F4-D898-4448-B879-C941DE232569}" srcOrd="0" destOrd="0" presId="urn:microsoft.com/office/officeart/2008/layout/HorizontalMultiLevelHierarchy"/>
    <dgm:cxn modelId="{995D29FD-1A81-4CD9-82FD-88268752BAAF}" type="presParOf" srcId="{E7852036-033A-46B8-9B33-F376B6AB4461}" destId="{9682BA53-C9CC-42D7-B3D2-FC9D9A896FF0}" srcOrd="1" destOrd="0" presId="urn:microsoft.com/office/officeart/2008/layout/HorizontalMultiLevelHierarchy"/>
    <dgm:cxn modelId="{4B438E58-1358-4CB0-B859-5311FA88DC3B}" type="presParOf" srcId="{9682BA53-C9CC-42D7-B3D2-FC9D9A896FF0}" destId="{C4441ADF-B34D-4D2A-865B-8A1297CACB09}" srcOrd="0" destOrd="0" presId="urn:microsoft.com/office/officeart/2008/layout/HorizontalMultiLevelHierarchy"/>
    <dgm:cxn modelId="{6009AB86-0800-447F-B247-6AB0993001DB}" type="presParOf" srcId="{9682BA53-C9CC-42D7-B3D2-FC9D9A896FF0}" destId="{87408203-25C5-4070-9DB0-391D05A76A74}" srcOrd="1" destOrd="0" presId="urn:microsoft.com/office/officeart/2008/layout/HorizontalMultiLevelHierarchy"/>
    <dgm:cxn modelId="{634A545F-2DF3-4984-BCB9-BB919B12CAC9}" type="presParOf" srcId="{87408203-25C5-4070-9DB0-391D05A76A74}" destId="{AB1B43B4-019B-49CA-ACAA-5D815D0CDD37}" srcOrd="0" destOrd="0" presId="urn:microsoft.com/office/officeart/2008/layout/HorizontalMultiLevelHierarchy"/>
    <dgm:cxn modelId="{A90DFEA7-8FDB-4A15-AA1C-8EB7D5B310EC}" type="presParOf" srcId="{AB1B43B4-019B-49CA-ACAA-5D815D0CDD37}" destId="{0A8D77E8-9874-4CA1-B22A-141CAC3FEDC8}" srcOrd="0" destOrd="0" presId="urn:microsoft.com/office/officeart/2008/layout/HorizontalMultiLevelHierarchy"/>
    <dgm:cxn modelId="{1D50E024-46F3-42B6-B1FB-457A5AF8A85D}" type="presParOf" srcId="{87408203-25C5-4070-9DB0-391D05A76A74}" destId="{D8E24C8D-933B-4EFB-9434-C2FAF423F4D4}" srcOrd="1" destOrd="0" presId="urn:microsoft.com/office/officeart/2008/layout/HorizontalMultiLevelHierarchy"/>
    <dgm:cxn modelId="{45C17AEA-42FC-464B-87CB-60E2716358B8}" type="presParOf" srcId="{D8E24C8D-933B-4EFB-9434-C2FAF423F4D4}" destId="{2E09FFB7-88F0-40C6-B74A-5FC8286A0BAD}" srcOrd="0" destOrd="0" presId="urn:microsoft.com/office/officeart/2008/layout/HorizontalMultiLevelHierarchy"/>
    <dgm:cxn modelId="{0A4CDDBB-B20F-4343-BC49-4250A9E9FD47}" type="presParOf" srcId="{D8E24C8D-933B-4EFB-9434-C2FAF423F4D4}" destId="{D32C0086-3364-45C3-BA86-9614A36C9902}" srcOrd="1" destOrd="0" presId="urn:microsoft.com/office/officeart/2008/layout/HorizontalMultiLevelHierarchy"/>
    <dgm:cxn modelId="{AD2C5ABF-CE17-448B-B183-67B967E3F1F7}" type="presParOf" srcId="{87408203-25C5-4070-9DB0-391D05A76A74}" destId="{14DE50BA-5863-459B-B253-E9AD935EB9E4}" srcOrd="2" destOrd="0" presId="urn:microsoft.com/office/officeart/2008/layout/HorizontalMultiLevelHierarchy"/>
    <dgm:cxn modelId="{D92A6ACD-B9E3-4DF3-B41B-06CCAB107FAA}" type="presParOf" srcId="{14DE50BA-5863-459B-B253-E9AD935EB9E4}" destId="{1ACD4136-6C30-4A74-A590-C7C1F6AEF1E9}" srcOrd="0" destOrd="0" presId="urn:microsoft.com/office/officeart/2008/layout/HorizontalMultiLevelHierarchy"/>
    <dgm:cxn modelId="{84A80C93-7B6E-4F0B-A870-4BE4E72748C9}" type="presParOf" srcId="{87408203-25C5-4070-9DB0-391D05A76A74}" destId="{BC108484-CE92-44B5-8F5B-034190EEC299}" srcOrd="3" destOrd="0" presId="urn:microsoft.com/office/officeart/2008/layout/HorizontalMultiLevelHierarchy"/>
    <dgm:cxn modelId="{3D5BB434-984A-4DA2-A161-7A5A18DF1C76}" type="presParOf" srcId="{BC108484-CE92-44B5-8F5B-034190EEC299}" destId="{ABF9342C-7AA3-4C85-B522-A06E9BD09B2A}" srcOrd="0" destOrd="0" presId="urn:microsoft.com/office/officeart/2008/layout/HorizontalMultiLevelHierarchy"/>
    <dgm:cxn modelId="{51ADFFC3-8721-4DAB-95B9-A6E671808589}" type="presParOf" srcId="{BC108484-CE92-44B5-8F5B-034190EEC299}" destId="{4223EB43-57BB-4A55-A0A1-B4C467BFB4D8}" srcOrd="1" destOrd="0" presId="urn:microsoft.com/office/officeart/2008/layout/HorizontalMultiLevelHierarchy"/>
    <dgm:cxn modelId="{558D7706-34AF-4C68-B173-F3F231A6206F}" type="presParOf" srcId="{87408203-25C5-4070-9DB0-391D05A76A74}" destId="{82A34574-B74F-45D0-8B2B-DD8BF22252E0}" srcOrd="4" destOrd="0" presId="urn:microsoft.com/office/officeart/2008/layout/HorizontalMultiLevelHierarchy"/>
    <dgm:cxn modelId="{725DE6D9-CB94-471E-A267-FB54D591A427}" type="presParOf" srcId="{82A34574-B74F-45D0-8B2B-DD8BF22252E0}" destId="{EE0A16E5-7596-41C9-B78F-138C354DA7EA}" srcOrd="0" destOrd="0" presId="urn:microsoft.com/office/officeart/2008/layout/HorizontalMultiLevelHierarchy"/>
    <dgm:cxn modelId="{2C86C1EE-00E6-4872-8B0F-2DEFE25034F8}" type="presParOf" srcId="{87408203-25C5-4070-9DB0-391D05A76A74}" destId="{B7AED262-BC21-429F-B41E-A8E03657675E}" srcOrd="5" destOrd="0" presId="urn:microsoft.com/office/officeart/2008/layout/HorizontalMultiLevelHierarchy"/>
    <dgm:cxn modelId="{14B2AC6B-303A-47F4-8B92-09302ECD6780}" type="presParOf" srcId="{B7AED262-BC21-429F-B41E-A8E03657675E}" destId="{900B2B68-4772-4EAB-A020-8D412B1532F0}" srcOrd="0" destOrd="0" presId="urn:microsoft.com/office/officeart/2008/layout/HorizontalMultiLevelHierarchy"/>
    <dgm:cxn modelId="{DE611E54-17F6-4E8E-B6EA-3F55BD3AA632}" type="presParOf" srcId="{B7AED262-BC21-429F-B41E-A8E03657675E}" destId="{04FBB885-8783-4461-8C0F-95C118BC31EB}" srcOrd="1" destOrd="0" presId="urn:microsoft.com/office/officeart/2008/layout/HorizontalMultiLevelHierarchy"/>
    <dgm:cxn modelId="{4CB32C3E-3EBF-4AD5-9DB7-0D0FEB964517}" type="presParOf" srcId="{E7852036-033A-46B8-9B33-F376B6AB4461}" destId="{834D7A1A-3795-4685-894F-6BC4D4DDA647}" srcOrd="2" destOrd="0" presId="urn:microsoft.com/office/officeart/2008/layout/HorizontalMultiLevelHierarchy"/>
    <dgm:cxn modelId="{F7243D96-54CD-4966-ACB5-60051D3BBAD6}" type="presParOf" srcId="{834D7A1A-3795-4685-894F-6BC4D4DDA647}" destId="{A71EF6EB-4C05-45B7-8007-63A6346073BC}" srcOrd="0" destOrd="0" presId="urn:microsoft.com/office/officeart/2008/layout/HorizontalMultiLevelHierarchy"/>
    <dgm:cxn modelId="{248DF7E6-C0D8-440E-97CE-699956784714}" type="presParOf" srcId="{E7852036-033A-46B8-9B33-F376B6AB4461}" destId="{6AF575D4-FB76-48AF-82C5-47891114FB85}" srcOrd="3" destOrd="0" presId="urn:microsoft.com/office/officeart/2008/layout/HorizontalMultiLevelHierarchy"/>
    <dgm:cxn modelId="{46665D44-B556-4E12-82AD-AF9B2CE324E5}" type="presParOf" srcId="{6AF575D4-FB76-48AF-82C5-47891114FB85}" destId="{7F5DDFAC-BAF2-44E1-B3EA-754EB317D386}" srcOrd="0" destOrd="0" presId="urn:microsoft.com/office/officeart/2008/layout/HorizontalMultiLevelHierarchy"/>
    <dgm:cxn modelId="{0AFA2918-CA90-4163-A559-5736F66B78A2}" type="presParOf" srcId="{6AF575D4-FB76-48AF-82C5-47891114FB85}" destId="{9A4735F9-446A-4FC0-8C7F-4CC17E30B370}" srcOrd="1" destOrd="0" presId="urn:microsoft.com/office/officeart/2008/layout/HorizontalMultiLevelHierarchy"/>
    <dgm:cxn modelId="{CA930CD8-E789-4884-85B8-18FC0602852B}" type="presParOf" srcId="{9A4735F9-446A-4FC0-8C7F-4CC17E30B370}" destId="{171012F2-B89E-4DCC-9EFE-D6D26EDEFEF4}" srcOrd="0" destOrd="0" presId="urn:microsoft.com/office/officeart/2008/layout/HorizontalMultiLevelHierarchy"/>
    <dgm:cxn modelId="{1C4D47C8-C2DD-436D-8975-213C8B9E6F92}" type="presParOf" srcId="{171012F2-B89E-4DCC-9EFE-D6D26EDEFEF4}" destId="{36AA83FA-CC1C-4C51-83DE-0C016E6D6606}" srcOrd="0" destOrd="0" presId="urn:microsoft.com/office/officeart/2008/layout/HorizontalMultiLevelHierarchy"/>
    <dgm:cxn modelId="{F378DC03-E069-4FE0-907D-65E78EAAA0DD}" type="presParOf" srcId="{9A4735F9-446A-4FC0-8C7F-4CC17E30B370}" destId="{D63BBD70-D4A9-4FA8-811F-426358F3722B}" srcOrd="1" destOrd="0" presId="urn:microsoft.com/office/officeart/2008/layout/HorizontalMultiLevelHierarchy"/>
    <dgm:cxn modelId="{8BC9B279-2790-483D-88C9-43EF54B31D19}" type="presParOf" srcId="{D63BBD70-D4A9-4FA8-811F-426358F3722B}" destId="{945A0633-E25E-4896-8D30-FB3B5A6502F9}" srcOrd="0" destOrd="0" presId="urn:microsoft.com/office/officeart/2008/layout/HorizontalMultiLevelHierarchy"/>
    <dgm:cxn modelId="{B16B804D-602B-4C07-ACB5-15133CB42FAC}" type="presParOf" srcId="{D63BBD70-D4A9-4FA8-811F-426358F3722B}" destId="{AB367FD8-DE56-457B-A735-17DBFC58A819}" srcOrd="1" destOrd="0" presId="urn:microsoft.com/office/officeart/2008/layout/HorizontalMultiLevelHierarchy"/>
    <dgm:cxn modelId="{7DE8E3B8-BFDF-4354-91C1-B27878D3B44D}" type="presParOf" srcId="{9A4735F9-446A-4FC0-8C7F-4CC17E30B370}" destId="{58DD06AA-5F43-4177-B91E-560477EC262A}" srcOrd="2" destOrd="0" presId="urn:microsoft.com/office/officeart/2008/layout/HorizontalMultiLevelHierarchy"/>
    <dgm:cxn modelId="{5DC2E59B-4BC1-4D65-B18F-24788AB123DD}" type="presParOf" srcId="{58DD06AA-5F43-4177-B91E-560477EC262A}" destId="{A04019CC-BDDC-432B-9E7C-05961D5F8FA6}" srcOrd="0" destOrd="0" presId="urn:microsoft.com/office/officeart/2008/layout/HorizontalMultiLevelHierarchy"/>
    <dgm:cxn modelId="{09835D76-2044-4A45-BE4A-E0E82A9F295D}" type="presParOf" srcId="{9A4735F9-446A-4FC0-8C7F-4CC17E30B370}" destId="{A5A78C36-9FD0-4D30-9370-F0FDE3DA7553}" srcOrd="3" destOrd="0" presId="urn:microsoft.com/office/officeart/2008/layout/HorizontalMultiLevelHierarchy"/>
    <dgm:cxn modelId="{B031DFBB-1C06-49E4-B480-EBFAC204F080}" type="presParOf" srcId="{A5A78C36-9FD0-4D30-9370-F0FDE3DA7553}" destId="{84787320-69AB-45AB-A08D-8446F5B663F3}" srcOrd="0" destOrd="0" presId="urn:microsoft.com/office/officeart/2008/layout/HorizontalMultiLevelHierarchy"/>
    <dgm:cxn modelId="{BBC84D81-D71E-46F8-85C9-9F502CA3D43E}" type="presParOf" srcId="{A5A78C36-9FD0-4D30-9370-F0FDE3DA7553}" destId="{AA48CA45-85B3-4B54-845C-67096EF8F728}" srcOrd="1" destOrd="0" presId="urn:microsoft.com/office/officeart/2008/layout/HorizontalMultiLevelHierarchy"/>
    <dgm:cxn modelId="{DA02297B-A099-40CF-9DD9-E5A47EC6B252}" type="presParOf" srcId="{9A4735F9-446A-4FC0-8C7F-4CC17E30B370}" destId="{451453BC-90E6-4B43-A2D7-26340D974E23}" srcOrd="4" destOrd="0" presId="urn:microsoft.com/office/officeart/2008/layout/HorizontalMultiLevelHierarchy"/>
    <dgm:cxn modelId="{3BFFCDB2-9925-4F33-9F0E-D56F713EE1EE}" type="presParOf" srcId="{451453BC-90E6-4B43-A2D7-26340D974E23}" destId="{C9770853-5502-4121-B7B6-11DBADB40199}" srcOrd="0" destOrd="0" presId="urn:microsoft.com/office/officeart/2008/layout/HorizontalMultiLevelHierarchy"/>
    <dgm:cxn modelId="{8C26AC7B-FB8A-48CD-9BA5-D6A08D781F2D}" type="presParOf" srcId="{9A4735F9-446A-4FC0-8C7F-4CC17E30B370}" destId="{4015B294-2672-4877-ABB3-484C845FA458}" srcOrd="5" destOrd="0" presId="urn:microsoft.com/office/officeart/2008/layout/HorizontalMultiLevelHierarchy"/>
    <dgm:cxn modelId="{9CA2EAAC-9C03-4F56-ADE2-913FB666E118}" type="presParOf" srcId="{4015B294-2672-4877-ABB3-484C845FA458}" destId="{585DFAA4-EB6C-4BC8-B1C1-135E40D82E12}" srcOrd="0" destOrd="0" presId="urn:microsoft.com/office/officeart/2008/layout/HorizontalMultiLevelHierarchy"/>
    <dgm:cxn modelId="{9716DEA3-3F12-4EE6-AD4D-03A1814F809B}" type="presParOf" srcId="{4015B294-2672-4877-ABB3-484C845FA458}" destId="{21DA0644-8EA0-4C89-B4CD-D4508C3D8CD3}" srcOrd="1" destOrd="0" presId="urn:microsoft.com/office/officeart/2008/layout/HorizontalMultiLevelHierarchy"/>
    <dgm:cxn modelId="{0B8A7D1D-2EC6-4387-8027-2C8F94933638}" type="presParOf" srcId="{9A4735F9-446A-4FC0-8C7F-4CC17E30B370}" destId="{B6476D9B-8B88-4D59-A90B-83A91FD645AC}" srcOrd="6" destOrd="0" presId="urn:microsoft.com/office/officeart/2008/layout/HorizontalMultiLevelHierarchy"/>
    <dgm:cxn modelId="{CAF74D4F-6AD8-48D8-B977-70A7C6B64A49}" type="presParOf" srcId="{B6476D9B-8B88-4D59-A90B-83A91FD645AC}" destId="{8D07B11D-5C5E-48F0-BCBF-C55264858791}" srcOrd="0" destOrd="0" presId="urn:microsoft.com/office/officeart/2008/layout/HorizontalMultiLevelHierarchy"/>
    <dgm:cxn modelId="{EC5F2528-AA78-43B3-B58E-BD1DC95239F1}" type="presParOf" srcId="{9A4735F9-446A-4FC0-8C7F-4CC17E30B370}" destId="{8E91FEE1-7C3C-40F2-B4F1-70019479332B}" srcOrd="7" destOrd="0" presId="urn:microsoft.com/office/officeart/2008/layout/HorizontalMultiLevelHierarchy"/>
    <dgm:cxn modelId="{F09C0517-918E-4F79-88D6-A2F7805FA862}" type="presParOf" srcId="{8E91FEE1-7C3C-40F2-B4F1-70019479332B}" destId="{67D2C471-980B-4B2C-8159-E9A09A01D49B}" srcOrd="0" destOrd="0" presId="urn:microsoft.com/office/officeart/2008/layout/HorizontalMultiLevelHierarchy"/>
    <dgm:cxn modelId="{C9ECC863-5B02-4347-BEFE-386EC9529DD7}" type="presParOf" srcId="{8E91FEE1-7C3C-40F2-B4F1-70019479332B}" destId="{C3334C5F-E68E-4C8C-B15D-D2C6EA1A2178}" srcOrd="1" destOrd="0" presId="urn:microsoft.com/office/officeart/2008/layout/HorizontalMultiLevelHierarchy"/>
    <dgm:cxn modelId="{07E3380E-59BF-4DB2-BF7D-4C247B5D7C27}" type="presParOf" srcId="{9A4735F9-446A-4FC0-8C7F-4CC17E30B370}" destId="{1E82475A-3033-463F-A22B-5E1611460029}" srcOrd="8" destOrd="0" presId="urn:microsoft.com/office/officeart/2008/layout/HorizontalMultiLevelHierarchy"/>
    <dgm:cxn modelId="{CCD88DFD-5970-4F6E-81BC-25A28F2902D5}" type="presParOf" srcId="{1E82475A-3033-463F-A22B-5E1611460029}" destId="{49A01AAA-A401-4312-9758-BDFB8DE51704}" srcOrd="0" destOrd="0" presId="urn:microsoft.com/office/officeart/2008/layout/HorizontalMultiLevelHierarchy"/>
    <dgm:cxn modelId="{1932FC25-17E5-4784-90AE-FA914B80ACE7}" type="presParOf" srcId="{9A4735F9-446A-4FC0-8C7F-4CC17E30B370}" destId="{9DE4BBC2-397D-4F3B-AF4E-EACD51BAE640}" srcOrd="9" destOrd="0" presId="urn:microsoft.com/office/officeart/2008/layout/HorizontalMultiLevelHierarchy"/>
    <dgm:cxn modelId="{2ADDCA44-274E-44CF-AD3E-E05B5E33870F}" type="presParOf" srcId="{9DE4BBC2-397D-4F3B-AF4E-EACD51BAE640}" destId="{DD4DCA33-660E-44EB-BC61-95150E49A294}" srcOrd="0" destOrd="0" presId="urn:microsoft.com/office/officeart/2008/layout/HorizontalMultiLevelHierarchy"/>
    <dgm:cxn modelId="{A71B894A-1518-41C6-819D-431DF704F801}" type="presParOf" srcId="{9DE4BBC2-397D-4F3B-AF4E-EACD51BAE640}" destId="{D80FA3B1-C26B-403A-A228-60177F0A84C4}" srcOrd="1" destOrd="0" presId="urn:microsoft.com/office/officeart/2008/layout/HorizontalMultiLevelHierarchy"/>
    <dgm:cxn modelId="{CEACFAC8-DD79-4C98-A670-188EF82D8229}" type="presParOf" srcId="{9A4735F9-446A-4FC0-8C7F-4CC17E30B370}" destId="{D1551069-5D86-4C14-8DB3-400CEFC34AFB}" srcOrd="10" destOrd="0" presId="urn:microsoft.com/office/officeart/2008/layout/HorizontalMultiLevelHierarchy"/>
    <dgm:cxn modelId="{B6A2E955-E4DC-4D44-9733-12F1C9E197D3}" type="presParOf" srcId="{D1551069-5D86-4C14-8DB3-400CEFC34AFB}" destId="{054CA9DB-1C9D-4F89-8319-0F234722B2C6}" srcOrd="0" destOrd="0" presId="urn:microsoft.com/office/officeart/2008/layout/HorizontalMultiLevelHierarchy"/>
    <dgm:cxn modelId="{1F2009BC-D8B0-49DE-BDC2-CB94BA88F2BE}" type="presParOf" srcId="{9A4735F9-446A-4FC0-8C7F-4CC17E30B370}" destId="{08651AE6-44CD-422A-9A4A-CA9FE202E354}" srcOrd="11" destOrd="0" presId="urn:microsoft.com/office/officeart/2008/layout/HorizontalMultiLevelHierarchy"/>
    <dgm:cxn modelId="{462AD987-31CF-4F5A-B6F8-29DED286C1C6}" type="presParOf" srcId="{08651AE6-44CD-422A-9A4A-CA9FE202E354}" destId="{2C8E011B-23F8-4B5E-8F8D-F8C08870D8F4}" srcOrd="0" destOrd="0" presId="urn:microsoft.com/office/officeart/2008/layout/HorizontalMultiLevelHierarchy"/>
    <dgm:cxn modelId="{845DB0C7-FA04-4A93-9C8F-07443F0F91D2}" type="presParOf" srcId="{08651AE6-44CD-422A-9A4A-CA9FE202E354}" destId="{69324C75-7C8D-4F03-9829-A810C3233C49}" srcOrd="1" destOrd="0" presId="urn:microsoft.com/office/officeart/2008/layout/HorizontalMultiLevelHierarchy"/>
  </dgm:cxnLst>
  <dgm:bg/>
  <dgm:whole>
    <a:ln>
      <a:solidFill>
        <a:srgbClr val="FFC000"/>
      </a:solidFill>
    </a:ln>
  </dgm:whole>
</dgm:dataModel>
</file>

<file path=ppt/diagrams/data5.xml><?xml version="1.0" encoding="utf-8"?>
<dgm:dataModel xmlns:dgm="http://schemas.openxmlformats.org/drawingml/2006/diagram" xmlns:a="http://schemas.openxmlformats.org/drawingml/2006/main">
  <dgm:ptLst>
    <dgm:pt modelId="{42149E2C-713A-4F84-911F-DE9CAB8B6842}" type="doc">
      <dgm:prSet loTypeId="urn:microsoft.com/office/officeart/2005/8/layout/hierarchy1" loCatId="hierarchy" qsTypeId="urn:microsoft.com/office/officeart/2005/8/quickstyle/simple1" qsCatId="simple" csTypeId="urn:microsoft.com/office/officeart/2005/8/colors/accent2_2" csCatId="accent2" phldr="1"/>
      <dgm:spPr/>
      <dgm:t>
        <a:bodyPr/>
        <a:lstStyle/>
        <a:p>
          <a:endParaRPr lang="fr-FR"/>
        </a:p>
      </dgm:t>
    </dgm:pt>
    <dgm:pt modelId="{D81FE379-E115-4CD6-B4A4-0370F16A589D}">
      <dgm:prSet phldrT="[Texte]"/>
      <dgm:spPr/>
      <dgm:t>
        <a:bodyPr/>
        <a:lstStyle/>
        <a:p>
          <a:pPr rtl="1"/>
          <a:r>
            <a:rPr lang="ar-TN" b="1" smtClean="0"/>
            <a:t>شروط المضاربة</a:t>
          </a:r>
          <a:endParaRPr lang="fr-FR" b="1" dirty="0"/>
        </a:p>
      </dgm:t>
    </dgm:pt>
    <dgm:pt modelId="{A78678CB-AA78-44B4-AB2D-F3DB245A5125}" type="parTrans" cxnId="{7FBD5C6B-3F90-437F-915F-C4EA0FF92C9F}">
      <dgm:prSet/>
      <dgm:spPr/>
      <dgm:t>
        <a:bodyPr/>
        <a:lstStyle/>
        <a:p>
          <a:endParaRPr lang="fr-FR" b="1"/>
        </a:p>
      </dgm:t>
    </dgm:pt>
    <dgm:pt modelId="{CFA7F819-0B6D-42C3-84AD-CB5BB5295DA0}" type="sibTrans" cxnId="{7FBD5C6B-3F90-437F-915F-C4EA0FF92C9F}">
      <dgm:prSet/>
      <dgm:spPr/>
      <dgm:t>
        <a:bodyPr/>
        <a:lstStyle/>
        <a:p>
          <a:endParaRPr lang="fr-FR" b="1"/>
        </a:p>
      </dgm:t>
    </dgm:pt>
    <dgm:pt modelId="{C4D069A2-11EC-461B-AD23-8824F1F4152D}">
      <dgm:prSet phldrT="[Texte]"/>
      <dgm:spPr/>
      <dgm:t>
        <a:bodyPr/>
        <a:lstStyle/>
        <a:p>
          <a:r>
            <a:rPr lang="ar-TN" b="1" dirty="0" smtClean="0"/>
            <a:t>الصيغة</a:t>
          </a:r>
          <a:endParaRPr lang="fr-FR" b="1" dirty="0"/>
        </a:p>
      </dgm:t>
    </dgm:pt>
    <dgm:pt modelId="{E7D6FE5B-D1F6-407F-B2BC-D4A207719A38}" type="parTrans" cxnId="{FE2CB1FF-1CFA-4A8B-8A8D-03791934E1A3}">
      <dgm:prSet/>
      <dgm:spPr/>
      <dgm:t>
        <a:bodyPr/>
        <a:lstStyle/>
        <a:p>
          <a:endParaRPr lang="fr-FR" b="1"/>
        </a:p>
      </dgm:t>
    </dgm:pt>
    <dgm:pt modelId="{74682A60-A295-449B-8DF8-3F19494C5D32}" type="sibTrans" cxnId="{FE2CB1FF-1CFA-4A8B-8A8D-03791934E1A3}">
      <dgm:prSet/>
      <dgm:spPr/>
      <dgm:t>
        <a:bodyPr/>
        <a:lstStyle/>
        <a:p>
          <a:endParaRPr lang="fr-FR" b="1"/>
        </a:p>
      </dgm:t>
    </dgm:pt>
    <dgm:pt modelId="{8F54F7EB-861F-4150-91C2-A7ED29977D5C}">
      <dgm:prSet phldrT="[Texte]"/>
      <dgm:spPr/>
      <dgm:t>
        <a:bodyPr/>
        <a:lstStyle/>
        <a:p>
          <a:r>
            <a:rPr lang="ar-TN" b="1" dirty="0" smtClean="0"/>
            <a:t>نقدا</a:t>
          </a:r>
          <a:endParaRPr lang="fr-FR" b="1" dirty="0"/>
        </a:p>
      </dgm:t>
    </dgm:pt>
    <dgm:pt modelId="{E4053637-C80B-4478-8AFD-F270FB43D0B7}" type="parTrans" cxnId="{CB0B7F6B-00F4-4284-B3AB-A8CBE4016887}">
      <dgm:prSet/>
      <dgm:spPr/>
      <dgm:t>
        <a:bodyPr/>
        <a:lstStyle/>
        <a:p>
          <a:endParaRPr lang="fr-FR" b="1"/>
        </a:p>
      </dgm:t>
    </dgm:pt>
    <dgm:pt modelId="{5FB96BE7-B77F-42CF-8362-156AD73C3AA7}" type="sibTrans" cxnId="{CB0B7F6B-00F4-4284-B3AB-A8CBE4016887}">
      <dgm:prSet/>
      <dgm:spPr/>
      <dgm:t>
        <a:bodyPr/>
        <a:lstStyle/>
        <a:p>
          <a:endParaRPr lang="fr-FR" b="1"/>
        </a:p>
      </dgm:t>
    </dgm:pt>
    <dgm:pt modelId="{DC8EC590-FA5C-4570-82AA-27423430833E}">
      <dgm:prSet phldrT="[Texte]"/>
      <dgm:spPr/>
      <dgm:t>
        <a:bodyPr/>
        <a:lstStyle/>
        <a:p>
          <a:r>
            <a:rPr lang="ar-TN" b="1" dirty="0" smtClean="0"/>
            <a:t>معلوما</a:t>
          </a:r>
          <a:endParaRPr lang="fr-FR" b="1" dirty="0"/>
        </a:p>
      </dgm:t>
    </dgm:pt>
    <dgm:pt modelId="{952A79B0-AC86-45BA-BBC1-6B947EA204F7}" type="parTrans" cxnId="{B9C8A591-8A19-4180-8A7D-0CA03C864D48}">
      <dgm:prSet/>
      <dgm:spPr/>
      <dgm:t>
        <a:bodyPr/>
        <a:lstStyle/>
        <a:p>
          <a:endParaRPr lang="fr-FR" b="1"/>
        </a:p>
      </dgm:t>
    </dgm:pt>
    <dgm:pt modelId="{E1A2F298-311F-43B0-BFB2-F8B5713ECF1D}" type="sibTrans" cxnId="{B9C8A591-8A19-4180-8A7D-0CA03C864D48}">
      <dgm:prSet/>
      <dgm:spPr/>
      <dgm:t>
        <a:bodyPr/>
        <a:lstStyle/>
        <a:p>
          <a:endParaRPr lang="fr-FR" b="1"/>
        </a:p>
      </dgm:t>
    </dgm:pt>
    <dgm:pt modelId="{9848D0BC-1DFB-4038-B0C1-6E9ACF81FB5E}">
      <dgm:prSet phldrT="[Texte]"/>
      <dgm:spPr/>
      <dgm:t>
        <a:bodyPr/>
        <a:lstStyle/>
        <a:p>
          <a:r>
            <a:rPr lang="ar-TN" b="1" dirty="0" smtClean="0"/>
            <a:t>العاقدان</a:t>
          </a:r>
          <a:endParaRPr lang="fr-FR" b="1" dirty="0"/>
        </a:p>
      </dgm:t>
    </dgm:pt>
    <dgm:pt modelId="{EC48A09A-21AD-4A3C-8F10-2F4AC13E6F71}" type="parTrans" cxnId="{083A0CD4-DCE5-4C43-B5D1-572501E3FE44}">
      <dgm:prSet/>
      <dgm:spPr/>
      <dgm:t>
        <a:bodyPr/>
        <a:lstStyle/>
        <a:p>
          <a:endParaRPr lang="fr-FR" b="1"/>
        </a:p>
      </dgm:t>
    </dgm:pt>
    <dgm:pt modelId="{2498C72D-FEDC-495A-A7AE-2B0A6E493529}" type="sibTrans" cxnId="{083A0CD4-DCE5-4C43-B5D1-572501E3FE44}">
      <dgm:prSet/>
      <dgm:spPr/>
      <dgm:t>
        <a:bodyPr/>
        <a:lstStyle/>
        <a:p>
          <a:endParaRPr lang="fr-FR" b="1"/>
        </a:p>
      </dgm:t>
    </dgm:pt>
    <dgm:pt modelId="{2B4537D1-3D2A-4804-BD28-FF08431FD62F}">
      <dgm:prSet phldrT="[Texte]"/>
      <dgm:spPr/>
      <dgm:t>
        <a:bodyPr/>
        <a:lstStyle/>
        <a:p>
          <a:r>
            <a:rPr lang="ar-TN" b="1" dirty="0" smtClean="0"/>
            <a:t>المعقود عليه</a:t>
          </a:r>
          <a:endParaRPr lang="fr-FR" b="1" dirty="0"/>
        </a:p>
      </dgm:t>
    </dgm:pt>
    <dgm:pt modelId="{B05FC70F-7C20-4EB9-B9EA-821E5620F817}" type="parTrans" cxnId="{0394879B-5296-414B-99BE-5FE698B7E2D6}">
      <dgm:prSet/>
      <dgm:spPr/>
      <dgm:t>
        <a:bodyPr/>
        <a:lstStyle/>
        <a:p>
          <a:endParaRPr lang="fr-FR" b="1"/>
        </a:p>
      </dgm:t>
    </dgm:pt>
    <dgm:pt modelId="{6DD9B593-F4EA-4AFC-90B5-5C4E549027DB}" type="sibTrans" cxnId="{0394879B-5296-414B-99BE-5FE698B7E2D6}">
      <dgm:prSet/>
      <dgm:spPr/>
      <dgm:t>
        <a:bodyPr/>
        <a:lstStyle/>
        <a:p>
          <a:endParaRPr lang="fr-FR" b="1"/>
        </a:p>
      </dgm:t>
    </dgm:pt>
    <dgm:pt modelId="{01FB1BB1-6B15-4AE3-AEE8-4CA2A2ED7754}">
      <dgm:prSet phldrT="[Texte]"/>
      <dgm:spPr/>
      <dgm:t>
        <a:bodyPr/>
        <a:lstStyle/>
        <a:p>
          <a:r>
            <a:rPr lang="ar-TN" b="1" dirty="0" smtClean="0"/>
            <a:t>مسلّما إلى العامل</a:t>
          </a:r>
          <a:endParaRPr lang="fr-FR" b="1" dirty="0"/>
        </a:p>
      </dgm:t>
    </dgm:pt>
    <dgm:pt modelId="{77644CE2-F013-4E4E-BA88-36BD7DB726A8}" type="parTrans" cxnId="{8950FAF2-9852-40B5-95E0-D8EB8243A238}">
      <dgm:prSet/>
      <dgm:spPr/>
      <dgm:t>
        <a:bodyPr/>
        <a:lstStyle/>
        <a:p>
          <a:endParaRPr lang="fr-FR" b="1"/>
        </a:p>
      </dgm:t>
    </dgm:pt>
    <dgm:pt modelId="{018E6EF9-8EA2-460F-9FB6-2BC8BDA215E7}" type="sibTrans" cxnId="{8950FAF2-9852-40B5-95E0-D8EB8243A238}">
      <dgm:prSet/>
      <dgm:spPr/>
      <dgm:t>
        <a:bodyPr/>
        <a:lstStyle/>
        <a:p>
          <a:endParaRPr lang="fr-FR" b="1"/>
        </a:p>
      </dgm:t>
    </dgm:pt>
    <dgm:pt modelId="{84F5166E-732E-4E29-8C91-E7C5F826458B}" type="pres">
      <dgm:prSet presAssocID="{42149E2C-713A-4F84-911F-DE9CAB8B6842}" presName="hierChild1" presStyleCnt="0">
        <dgm:presLayoutVars>
          <dgm:chPref val="1"/>
          <dgm:dir val="rev"/>
          <dgm:animOne val="branch"/>
          <dgm:animLvl val="lvl"/>
          <dgm:resizeHandles/>
        </dgm:presLayoutVars>
      </dgm:prSet>
      <dgm:spPr/>
      <dgm:t>
        <a:bodyPr/>
        <a:lstStyle/>
        <a:p>
          <a:endParaRPr lang="fr-FR"/>
        </a:p>
      </dgm:t>
    </dgm:pt>
    <dgm:pt modelId="{4310C223-EB27-451F-8101-4C7C6C99F3F4}" type="pres">
      <dgm:prSet presAssocID="{D81FE379-E115-4CD6-B4A4-0370F16A589D}" presName="hierRoot1" presStyleCnt="0"/>
      <dgm:spPr/>
    </dgm:pt>
    <dgm:pt modelId="{6365EB9D-77A0-47B5-8A99-1399CDE4BB40}" type="pres">
      <dgm:prSet presAssocID="{D81FE379-E115-4CD6-B4A4-0370F16A589D}" presName="composite" presStyleCnt="0"/>
      <dgm:spPr/>
    </dgm:pt>
    <dgm:pt modelId="{111B2EB1-F8E3-485E-8867-95CF30F90CE4}" type="pres">
      <dgm:prSet presAssocID="{D81FE379-E115-4CD6-B4A4-0370F16A589D}" presName="background" presStyleLbl="node0" presStyleIdx="0" presStyleCnt="1"/>
      <dgm:spPr/>
    </dgm:pt>
    <dgm:pt modelId="{89D2B1DC-CC64-49B4-845A-CAA452371352}" type="pres">
      <dgm:prSet presAssocID="{D81FE379-E115-4CD6-B4A4-0370F16A589D}" presName="text" presStyleLbl="fgAcc0" presStyleIdx="0" presStyleCnt="1">
        <dgm:presLayoutVars>
          <dgm:chPref val="3"/>
        </dgm:presLayoutVars>
      </dgm:prSet>
      <dgm:spPr/>
      <dgm:t>
        <a:bodyPr/>
        <a:lstStyle/>
        <a:p>
          <a:endParaRPr lang="fr-FR"/>
        </a:p>
      </dgm:t>
    </dgm:pt>
    <dgm:pt modelId="{B84FAD90-F976-4214-8B00-DF505242BF33}" type="pres">
      <dgm:prSet presAssocID="{D81FE379-E115-4CD6-B4A4-0370F16A589D}" presName="hierChild2" presStyleCnt="0"/>
      <dgm:spPr/>
    </dgm:pt>
    <dgm:pt modelId="{1D85F00D-D5AE-4BFC-8E14-F735BFBBDBBF}" type="pres">
      <dgm:prSet presAssocID="{E7D6FE5B-D1F6-407F-B2BC-D4A207719A38}" presName="Name10" presStyleLbl="parChTrans1D2" presStyleIdx="0" presStyleCnt="3"/>
      <dgm:spPr/>
      <dgm:t>
        <a:bodyPr/>
        <a:lstStyle/>
        <a:p>
          <a:endParaRPr lang="fr-FR"/>
        </a:p>
      </dgm:t>
    </dgm:pt>
    <dgm:pt modelId="{88F1DE2B-4AC6-4C5E-AF28-FD3B54A6CC20}" type="pres">
      <dgm:prSet presAssocID="{C4D069A2-11EC-461B-AD23-8824F1F4152D}" presName="hierRoot2" presStyleCnt="0"/>
      <dgm:spPr/>
    </dgm:pt>
    <dgm:pt modelId="{09E58D6F-2137-4BD9-B0EB-998F9258DB8A}" type="pres">
      <dgm:prSet presAssocID="{C4D069A2-11EC-461B-AD23-8824F1F4152D}" presName="composite2" presStyleCnt="0"/>
      <dgm:spPr/>
    </dgm:pt>
    <dgm:pt modelId="{79181C25-2815-4F88-BC71-F4518447A9B0}" type="pres">
      <dgm:prSet presAssocID="{C4D069A2-11EC-461B-AD23-8824F1F4152D}" presName="background2" presStyleLbl="node2" presStyleIdx="0" presStyleCnt="3"/>
      <dgm:spPr/>
    </dgm:pt>
    <dgm:pt modelId="{4E4999F3-5CAB-49CB-8A50-2BC51476F22A}" type="pres">
      <dgm:prSet presAssocID="{C4D069A2-11EC-461B-AD23-8824F1F4152D}" presName="text2" presStyleLbl="fgAcc2" presStyleIdx="0" presStyleCnt="3">
        <dgm:presLayoutVars>
          <dgm:chPref val="3"/>
        </dgm:presLayoutVars>
      </dgm:prSet>
      <dgm:spPr/>
      <dgm:t>
        <a:bodyPr/>
        <a:lstStyle/>
        <a:p>
          <a:endParaRPr lang="fr-FR"/>
        </a:p>
      </dgm:t>
    </dgm:pt>
    <dgm:pt modelId="{B8FCFA0D-3840-4CAD-9881-016BC4C52AFC}" type="pres">
      <dgm:prSet presAssocID="{C4D069A2-11EC-461B-AD23-8824F1F4152D}" presName="hierChild3" presStyleCnt="0"/>
      <dgm:spPr/>
    </dgm:pt>
    <dgm:pt modelId="{2A579328-0AED-4AA8-A2F1-8BB26B9DD4F3}" type="pres">
      <dgm:prSet presAssocID="{EC48A09A-21AD-4A3C-8F10-2F4AC13E6F71}" presName="Name10" presStyleLbl="parChTrans1D2" presStyleIdx="1" presStyleCnt="3"/>
      <dgm:spPr/>
      <dgm:t>
        <a:bodyPr/>
        <a:lstStyle/>
        <a:p>
          <a:endParaRPr lang="fr-FR"/>
        </a:p>
      </dgm:t>
    </dgm:pt>
    <dgm:pt modelId="{27142158-1F36-445C-A992-051ACE66F59D}" type="pres">
      <dgm:prSet presAssocID="{9848D0BC-1DFB-4038-B0C1-6E9ACF81FB5E}" presName="hierRoot2" presStyleCnt="0"/>
      <dgm:spPr/>
    </dgm:pt>
    <dgm:pt modelId="{C34E92C9-A842-49A8-8CF0-AAE1A21619AC}" type="pres">
      <dgm:prSet presAssocID="{9848D0BC-1DFB-4038-B0C1-6E9ACF81FB5E}" presName="composite2" presStyleCnt="0"/>
      <dgm:spPr/>
    </dgm:pt>
    <dgm:pt modelId="{1D58C986-C5DA-4F49-9608-8EE547A42C9A}" type="pres">
      <dgm:prSet presAssocID="{9848D0BC-1DFB-4038-B0C1-6E9ACF81FB5E}" presName="background2" presStyleLbl="node2" presStyleIdx="1" presStyleCnt="3"/>
      <dgm:spPr/>
    </dgm:pt>
    <dgm:pt modelId="{ABE1A6A2-8ECA-4D09-815B-D9DF16C1EFAA}" type="pres">
      <dgm:prSet presAssocID="{9848D0BC-1DFB-4038-B0C1-6E9ACF81FB5E}" presName="text2" presStyleLbl="fgAcc2" presStyleIdx="1" presStyleCnt="3">
        <dgm:presLayoutVars>
          <dgm:chPref val="3"/>
        </dgm:presLayoutVars>
      </dgm:prSet>
      <dgm:spPr/>
      <dgm:t>
        <a:bodyPr/>
        <a:lstStyle/>
        <a:p>
          <a:endParaRPr lang="fr-FR"/>
        </a:p>
      </dgm:t>
    </dgm:pt>
    <dgm:pt modelId="{B1B29A34-FF86-4C78-8502-6BD8883FF4DA}" type="pres">
      <dgm:prSet presAssocID="{9848D0BC-1DFB-4038-B0C1-6E9ACF81FB5E}" presName="hierChild3" presStyleCnt="0"/>
      <dgm:spPr/>
    </dgm:pt>
    <dgm:pt modelId="{579C9C8C-69E2-4DBF-BD40-686E4B8CFC70}" type="pres">
      <dgm:prSet presAssocID="{B05FC70F-7C20-4EB9-B9EA-821E5620F817}" presName="Name10" presStyleLbl="parChTrans1D2" presStyleIdx="2" presStyleCnt="3"/>
      <dgm:spPr/>
      <dgm:t>
        <a:bodyPr/>
        <a:lstStyle/>
        <a:p>
          <a:endParaRPr lang="fr-FR"/>
        </a:p>
      </dgm:t>
    </dgm:pt>
    <dgm:pt modelId="{0482426E-9A79-4AF5-8587-2846E7C45ABE}" type="pres">
      <dgm:prSet presAssocID="{2B4537D1-3D2A-4804-BD28-FF08431FD62F}" presName="hierRoot2" presStyleCnt="0"/>
      <dgm:spPr/>
    </dgm:pt>
    <dgm:pt modelId="{465E634A-7D9B-4216-96D1-AE7B9592898C}" type="pres">
      <dgm:prSet presAssocID="{2B4537D1-3D2A-4804-BD28-FF08431FD62F}" presName="composite2" presStyleCnt="0"/>
      <dgm:spPr/>
    </dgm:pt>
    <dgm:pt modelId="{70A8B743-7AB6-4586-AA0B-682D8D53FE4D}" type="pres">
      <dgm:prSet presAssocID="{2B4537D1-3D2A-4804-BD28-FF08431FD62F}" presName="background2" presStyleLbl="node2" presStyleIdx="2" presStyleCnt="3"/>
      <dgm:spPr/>
    </dgm:pt>
    <dgm:pt modelId="{8C3E7158-D19A-478F-824E-245B0682D817}" type="pres">
      <dgm:prSet presAssocID="{2B4537D1-3D2A-4804-BD28-FF08431FD62F}" presName="text2" presStyleLbl="fgAcc2" presStyleIdx="2" presStyleCnt="3">
        <dgm:presLayoutVars>
          <dgm:chPref val="3"/>
        </dgm:presLayoutVars>
      </dgm:prSet>
      <dgm:spPr/>
      <dgm:t>
        <a:bodyPr/>
        <a:lstStyle/>
        <a:p>
          <a:endParaRPr lang="fr-FR"/>
        </a:p>
      </dgm:t>
    </dgm:pt>
    <dgm:pt modelId="{F6153C19-3B99-4E19-AB5B-FC1E024D950A}" type="pres">
      <dgm:prSet presAssocID="{2B4537D1-3D2A-4804-BD28-FF08431FD62F}" presName="hierChild3" presStyleCnt="0"/>
      <dgm:spPr/>
    </dgm:pt>
    <dgm:pt modelId="{FDF4772B-29CB-47EB-A779-18D7DC47EC59}" type="pres">
      <dgm:prSet presAssocID="{E4053637-C80B-4478-8AFD-F270FB43D0B7}" presName="Name17" presStyleLbl="parChTrans1D3" presStyleIdx="0" presStyleCnt="3"/>
      <dgm:spPr/>
      <dgm:t>
        <a:bodyPr/>
        <a:lstStyle/>
        <a:p>
          <a:endParaRPr lang="fr-FR"/>
        </a:p>
      </dgm:t>
    </dgm:pt>
    <dgm:pt modelId="{31267751-3888-4682-AA95-06DCA84FCCA5}" type="pres">
      <dgm:prSet presAssocID="{8F54F7EB-861F-4150-91C2-A7ED29977D5C}" presName="hierRoot3" presStyleCnt="0"/>
      <dgm:spPr/>
    </dgm:pt>
    <dgm:pt modelId="{D435E34A-74D7-43EA-B375-5AB5FCD0B9C3}" type="pres">
      <dgm:prSet presAssocID="{8F54F7EB-861F-4150-91C2-A7ED29977D5C}" presName="composite3" presStyleCnt="0"/>
      <dgm:spPr/>
    </dgm:pt>
    <dgm:pt modelId="{59FB55F6-2551-449D-BFB5-71B05D4F9830}" type="pres">
      <dgm:prSet presAssocID="{8F54F7EB-861F-4150-91C2-A7ED29977D5C}" presName="background3" presStyleLbl="node3" presStyleIdx="0" presStyleCnt="3"/>
      <dgm:spPr/>
    </dgm:pt>
    <dgm:pt modelId="{0F0C435F-6B0D-451F-A33A-110F7AC947EB}" type="pres">
      <dgm:prSet presAssocID="{8F54F7EB-861F-4150-91C2-A7ED29977D5C}" presName="text3" presStyleLbl="fgAcc3" presStyleIdx="0" presStyleCnt="3">
        <dgm:presLayoutVars>
          <dgm:chPref val="3"/>
        </dgm:presLayoutVars>
      </dgm:prSet>
      <dgm:spPr/>
      <dgm:t>
        <a:bodyPr/>
        <a:lstStyle/>
        <a:p>
          <a:endParaRPr lang="fr-FR"/>
        </a:p>
      </dgm:t>
    </dgm:pt>
    <dgm:pt modelId="{5BD05C8B-F951-4178-B571-4A121FA38F5E}" type="pres">
      <dgm:prSet presAssocID="{8F54F7EB-861F-4150-91C2-A7ED29977D5C}" presName="hierChild4" presStyleCnt="0"/>
      <dgm:spPr/>
    </dgm:pt>
    <dgm:pt modelId="{22D8A996-A048-4D5D-8700-98F7E3647EB9}" type="pres">
      <dgm:prSet presAssocID="{952A79B0-AC86-45BA-BBC1-6B947EA204F7}" presName="Name17" presStyleLbl="parChTrans1D3" presStyleIdx="1" presStyleCnt="3"/>
      <dgm:spPr/>
      <dgm:t>
        <a:bodyPr/>
        <a:lstStyle/>
        <a:p>
          <a:endParaRPr lang="fr-FR"/>
        </a:p>
      </dgm:t>
    </dgm:pt>
    <dgm:pt modelId="{A43F4935-DB20-4F7A-A73B-CCAADE3BBE9E}" type="pres">
      <dgm:prSet presAssocID="{DC8EC590-FA5C-4570-82AA-27423430833E}" presName="hierRoot3" presStyleCnt="0"/>
      <dgm:spPr/>
    </dgm:pt>
    <dgm:pt modelId="{F5459C27-F2F6-4139-B16E-98B38812D414}" type="pres">
      <dgm:prSet presAssocID="{DC8EC590-FA5C-4570-82AA-27423430833E}" presName="composite3" presStyleCnt="0"/>
      <dgm:spPr/>
    </dgm:pt>
    <dgm:pt modelId="{64A2CA7A-3D71-40C4-B514-A126F79E2E0A}" type="pres">
      <dgm:prSet presAssocID="{DC8EC590-FA5C-4570-82AA-27423430833E}" presName="background3" presStyleLbl="node3" presStyleIdx="1" presStyleCnt="3"/>
      <dgm:spPr/>
    </dgm:pt>
    <dgm:pt modelId="{830D9E7F-0AA2-419B-B12E-AD31675A3EA6}" type="pres">
      <dgm:prSet presAssocID="{DC8EC590-FA5C-4570-82AA-27423430833E}" presName="text3" presStyleLbl="fgAcc3" presStyleIdx="1" presStyleCnt="3">
        <dgm:presLayoutVars>
          <dgm:chPref val="3"/>
        </dgm:presLayoutVars>
      </dgm:prSet>
      <dgm:spPr/>
      <dgm:t>
        <a:bodyPr/>
        <a:lstStyle/>
        <a:p>
          <a:endParaRPr lang="fr-FR"/>
        </a:p>
      </dgm:t>
    </dgm:pt>
    <dgm:pt modelId="{F2450BBD-3670-425B-96E2-94715E65509F}" type="pres">
      <dgm:prSet presAssocID="{DC8EC590-FA5C-4570-82AA-27423430833E}" presName="hierChild4" presStyleCnt="0"/>
      <dgm:spPr/>
    </dgm:pt>
    <dgm:pt modelId="{DD5D33C3-4099-458A-AE4B-125C23E768E4}" type="pres">
      <dgm:prSet presAssocID="{77644CE2-F013-4E4E-BA88-36BD7DB726A8}" presName="Name17" presStyleLbl="parChTrans1D3" presStyleIdx="2" presStyleCnt="3"/>
      <dgm:spPr/>
      <dgm:t>
        <a:bodyPr/>
        <a:lstStyle/>
        <a:p>
          <a:endParaRPr lang="fr-FR"/>
        </a:p>
      </dgm:t>
    </dgm:pt>
    <dgm:pt modelId="{349F1F21-1DA2-46FA-AC4E-7FC5A43E9616}" type="pres">
      <dgm:prSet presAssocID="{01FB1BB1-6B15-4AE3-AEE8-4CA2A2ED7754}" presName="hierRoot3" presStyleCnt="0"/>
      <dgm:spPr/>
    </dgm:pt>
    <dgm:pt modelId="{4F1902CE-4864-44BD-A326-C0759312560D}" type="pres">
      <dgm:prSet presAssocID="{01FB1BB1-6B15-4AE3-AEE8-4CA2A2ED7754}" presName="composite3" presStyleCnt="0"/>
      <dgm:spPr/>
    </dgm:pt>
    <dgm:pt modelId="{5B466295-F121-4C45-80DD-A9C2DEE6699B}" type="pres">
      <dgm:prSet presAssocID="{01FB1BB1-6B15-4AE3-AEE8-4CA2A2ED7754}" presName="background3" presStyleLbl="node3" presStyleIdx="2" presStyleCnt="3"/>
      <dgm:spPr/>
    </dgm:pt>
    <dgm:pt modelId="{8CCBEFEC-39F1-4FA9-B736-609B904FA161}" type="pres">
      <dgm:prSet presAssocID="{01FB1BB1-6B15-4AE3-AEE8-4CA2A2ED7754}" presName="text3" presStyleLbl="fgAcc3" presStyleIdx="2" presStyleCnt="3">
        <dgm:presLayoutVars>
          <dgm:chPref val="3"/>
        </dgm:presLayoutVars>
      </dgm:prSet>
      <dgm:spPr/>
      <dgm:t>
        <a:bodyPr/>
        <a:lstStyle/>
        <a:p>
          <a:endParaRPr lang="fr-FR"/>
        </a:p>
      </dgm:t>
    </dgm:pt>
    <dgm:pt modelId="{E227F791-8FB2-4F8A-BC7B-1DB7A992BF1F}" type="pres">
      <dgm:prSet presAssocID="{01FB1BB1-6B15-4AE3-AEE8-4CA2A2ED7754}" presName="hierChild4" presStyleCnt="0"/>
      <dgm:spPr/>
    </dgm:pt>
  </dgm:ptLst>
  <dgm:cxnLst>
    <dgm:cxn modelId="{22BD03CC-DD33-4BE7-99E6-8D04A3E4F49E}" type="presOf" srcId="{42149E2C-713A-4F84-911F-DE9CAB8B6842}" destId="{84F5166E-732E-4E29-8C91-E7C5F826458B}" srcOrd="0" destOrd="0" presId="urn:microsoft.com/office/officeart/2005/8/layout/hierarchy1"/>
    <dgm:cxn modelId="{958338D0-13CA-48A2-B044-5275502E54C2}" type="presOf" srcId="{2B4537D1-3D2A-4804-BD28-FF08431FD62F}" destId="{8C3E7158-D19A-478F-824E-245B0682D817}" srcOrd="0" destOrd="0" presId="urn:microsoft.com/office/officeart/2005/8/layout/hierarchy1"/>
    <dgm:cxn modelId="{DC2CDBB1-AEA4-4422-88A7-24796A0C2450}" type="presOf" srcId="{952A79B0-AC86-45BA-BBC1-6B947EA204F7}" destId="{22D8A996-A048-4D5D-8700-98F7E3647EB9}" srcOrd="0" destOrd="0" presId="urn:microsoft.com/office/officeart/2005/8/layout/hierarchy1"/>
    <dgm:cxn modelId="{B9C8A591-8A19-4180-8A7D-0CA03C864D48}" srcId="{2B4537D1-3D2A-4804-BD28-FF08431FD62F}" destId="{DC8EC590-FA5C-4570-82AA-27423430833E}" srcOrd="1" destOrd="0" parTransId="{952A79B0-AC86-45BA-BBC1-6B947EA204F7}" sibTransId="{E1A2F298-311F-43B0-BFB2-F8B5713ECF1D}"/>
    <dgm:cxn modelId="{4BCAFB3C-EE5A-407D-8F20-FAE66D42BEC7}" type="presOf" srcId="{9848D0BC-1DFB-4038-B0C1-6E9ACF81FB5E}" destId="{ABE1A6A2-8ECA-4D09-815B-D9DF16C1EFAA}" srcOrd="0" destOrd="0" presId="urn:microsoft.com/office/officeart/2005/8/layout/hierarchy1"/>
    <dgm:cxn modelId="{DF59E4B9-5139-4297-8966-E4AB5D6913FE}" type="presOf" srcId="{D81FE379-E115-4CD6-B4A4-0370F16A589D}" destId="{89D2B1DC-CC64-49B4-845A-CAA452371352}" srcOrd="0" destOrd="0" presId="urn:microsoft.com/office/officeart/2005/8/layout/hierarchy1"/>
    <dgm:cxn modelId="{2086C482-D4A7-465F-95A4-AEFE33A3D867}" type="presOf" srcId="{C4D069A2-11EC-461B-AD23-8824F1F4152D}" destId="{4E4999F3-5CAB-49CB-8A50-2BC51476F22A}" srcOrd="0" destOrd="0" presId="urn:microsoft.com/office/officeart/2005/8/layout/hierarchy1"/>
    <dgm:cxn modelId="{F30CBDD1-E4A4-4007-8E48-B89C7EBA44A1}" type="presOf" srcId="{01FB1BB1-6B15-4AE3-AEE8-4CA2A2ED7754}" destId="{8CCBEFEC-39F1-4FA9-B736-609B904FA161}" srcOrd="0" destOrd="0" presId="urn:microsoft.com/office/officeart/2005/8/layout/hierarchy1"/>
    <dgm:cxn modelId="{E27A3666-3DB4-4163-96D3-E3E430AB90C4}" type="presOf" srcId="{E7D6FE5B-D1F6-407F-B2BC-D4A207719A38}" destId="{1D85F00D-D5AE-4BFC-8E14-F735BFBBDBBF}" srcOrd="0" destOrd="0" presId="urn:microsoft.com/office/officeart/2005/8/layout/hierarchy1"/>
    <dgm:cxn modelId="{A235BE53-63CF-4F7C-942D-9E781615C23B}" type="presOf" srcId="{EC48A09A-21AD-4A3C-8F10-2F4AC13E6F71}" destId="{2A579328-0AED-4AA8-A2F1-8BB26B9DD4F3}" srcOrd="0" destOrd="0" presId="urn:microsoft.com/office/officeart/2005/8/layout/hierarchy1"/>
    <dgm:cxn modelId="{FE2CB1FF-1CFA-4A8B-8A8D-03791934E1A3}" srcId="{D81FE379-E115-4CD6-B4A4-0370F16A589D}" destId="{C4D069A2-11EC-461B-AD23-8824F1F4152D}" srcOrd="0" destOrd="0" parTransId="{E7D6FE5B-D1F6-407F-B2BC-D4A207719A38}" sibTransId="{74682A60-A295-449B-8DF8-3F19494C5D32}"/>
    <dgm:cxn modelId="{5F892F0C-4A78-440D-83B5-A119437AA9D1}" type="presOf" srcId="{77644CE2-F013-4E4E-BA88-36BD7DB726A8}" destId="{DD5D33C3-4099-458A-AE4B-125C23E768E4}" srcOrd="0" destOrd="0" presId="urn:microsoft.com/office/officeart/2005/8/layout/hierarchy1"/>
    <dgm:cxn modelId="{8BF4EAFE-2087-4DF8-8E62-5B6D4F15E4C2}" type="presOf" srcId="{DC8EC590-FA5C-4570-82AA-27423430833E}" destId="{830D9E7F-0AA2-419B-B12E-AD31675A3EA6}" srcOrd="0" destOrd="0" presId="urn:microsoft.com/office/officeart/2005/8/layout/hierarchy1"/>
    <dgm:cxn modelId="{8950FAF2-9852-40B5-95E0-D8EB8243A238}" srcId="{2B4537D1-3D2A-4804-BD28-FF08431FD62F}" destId="{01FB1BB1-6B15-4AE3-AEE8-4CA2A2ED7754}" srcOrd="2" destOrd="0" parTransId="{77644CE2-F013-4E4E-BA88-36BD7DB726A8}" sibTransId="{018E6EF9-8EA2-460F-9FB6-2BC8BDA215E7}"/>
    <dgm:cxn modelId="{0394879B-5296-414B-99BE-5FE698B7E2D6}" srcId="{D81FE379-E115-4CD6-B4A4-0370F16A589D}" destId="{2B4537D1-3D2A-4804-BD28-FF08431FD62F}" srcOrd="2" destOrd="0" parTransId="{B05FC70F-7C20-4EB9-B9EA-821E5620F817}" sibTransId="{6DD9B593-F4EA-4AFC-90B5-5C4E549027DB}"/>
    <dgm:cxn modelId="{B926A425-F92D-411F-B8C7-7F7C924DC69F}" type="presOf" srcId="{8F54F7EB-861F-4150-91C2-A7ED29977D5C}" destId="{0F0C435F-6B0D-451F-A33A-110F7AC947EB}" srcOrd="0" destOrd="0" presId="urn:microsoft.com/office/officeart/2005/8/layout/hierarchy1"/>
    <dgm:cxn modelId="{083A0CD4-DCE5-4C43-B5D1-572501E3FE44}" srcId="{D81FE379-E115-4CD6-B4A4-0370F16A589D}" destId="{9848D0BC-1DFB-4038-B0C1-6E9ACF81FB5E}" srcOrd="1" destOrd="0" parTransId="{EC48A09A-21AD-4A3C-8F10-2F4AC13E6F71}" sibTransId="{2498C72D-FEDC-495A-A7AE-2B0A6E493529}"/>
    <dgm:cxn modelId="{7FBD5C6B-3F90-437F-915F-C4EA0FF92C9F}" srcId="{42149E2C-713A-4F84-911F-DE9CAB8B6842}" destId="{D81FE379-E115-4CD6-B4A4-0370F16A589D}" srcOrd="0" destOrd="0" parTransId="{A78678CB-AA78-44B4-AB2D-F3DB245A5125}" sibTransId="{CFA7F819-0B6D-42C3-84AD-CB5BB5295DA0}"/>
    <dgm:cxn modelId="{1E1264B2-B276-41DD-BCDC-1B5CECB0755F}" type="presOf" srcId="{E4053637-C80B-4478-8AFD-F270FB43D0B7}" destId="{FDF4772B-29CB-47EB-A779-18D7DC47EC59}" srcOrd="0" destOrd="0" presId="urn:microsoft.com/office/officeart/2005/8/layout/hierarchy1"/>
    <dgm:cxn modelId="{CB0B7F6B-00F4-4284-B3AB-A8CBE4016887}" srcId="{2B4537D1-3D2A-4804-BD28-FF08431FD62F}" destId="{8F54F7EB-861F-4150-91C2-A7ED29977D5C}" srcOrd="0" destOrd="0" parTransId="{E4053637-C80B-4478-8AFD-F270FB43D0B7}" sibTransId="{5FB96BE7-B77F-42CF-8362-156AD73C3AA7}"/>
    <dgm:cxn modelId="{4CB7E984-26A3-41F6-AE86-8DBA823E40BE}" type="presOf" srcId="{B05FC70F-7C20-4EB9-B9EA-821E5620F817}" destId="{579C9C8C-69E2-4DBF-BD40-686E4B8CFC70}" srcOrd="0" destOrd="0" presId="urn:microsoft.com/office/officeart/2005/8/layout/hierarchy1"/>
    <dgm:cxn modelId="{606B8B31-6707-4518-B4A0-06D1A0E4B553}" type="presParOf" srcId="{84F5166E-732E-4E29-8C91-E7C5F826458B}" destId="{4310C223-EB27-451F-8101-4C7C6C99F3F4}" srcOrd="0" destOrd="0" presId="urn:microsoft.com/office/officeart/2005/8/layout/hierarchy1"/>
    <dgm:cxn modelId="{5D36CA7D-15EA-482C-859D-33EDDA22E512}" type="presParOf" srcId="{4310C223-EB27-451F-8101-4C7C6C99F3F4}" destId="{6365EB9D-77A0-47B5-8A99-1399CDE4BB40}" srcOrd="0" destOrd="0" presId="urn:microsoft.com/office/officeart/2005/8/layout/hierarchy1"/>
    <dgm:cxn modelId="{517B8169-71C1-446C-9DFA-91C4938CBA46}" type="presParOf" srcId="{6365EB9D-77A0-47B5-8A99-1399CDE4BB40}" destId="{111B2EB1-F8E3-485E-8867-95CF30F90CE4}" srcOrd="0" destOrd="0" presId="urn:microsoft.com/office/officeart/2005/8/layout/hierarchy1"/>
    <dgm:cxn modelId="{871E1BD6-D1AC-4559-BA95-201B8558321A}" type="presParOf" srcId="{6365EB9D-77A0-47B5-8A99-1399CDE4BB40}" destId="{89D2B1DC-CC64-49B4-845A-CAA452371352}" srcOrd="1" destOrd="0" presId="urn:microsoft.com/office/officeart/2005/8/layout/hierarchy1"/>
    <dgm:cxn modelId="{4EF50D5A-BDD3-4ACE-A3AE-781441C36863}" type="presParOf" srcId="{4310C223-EB27-451F-8101-4C7C6C99F3F4}" destId="{B84FAD90-F976-4214-8B00-DF505242BF33}" srcOrd="1" destOrd="0" presId="urn:microsoft.com/office/officeart/2005/8/layout/hierarchy1"/>
    <dgm:cxn modelId="{D1FBB05B-5268-4763-85BA-D0C107874AEF}" type="presParOf" srcId="{B84FAD90-F976-4214-8B00-DF505242BF33}" destId="{1D85F00D-D5AE-4BFC-8E14-F735BFBBDBBF}" srcOrd="0" destOrd="0" presId="urn:microsoft.com/office/officeart/2005/8/layout/hierarchy1"/>
    <dgm:cxn modelId="{B6119707-F184-483A-A05C-3B19D842775B}" type="presParOf" srcId="{B84FAD90-F976-4214-8B00-DF505242BF33}" destId="{88F1DE2B-4AC6-4C5E-AF28-FD3B54A6CC20}" srcOrd="1" destOrd="0" presId="urn:microsoft.com/office/officeart/2005/8/layout/hierarchy1"/>
    <dgm:cxn modelId="{37C0BA7E-970F-49DF-97CF-09DA8AD3E058}" type="presParOf" srcId="{88F1DE2B-4AC6-4C5E-AF28-FD3B54A6CC20}" destId="{09E58D6F-2137-4BD9-B0EB-998F9258DB8A}" srcOrd="0" destOrd="0" presId="urn:microsoft.com/office/officeart/2005/8/layout/hierarchy1"/>
    <dgm:cxn modelId="{F340D74E-5F4A-48FD-8AE4-D8F902BF0585}" type="presParOf" srcId="{09E58D6F-2137-4BD9-B0EB-998F9258DB8A}" destId="{79181C25-2815-4F88-BC71-F4518447A9B0}" srcOrd="0" destOrd="0" presId="urn:microsoft.com/office/officeart/2005/8/layout/hierarchy1"/>
    <dgm:cxn modelId="{1D0245FA-222E-48E9-8E8C-623856FB40C2}" type="presParOf" srcId="{09E58D6F-2137-4BD9-B0EB-998F9258DB8A}" destId="{4E4999F3-5CAB-49CB-8A50-2BC51476F22A}" srcOrd="1" destOrd="0" presId="urn:microsoft.com/office/officeart/2005/8/layout/hierarchy1"/>
    <dgm:cxn modelId="{50B9F28E-0E33-45AB-8F70-575BAC3CA72B}" type="presParOf" srcId="{88F1DE2B-4AC6-4C5E-AF28-FD3B54A6CC20}" destId="{B8FCFA0D-3840-4CAD-9881-016BC4C52AFC}" srcOrd="1" destOrd="0" presId="urn:microsoft.com/office/officeart/2005/8/layout/hierarchy1"/>
    <dgm:cxn modelId="{D4DDF40D-7BDD-48C8-B532-3E9E6AA129D8}" type="presParOf" srcId="{B84FAD90-F976-4214-8B00-DF505242BF33}" destId="{2A579328-0AED-4AA8-A2F1-8BB26B9DD4F3}" srcOrd="2" destOrd="0" presId="urn:microsoft.com/office/officeart/2005/8/layout/hierarchy1"/>
    <dgm:cxn modelId="{2D3DCE8F-3BC9-46FD-BA69-444E0B3C74DA}" type="presParOf" srcId="{B84FAD90-F976-4214-8B00-DF505242BF33}" destId="{27142158-1F36-445C-A992-051ACE66F59D}" srcOrd="3" destOrd="0" presId="urn:microsoft.com/office/officeart/2005/8/layout/hierarchy1"/>
    <dgm:cxn modelId="{661DDE1C-B0EC-41D0-AE8F-6F54BC25A36B}" type="presParOf" srcId="{27142158-1F36-445C-A992-051ACE66F59D}" destId="{C34E92C9-A842-49A8-8CF0-AAE1A21619AC}" srcOrd="0" destOrd="0" presId="urn:microsoft.com/office/officeart/2005/8/layout/hierarchy1"/>
    <dgm:cxn modelId="{CCB5E40E-C346-4DA9-99FE-548AD75A70EB}" type="presParOf" srcId="{C34E92C9-A842-49A8-8CF0-AAE1A21619AC}" destId="{1D58C986-C5DA-4F49-9608-8EE547A42C9A}" srcOrd="0" destOrd="0" presId="urn:microsoft.com/office/officeart/2005/8/layout/hierarchy1"/>
    <dgm:cxn modelId="{C9884F80-D53E-4FD3-A2F4-D76A7688B4A6}" type="presParOf" srcId="{C34E92C9-A842-49A8-8CF0-AAE1A21619AC}" destId="{ABE1A6A2-8ECA-4D09-815B-D9DF16C1EFAA}" srcOrd="1" destOrd="0" presId="urn:microsoft.com/office/officeart/2005/8/layout/hierarchy1"/>
    <dgm:cxn modelId="{1608F6F4-F563-4225-BE9B-F028C4D95629}" type="presParOf" srcId="{27142158-1F36-445C-A992-051ACE66F59D}" destId="{B1B29A34-FF86-4C78-8502-6BD8883FF4DA}" srcOrd="1" destOrd="0" presId="urn:microsoft.com/office/officeart/2005/8/layout/hierarchy1"/>
    <dgm:cxn modelId="{1605D659-4DAB-435E-A26B-648DEC39161C}" type="presParOf" srcId="{B84FAD90-F976-4214-8B00-DF505242BF33}" destId="{579C9C8C-69E2-4DBF-BD40-686E4B8CFC70}" srcOrd="4" destOrd="0" presId="urn:microsoft.com/office/officeart/2005/8/layout/hierarchy1"/>
    <dgm:cxn modelId="{B6476773-9D67-4EA4-A3F3-E87AD9A7E0C8}" type="presParOf" srcId="{B84FAD90-F976-4214-8B00-DF505242BF33}" destId="{0482426E-9A79-4AF5-8587-2846E7C45ABE}" srcOrd="5" destOrd="0" presId="urn:microsoft.com/office/officeart/2005/8/layout/hierarchy1"/>
    <dgm:cxn modelId="{8D58015D-B1B0-4D7B-9850-9DF7E02FC9D7}" type="presParOf" srcId="{0482426E-9A79-4AF5-8587-2846E7C45ABE}" destId="{465E634A-7D9B-4216-96D1-AE7B9592898C}" srcOrd="0" destOrd="0" presId="urn:microsoft.com/office/officeart/2005/8/layout/hierarchy1"/>
    <dgm:cxn modelId="{1CF508C7-5739-45A3-A38E-017EB4290D97}" type="presParOf" srcId="{465E634A-7D9B-4216-96D1-AE7B9592898C}" destId="{70A8B743-7AB6-4586-AA0B-682D8D53FE4D}" srcOrd="0" destOrd="0" presId="urn:microsoft.com/office/officeart/2005/8/layout/hierarchy1"/>
    <dgm:cxn modelId="{EE04E3B5-E52C-4209-B951-2FB3261BFB5C}" type="presParOf" srcId="{465E634A-7D9B-4216-96D1-AE7B9592898C}" destId="{8C3E7158-D19A-478F-824E-245B0682D817}" srcOrd="1" destOrd="0" presId="urn:microsoft.com/office/officeart/2005/8/layout/hierarchy1"/>
    <dgm:cxn modelId="{86245B22-2619-4C05-BFEB-21CAADEB76F7}" type="presParOf" srcId="{0482426E-9A79-4AF5-8587-2846E7C45ABE}" destId="{F6153C19-3B99-4E19-AB5B-FC1E024D950A}" srcOrd="1" destOrd="0" presId="urn:microsoft.com/office/officeart/2005/8/layout/hierarchy1"/>
    <dgm:cxn modelId="{ED2C0969-F658-47C1-9972-E5F415902B3C}" type="presParOf" srcId="{F6153C19-3B99-4E19-AB5B-FC1E024D950A}" destId="{FDF4772B-29CB-47EB-A779-18D7DC47EC59}" srcOrd="0" destOrd="0" presId="urn:microsoft.com/office/officeart/2005/8/layout/hierarchy1"/>
    <dgm:cxn modelId="{83732AAC-E27D-4161-AF9F-1C6D43C31F09}" type="presParOf" srcId="{F6153C19-3B99-4E19-AB5B-FC1E024D950A}" destId="{31267751-3888-4682-AA95-06DCA84FCCA5}" srcOrd="1" destOrd="0" presId="urn:microsoft.com/office/officeart/2005/8/layout/hierarchy1"/>
    <dgm:cxn modelId="{1337E9C2-B8D3-4F6A-88CD-B710B3DC3A83}" type="presParOf" srcId="{31267751-3888-4682-AA95-06DCA84FCCA5}" destId="{D435E34A-74D7-43EA-B375-5AB5FCD0B9C3}" srcOrd="0" destOrd="0" presId="urn:microsoft.com/office/officeart/2005/8/layout/hierarchy1"/>
    <dgm:cxn modelId="{21EB7F52-5C08-4FD2-B962-9C615879126D}" type="presParOf" srcId="{D435E34A-74D7-43EA-B375-5AB5FCD0B9C3}" destId="{59FB55F6-2551-449D-BFB5-71B05D4F9830}" srcOrd="0" destOrd="0" presId="urn:microsoft.com/office/officeart/2005/8/layout/hierarchy1"/>
    <dgm:cxn modelId="{47E4B80D-E3E7-45A0-BE8C-ED3E070F354E}" type="presParOf" srcId="{D435E34A-74D7-43EA-B375-5AB5FCD0B9C3}" destId="{0F0C435F-6B0D-451F-A33A-110F7AC947EB}" srcOrd="1" destOrd="0" presId="urn:microsoft.com/office/officeart/2005/8/layout/hierarchy1"/>
    <dgm:cxn modelId="{4015F4E0-1340-4065-9BE9-E90B6B0DC064}" type="presParOf" srcId="{31267751-3888-4682-AA95-06DCA84FCCA5}" destId="{5BD05C8B-F951-4178-B571-4A121FA38F5E}" srcOrd="1" destOrd="0" presId="urn:microsoft.com/office/officeart/2005/8/layout/hierarchy1"/>
    <dgm:cxn modelId="{31F68336-9B4E-40EC-AEE3-AE17D6CCA245}" type="presParOf" srcId="{F6153C19-3B99-4E19-AB5B-FC1E024D950A}" destId="{22D8A996-A048-4D5D-8700-98F7E3647EB9}" srcOrd="2" destOrd="0" presId="urn:microsoft.com/office/officeart/2005/8/layout/hierarchy1"/>
    <dgm:cxn modelId="{E0D2B2AA-D7EC-447F-9F95-E3EAB5E6536F}" type="presParOf" srcId="{F6153C19-3B99-4E19-AB5B-FC1E024D950A}" destId="{A43F4935-DB20-4F7A-A73B-CCAADE3BBE9E}" srcOrd="3" destOrd="0" presId="urn:microsoft.com/office/officeart/2005/8/layout/hierarchy1"/>
    <dgm:cxn modelId="{4259E9A4-2B7D-464E-B893-6C3D50E32B28}" type="presParOf" srcId="{A43F4935-DB20-4F7A-A73B-CCAADE3BBE9E}" destId="{F5459C27-F2F6-4139-B16E-98B38812D414}" srcOrd="0" destOrd="0" presId="urn:microsoft.com/office/officeart/2005/8/layout/hierarchy1"/>
    <dgm:cxn modelId="{31D86A61-7C19-4DB2-B93F-A38D03E8214C}" type="presParOf" srcId="{F5459C27-F2F6-4139-B16E-98B38812D414}" destId="{64A2CA7A-3D71-40C4-B514-A126F79E2E0A}" srcOrd="0" destOrd="0" presId="urn:microsoft.com/office/officeart/2005/8/layout/hierarchy1"/>
    <dgm:cxn modelId="{536489E3-B8D1-4FAF-9D64-DCDD0B5D33A1}" type="presParOf" srcId="{F5459C27-F2F6-4139-B16E-98B38812D414}" destId="{830D9E7F-0AA2-419B-B12E-AD31675A3EA6}" srcOrd="1" destOrd="0" presId="urn:microsoft.com/office/officeart/2005/8/layout/hierarchy1"/>
    <dgm:cxn modelId="{24281509-D1BC-427C-A2D3-03D8601AE062}" type="presParOf" srcId="{A43F4935-DB20-4F7A-A73B-CCAADE3BBE9E}" destId="{F2450BBD-3670-425B-96E2-94715E65509F}" srcOrd="1" destOrd="0" presId="urn:microsoft.com/office/officeart/2005/8/layout/hierarchy1"/>
    <dgm:cxn modelId="{1CE92238-7021-482E-9E36-4F7799BE07DD}" type="presParOf" srcId="{F6153C19-3B99-4E19-AB5B-FC1E024D950A}" destId="{DD5D33C3-4099-458A-AE4B-125C23E768E4}" srcOrd="4" destOrd="0" presId="urn:microsoft.com/office/officeart/2005/8/layout/hierarchy1"/>
    <dgm:cxn modelId="{3E433FA8-11E8-449A-88BF-5E5DDEAF66BC}" type="presParOf" srcId="{F6153C19-3B99-4E19-AB5B-FC1E024D950A}" destId="{349F1F21-1DA2-46FA-AC4E-7FC5A43E9616}" srcOrd="5" destOrd="0" presId="urn:microsoft.com/office/officeart/2005/8/layout/hierarchy1"/>
    <dgm:cxn modelId="{439E7E08-4046-416C-9602-6770EA465198}" type="presParOf" srcId="{349F1F21-1DA2-46FA-AC4E-7FC5A43E9616}" destId="{4F1902CE-4864-44BD-A326-C0759312560D}" srcOrd="0" destOrd="0" presId="urn:microsoft.com/office/officeart/2005/8/layout/hierarchy1"/>
    <dgm:cxn modelId="{39911517-7B7F-4F8E-B2A7-E7E74F5B52BD}" type="presParOf" srcId="{4F1902CE-4864-44BD-A326-C0759312560D}" destId="{5B466295-F121-4C45-80DD-A9C2DEE6699B}" srcOrd="0" destOrd="0" presId="urn:microsoft.com/office/officeart/2005/8/layout/hierarchy1"/>
    <dgm:cxn modelId="{3476FCB5-0F2D-4081-8C96-7FF22D8E6DF6}" type="presParOf" srcId="{4F1902CE-4864-44BD-A326-C0759312560D}" destId="{8CCBEFEC-39F1-4FA9-B736-609B904FA161}" srcOrd="1" destOrd="0" presId="urn:microsoft.com/office/officeart/2005/8/layout/hierarchy1"/>
    <dgm:cxn modelId="{1EA160FD-FF1F-4DEE-8A85-B811CC5B1B8B}" type="presParOf" srcId="{349F1F21-1DA2-46FA-AC4E-7FC5A43E9616}" destId="{E227F791-8FB2-4F8A-BC7B-1DB7A992BF1F}" srcOrd="1" destOrd="0" presId="urn:microsoft.com/office/officeart/2005/8/layout/hierarchy1"/>
  </dgm:cxnLst>
  <dgm:bg/>
  <dgm:whole/>
</dgm:dataModel>
</file>

<file path=ppt/diagrams/data6.xml><?xml version="1.0" encoding="utf-8"?>
<dgm:dataModel xmlns:dgm="http://schemas.openxmlformats.org/drawingml/2006/diagram" xmlns:a="http://schemas.openxmlformats.org/drawingml/2006/main">
  <dgm:ptLst>
    <dgm:pt modelId="{8B92C763-B7E1-4366-835A-C710F2EC0187}" type="doc">
      <dgm:prSet loTypeId="urn:microsoft.com/office/officeart/2005/8/layout/hierarchy4" loCatId="hierarchy" qsTypeId="urn:microsoft.com/office/officeart/2005/8/quickstyle/3d3" qsCatId="3D" csTypeId="urn:microsoft.com/office/officeart/2005/8/colors/accent0_2" csCatId="mainScheme" phldr="1"/>
      <dgm:spPr/>
      <dgm:t>
        <a:bodyPr/>
        <a:lstStyle/>
        <a:p>
          <a:endParaRPr lang="fr-FR"/>
        </a:p>
      </dgm:t>
    </dgm:pt>
    <dgm:pt modelId="{9866966F-8832-420D-8816-3CE8744E8F60}">
      <dgm:prSet phldrT="[Texte]">
        <dgm:style>
          <a:lnRef idx="1">
            <a:schemeClr val="accent2"/>
          </a:lnRef>
          <a:fillRef idx="3">
            <a:schemeClr val="accent2"/>
          </a:fillRef>
          <a:effectRef idx="2">
            <a:schemeClr val="accent2"/>
          </a:effectRef>
          <a:fontRef idx="minor">
            <a:schemeClr val="lt1"/>
          </a:fontRef>
        </dgm:style>
      </dgm:prSet>
      <dgm:spPr>
        <a:ln/>
      </dgm:spPr>
      <dgm:t>
        <a:bodyPr/>
        <a:lstStyle/>
        <a:p>
          <a:r>
            <a:rPr lang="ar-TN" b="1" dirty="0" smtClean="0">
              <a:solidFill>
                <a:schemeClr val="accent5">
                  <a:lumMod val="50000"/>
                </a:schemeClr>
              </a:solidFill>
            </a:rPr>
            <a:t>شروط المضاربة</a:t>
          </a:r>
          <a:endParaRPr lang="fr-FR" b="1" dirty="0">
            <a:solidFill>
              <a:schemeClr val="accent5">
                <a:lumMod val="50000"/>
              </a:schemeClr>
            </a:solidFill>
          </a:endParaRPr>
        </a:p>
      </dgm:t>
    </dgm:pt>
    <dgm:pt modelId="{EE4C8B34-3239-4938-B3E8-ECBA3EE2DBA6}" type="parTrans" cxnId="{FF62BDBE-385D-4916-BDA0-C5E4E099CEBD}">
      <dgm:prSet/>
      <dgm:spPr/>
      <dgm:t>
        <a:bodyPr/>
        <a:lstStyle/>
        <a:p>
          <a:endParaRPr lang="fr-FR" b="1">
            <a:solidFill>
              <a:schemeClr val="accent5">
                <a:lumMod val="50000"/>
              </a:schemeClr>
            </a:solidFill>
          </a:endParaRPr>
        </a:p>
      </dgm:t>
    </dgm:pt>
    <dgm:pt modelId="{5092CBE2-3078-41C2-8EDC-DE7743162184}" type="sibTrans" cxnId="{FF62BDBE-385D-4916-BDA0-C5E4E099CEBD}">
      <dgm:prSet/>
      <dgm:spPr/>
      <dgm:t>
        <a:bodyPr/>
        <a:lstStyle/>
        <a:p>
          <a:endParaRPr lang="fr-FR" b="1">
            <a:solidFill>
              <a:schemeClr val="accent5">
                <a:lumMod val="50000"/>
              </a:schemeClr>
            </a:solidFill>
          </a:endParaRPr>
        </a:p>
      </dgm:t>
    </dgm:pt>
    <dgm:pt modelId="{9BA9C5CE-B4AE-4097-B877-531B5E84D255}">
      <dgm:prSet phldrT="[Texte]" custT="1">
        <dgm:style>
          <a:lnRef idx="1">
            <a:schemeClr val="accent3"/>
          </a:lnRef>
          <a:fillRef idx="3">
            <a:schemeClr val="accent3"/>
          </a:fillRef>
          <a:effectRef idx="2">
            <a:schemeClr val="accent3"/>
          </a:effectRef>
          <a:fontRef idx="minor">
            <a:schemeClr val="lt1"/>
          </a:fontRef>
        </dgm:style>
      </dgm:prSet>
      <dgm:spPr/>
      <dgm:t>
        <a:bodyPr/>
        <a:lstStyle/>
        <a:p>
          <a:r>
            <a:rPr lang="ar-TN" sz="4000" b="1" dirty="0" smtClean="0">
              <a:solidFill>
                <a:schemeClr val="accent5">
                  <a:lumMod val="50000"/>
                </a:schemeClr>
              </a:solidFill>
            </a:rPr>
            <a:t>شروط انعقاد (أركان)</a:t>
          </a:r>
          <a:endParaRPr lang="fr-FR" sz="4000" b="1" dirty="0">
            <a:solidFill>
              <a:schemeClr val="accent5">
                <a:lumMod val="50000"/>
              </a:schemeClr>
            </a:solidFill>
          </a:endParaRPr>
        </a:p>
      </dgm:t>
    </dgm:pt>
    <dgm:pt modelId="{137E2C5F-4D81-415F-B88E-EBB71CA621A9}" type="parTrans" cxnId="{6D22F6B6-6C31-423A-B29D-F80432655064}">
      <dgm:prSet/>
      <dgm:spPr/>
      <dgm:t>
        <a:bodyPr/>
        <a:lstStyle/>
        <a:p>
          <a:endParaRPr lang="fr-FR" b="1">
            <a:solidFill>
              <a:schemeClr val="accent5">
                <a:lumMod val="50000"/>
              </a:schemeClr>
            </a:solidFill>
          </a:endParaRPr>
        </a:p>
      </dgm:t>
    </dgm:pt>
    <dgm:pt modelId="{AED8B7D2-5CE0-4A09-8213-590505B7E080}" type="sibTrans" cxnId="{6D22F6B6-6C31-423A-B29D-F80432655064}">
      <dgm:prSet/>
      <dgm:spPr/>
      <dgm:t>
        <a:bodyPr/>
        <a:lstStyle/>
        <a:p>
          <a:endParaRPr lang="fr-FR" b="1">
            <a:solidFill>
              <a:schemeClr val="accent5">
                <a:lumMod val="50000"/>
              </a:schemeClr>
            </a:solidFill>
          </a:endParaRPr>
        </a:p>
      </dgm:t>
    </dgm:pt>
    <dgm:pt modelId="{15084B78-C23E-439D-ACA2-BDC44C49EE55}">
      <dgm:prSet phldrT="[Texte]">
        <dgm:style>
          <a:lnRef idx="1">
            <a:schemeClr val="accent3"/>
          </a:lnRef>
          <a:fillRef idx="2">
            <a:schemeClr val="accent3"/>
          </a:fillRef>
          <a:effectRef idx="1">
            <a:schemeClr val="accent3"/>
          </a:effectRef>
          <a:fontRef idx="minor">
            <a:schemeClr val="dk1"/>
          </a:fontRef>
        </dgm:style>
      </dgm:prSet>
      <dgm:spPr/>
      <dgm:t>
        <a:bodyPr/>
        <a:lstStyle/>
        <a:p>
          <a:r>
            <a:rPr lang="ar-TN" b="1" dirty="0" smtClean="0">
              <a:solidFill>
                <a:schemeClr val="accent5">
                  <a:lumMod val="50000"/>
                </a:schemeClr>
              </a:solidFill>
            </a:rPr>
            <a:t>الأهلية</a:t>
          </a:r>
          <a:endParaRPr lang="fr-FR" b="1" dirty="0">
            <a:solidFill>
              <a:schemeClr val="accent5">
                <a:lumMod val="50000"/>
              </a:schemeClr>
            </a:solidFill>
          </a:endParaRPr>
        </a:p>
      </dgm:t>
    </dgm:pt>
    <dgm:pt modelId="{C9CEBC89-C895-46E5-9669-C821401C93AF}" type="parTrans" cxnId="{FC2B55C9-CA66-4C3D-B3BE-3CADBA5EC78E}">
      <dgm:prSet/>
      <dgm:spPr/>
      <dgm:t>
        <a:bodyPr/>
        <a:lstStyle/>
        <a:p>
          <a:endParaRPr lang="fr-FR" b="1">
            <a:solidFill>
              <a:schemeClr val="accent5">
                <a:lumMod val="50000"/>
              </a:schemeClr>
            </a:solidFill>
          </a:endParaRPr>
        </a:p>
      </dgm:t>
    </dgm:pt>
    <dgm:pt modelId="{E0A673B3-AFC1-413E-A859-8658F7D76F9E}" type="sibTrans" cxnId="{FC2B55C9-CA66-4C3D-B3BE-3CADBA5EC78E}">
      <dgm:prSet/>
      <dgm:spPr/>
      <dgm:t>
        <a:bodyPr/>
        <a:lstStyle/>
        <a:p>
          <a:endParaRPr lang="fr-FR" b="1">
            <a:solidFill>
              <a:schemeClr val="accent5">
                <a:lumMod val="50000"/>
              </a:schemeClr>
            </a:solidFill>
          </a:endParaRPr>
        </a:p>
      </dgm:t>
    </dgm:pt>
    <dgm:pt modelId="{5414E56E-57C6-4B5D-BF97-A2047EB6323A}">
      <dgm:prSet phldrT="[Texte]">
        <dgm:style>
          <a:lnRef idx="1">
            <a:schemeClr val="accent3"/>
          </a:lnRef>
          <a:fillRef idx="2">
            <a:schemeClr val="accent3"/>
          </a:fillRef>
          <a:effectRef idx="1">
            <a:schemeClr val="accent3"/>
          </a:effectRef>
          <a:fontRef idx="minor">
            <a:schemeClr val="dk1"/>
          </a:fontRef>
        </dgm:style>
      </dgm:prSet>
      <dgm:spPr/>
      <dgm:t>
        <a:bodyPr/>
        <a:lstStyle/>
        <a:p>
          <a:r>
            <a:rPr lang="ar-TN" b="1" dirty="0" smtClean="0">
              <a:solidFill>
                <a:schemeClr val="accent5">
                  <a:lumMod val="50000"/>
                </a:schemeClr>
              </a:solidFill>
            </a:rPr>
            <a:t>الصيغة</a:t>
          </a:r>
          <a:endParaRPr lang="fr-FR" b="1" dirty="0">
            <a:solidFill>
              <a:schemeClr val="accent5">
                <a:lumMod val="50000"/>
              </a:schemeClr>
            </a:solidFill>
          </a:endParaRPr>
        </a:p>
      </dgm:t>
    </dgm:pt>
    <dgm:pt modelId="{4DB43CDC-8F2B-437D-8FA5-46036FA6A7FC}" type="parTrans" cxnId="{EBC17E98-F4D2-4541-8DEB-FB7B8D7919FD}">
      <dgm:prSet/>
      <dgm:spPr/>
      <dgm:t>
        <a:bodyPr/>
        <a:lstStyle/>
        <a:p>
          <a:endParaRPr lang="fr-FR" b="1">
            <a:solidFill>
              <a:schemeClr val="accent5">
                <a:lumMod val="50000"/>
              </a:schemeClr>
            </a:solidFill>
          </a:endParaRPr>
        </a:p>
      </dgm:t>
    </dgm:pt>
    <dgm:pt modelId="{12E96195-087E-4188-A8C2-B2F01266DE87}" type="sibTrans" cxnId="{EBC17E98-F4D2-4541-8DEB-FB7B8D7919FD}">
      <dgm:prSet/>
      <dgm:spPr/>
      <dgm:t>
        <a:bodyPr/>
        <a:lstStyle/>
        <a:p>
          <a:endParaRPr lang="fr-FR" b="1">
            <a:solidFill>
              <a:schemeClr val="accent5">
                <a:lumMod val="50000"/>
              </a:schemeClr>
            </a:solidFill>
          </a:endParaRPr>
        </a:p>
      </dgm:t>
    </dgm:pt>
    <dgm:pt modelId="{76F8E834-7454-4D94-8CA1-902665EF3657}">
      <dgm:prSet phldrT="[Texte]" custT="1">
        <dgm:style>
          <a:lnRef idx="1">
            <a:schemeClr val="accent3"/>
          </a:lnRef>
          <a:fillRef idx="3">
            <a:schemeClr val="accent3"/>
          </a:fillRef>
          <a:effectRef idx="2">
            <a:schemeClr val="accent3"/>
          </a:effectRef>
          <a:fontRef idx="minor">
            <a:schemeClr val="lt1"/>
          </a:fontRef>
        </dgm:style>
      </dgm:prSet>
      <dgm:spPr/>
      <dgm:t>
        <a:bodyPr/>
        <a:lstStyle/>
        <a:p>
          <a:r>
            <a:rPr lang="ar-TN" sz="4400" b="1" dirty="0" smtClean="0">
              <a:solidFill>
                <a:schemeClr val="accent5">
                  <a:lumMod val="50000"/>
                </a:schemeClr>
              </a:solidFill>
            </a:rPr>
            <a:t>شروط متعلقة برأس المال</a:t>
          </a:r>
          <a:endParaRPr lang="fr-FR" sz="4400" b="1" dirty="0">
            <a:solidFill>
              <a:schemeClr val="accent5">
                <a:lumMod val="50000"/>
              </a:schemeClr>
            </a:solidFill>
          </a:endParaRPr>
        </a:p>
      </dgm:t>
    </dgm:pt>
    <dgm:pt modelId="{468EF445-2B70-4E39-9303-74984CA3D923}" type="parTrans" cxnId="{EABE191B-6F36-461A-9B77-7B961B4D5451}">
      <dgm:prSet/>
      <dgm:spPr/>
      <dgm:t>
        <a:bodyPr/>
        <a:lstStyle/>
        <a:p>
          <a:endParaRPr lang="fr-FR" b="1">
            <a:solidFill>
              <a:schemeClr val="accent5">
                <a:lumMod val="50000"/>
              </a:schemeClr>
            </a:solidFill>
          </a:endParaRPr>
        </a:p>
      </dgm:t>
    </dgm:pt>
    <dgm:pt modelId="{FD8C47AD-6F22-4D4F-AD5B-6EF585630593}" type="sibTrans" cxnId="{EABE191B-6F36-461A-9B77-7B961B4D5451}">
      <dgm:prSet/>
      <dgm:spPr/>
      <dgm:t>
        <a:bodyPr/>
        <a:lstStyle/>
        <a:p>
          <a:endParaRPr lang="fr-FR" b="1">
            <a:solidFill>
              <a:schemeClr val="accent5">
                <a:lumMod val="50000"/>
              </a:schemeClr>
            </a:solidFill>
          </a:endParaRPr>
        </a:p>
      </dgm:t>
    </dgm:pt>
    <dgm:pt modelId="{6A0D2442-2F57-4E0E-BBBC-4C7CB9EB6220}">
      <dgm:prSet phldrT="[Texte]">
        <dgm:style>
          <a:lnRef idx="1">
            <a:schemeClr val="accent2"/>
          </a:lnRef>
          <a:fillRef idx="2">
            <a:schemeClr val="accent2"/>
          </a:fillRef>
          <a:effectRef idx="1">
            <a:schemeClr val="accent2"/>
          </a:effectRef>
          <a:fontRef idx="minor">
            <a:schemeClr val="dk1"/>
          </a:fontRef>
        </dgm:style>
      </dgm:prSet>
      <dgm:spPr/>
      <dgm:t>
        <a:bodyPr/>
        <a:lstStyle/>
        <a:p>
          <a:r>
            <a:rPr lang="ar-TN" b="1" dirty="0" smtClean="0">
              <a:solidFill>
                <a:schemeClr val="accent5">
                  <a:lumMod val="50000"/>
                </a:schemeClr>
              </a:solidFill>
            </a:rPr>
            <a:t>نقدا أو عروضا مقومة</a:t>
          </a:r>
          <a:endParaRPr lang="fr-FR" b="1" dirty="0">
            <a:solidFill>
              <a:schemeClr val="accent5">
                <a:lumMod val="50000"/>
              </a:schemeClr>
            </a:solidFill>
          </a:endParaRPr>
        </a:p>
      </dgm:t>
    </dgm:pt>
    <dgm:pt modelId="{3F5BA033-66A9-47F4-9DAF-7E0A29B8D735}" type="parTrans" cxnId="{8962F3D4-57C8-4EB5-B755-F500D5EEF425}">
      <dgm:prSet/>
      <dgm:spPr/>
      <dgm:t>
        <a:bodyPr/>
        <a:lstStyle/>
        <a:p>
          <a:endParaRPr lang="fr-FR" b="1">
            <a:solidFill>
              <a:schemeClr val="accent5">
                <a:lumMod val="50000"/>
              </a:schemeClr>
            </a:solidFill>
          </a:endParaRPr>
        </a:p>
      </dgm:t>
    </dgm:pt>
    <dgm:pt modelId="{8EB59FC3-AEEF-4CF7-9A3D-2276D1598CFA}" type="sibTrans" cxnId="{8962F3D4-57C8-4EB5-B755-F500D5EEF425}">
      <dgm:prSet/>
      <dgm:spPr/>
      <dgm:t>
        <a:bodyPr/>
        <a:lstStyle/>
        <a:p>
          <a:endParaRPr lang="fr-FR" b="1">
            <a:solidFill>
              <a:schemeClr val="accent5">
                <a:lumMod val="50000"/>
              </a:schemeClr>
            </a:solidFill>
          </a:endParaRPr>
        </a:p>
      </dgm:t>
    </dgm:pt>
    <dgm:pt modelId="{DA7CA2AB-643F-4710-9A4D-266D3F908CDE}">
      <dgm:prSet phldrT="[Texte]" custT="1">
        <dgm:style>
          <a:lnRef idx="1">
            <a:schemeClr val="accent3"/>
          </a:lnRef>
          <a:fillRef idx="3">
            <a:schemeClr val="accent3"/>
          </a:fillRef>
          <a:effectRef idx="2">
            <a:schemeClr val="accent3"/>
          </a:effectRef>
          <a:fontRef idx="minor">
            <a:schemeClr val="lt1"/>
          </a:fontRef>
        </dgm:style>
      </dgm:prSet>
      <dgm:spPr/>
      <dgm:t>
        <a:bodyPr/>
        <a:lstStyle/>
        <a:p>
          <a:r>
            <a:rPr lang="ar-TN" sz="3200" b="1" dirty="0" smtClean="0">
              <a:solidFill>
                <a:schemeClr val="accent5">
                  <a:lumMod val="50000"/>
                </a:schemeClr>
              </a:solidFill>
            </a:rPr>
            <a:t>شروط متعلقة بالربح</a:t>
          </a:r>
          <a:endParaRPr lang="fr-FR" sz="3200" b="1" dirty="0">
            <a:solidFill>
              <a:schemeClr val="accent5">
                <a:lumMod val="50000"/>
              </a:schemeClr>
            </a:solidFill>
          </a:endParaRPr>
        </a:p>
      </dgm:t>
    </dgm:pt>
    <dgm:pt modelId="{A0CB6329-F3BB-449A-B3AD-7B71E3A99A4B}" type="parTrans" cxnId="{DF98A19A-7715-4DDD-991B-8B68BB0D6914}">
      <dgm:prSet/>
      <dgm:spPr/>
      <dgm:t>
        <a:bodyPr/>
        <a:lstStyle/>
        <a:p>
          <a:endParaRPr lang="fr-FR" b="1">
            <a:solidFill>
              <a:schemeClr val="accent5">
                <a:lumMod val="50000"/>
              </a:schemeClr>
            </a:solidFill>
          </a:endParaRPr>
        </a:p>
      </dgm:t>
    </dgm:pt>
    <dgm:pt modelId="{8F29D274-25EA-42EA-A25F-D5E3D7E9FBA7}" type="sibTrans" cxnId="{DF98A19A-7715-4DDD-991B-8B68BB0D6914}">
      <dgm:prSet/>
      <dgm:spPr/>
      <dgm:t>
        <a:bodyPr/>
        <a:lstStyle/>
        <a:p>
          <a:endParaRPr lang="fr-FR" b="1">
            <a:solidFill>
              <a:schemeClr val="accent5">
                <a:lumMod val="50000"/>
              </a:schemeClr>
            </a:solidFill>
          </a:endParaRPr>
        </a:p>
      </dgm:t>
    </dgm:pt>
    <dgm:pt modelId="{46DF01D1-8B63-4A36-BC17-4BF0B12C6842}">
      <dgm:prSet phldrT="[Texte]">
        <dgm:style>
          <a:lnRef idx="1">
            <a:schemeClr val="accent3"/>
          </a:lnRef>
          <a:fillRef idx="2">
            <a:schemeClr val="accent3"/>
          </a:fillRef>
          <a:effectRef idx="1">
            <a:schemeClr val="accent3"/>
          </a:effectRef>
          <a:fontRef idx="minor">
            <a:schemeClr val="dk1"/>
          </a:fontRef>
        </dgm:style>
      </dgm:prSet>
      <dgm:spPr/>
      <dgm:t>
        <a:bodyPr/>
        <a:lstStyle/>
        <a:p>
          <a:r>
            <a:rPr lang="ar-TN" b="1" dirty="0" smtClean="0">
              <a:solidFill>
                <a:schemeClr val="accent5">
                  <a:lumMod val="50000"/>
                </a:schemeClr>
              </a:solidFill>
            </a:rPr>
            <a:t>المحل</a:t>
          </a:r>
          <a:endParaRPr lang="fr-FR" b="1" dirty="0">
            <a:solidFill>
              <a:schemeClr val="accent5">
                <a:lumMod val="50000"/>
              </a:schemeClr>
            </a:solidFill>
          </a:endParaRPr>
        </a:p>
      </dgm:t>
    </dgm:pt>
    <dgm:pt modelId="{373A7782-C891-4F98-9D52-DE766D702B0B}" type="parTrans" cxnId="{423241D5-2630-411D-82A9-EC75E3F046C7}">
      <dgm:prSet/>
      <dgm:spPr/>
      <dgm:t>
        <a:bodyPr/>
        <a:lstStyle/>
        <a:p>
          <a:endParaRPr lang="fr-FR"/>
        </a:p>
      </dgm:t>
    </dgm:pt>
    <dgm:pt modelId="{A920A14A-0852-4A7D-A6E7-D4410D4F90C9}" type="sibTrans" cxnId="{423241D5-2630-411D-82A9-EC75E3F046C7}">
      <dgm:prSet/>
      <dgm:spPr/>
      <dgm:t>
        <a:bodyPr/>
        <a:lstStyle/>
        <a:p>
          <a:endParaRPr lang="fr-FR"/>
        </a:p>
      </dgm:t>
    </dgm:pt>
    <dgm:pt modelId="{93F39ABC-91EF-4F54-A35E-605CC985A693}">
      <dgm:prSet phldrT="[Texte]">
        <dgm:style>
          <a:lnRef idx="1">
            <a:schemeClr val="accent2"/>
          </a:lnRef>
          <a:fillRef idx="2">
            <a:schemeClr val="accent2"/>
          </a:fillRef>
          <a:effectRef idx="1">
            <a:schemeClr val="accent2"/>
          </a:effectRef>
          <a:fontRef idx="minor">
            <a:schemeClr val="dk1"/>
          </a:fontRef>
        </dgm:style>
      </dgm:prSet>
      <dgm:spPr/>
      <dgm:t>
        <a:bodyPr/>
        <a:lstStyle/>
        <a:p>
          <a:r>
            <a:rPr lang="ar-TN" b="1" dirty="0" smtClean="0">
              <a:solidFill>
                <a:schemeClr val="accent5">
                  <a:lumMod val="50000"/>
                </a:schemeClr>
              </a:solidFill>
            </a:rPr>
            <a:t> معلوم المقدار والصفة زمن التعاقد</a:t>
          </a:r>
          <a:endParaRPr lang="fr-FR" b="1" dirty="0">
            <a:solidFill>
              <a:schemeClr val="accent5">
                <a:lumMod val="50000"/>
              </a:schemeClr>
            </a:solidFill>
          </a:endParaRPr>
        </a:p>
      </dgm:t>
    </dgm:pt>
    <dgm:pt modelId="{5562B01B-9F1E-472D-A6B7-FDA56D06D887}" type="parTrans" cxnId="{92FF4C7E-C09B-4533-9952-B2D177DB1C32}">
      <dgm:prSet/>
      <dgm:spPr/>
      <dgm:t>
        <a:bodyPr/>
        <a:lstStyle/>
        <a:p>
          <a:endParaRPr lang="fr-FR"/>
        </a:p>
      </dgm:t>
    </dgm:pt>
    <dgm:pt modelId="{AA4EE161-4694-4ED3-80A4-B96CDC4529E2}" type="sibTrans" cxnId="{92FF4C7E-C09B-4533-9952-B2D177DB1C32}">
      <dgm:prSet/>
      <dgm:spPr/>
      <dgm:t>
        <a:bodyPr/>
        <a:lstStyle/>
        <a:p>
          <a:endParaRPr lang="fr-FR"/>
        </a:p>
      </dgm:t>
    </dgm:pt>
    <dgm:pt modelId="{6FD1398B-9984-4EE4-A66F-FBAC8D0984D8}">
      <dgm:prSet phldrT="[Texte]">
        <dgm:style>
          <a:lnRef idx="1">
            <a:schemeClr val="accent2"/>
          </a:lnRef>
          <a:fillRef idx="2">
            <a:schemeClr val="accent2"/>
          </a:fillRef>
          <a:effectRef idx="1">
            <a:schemeClr val="accent2"/>
          </a:effectRef>
          <a:fontRef idx="minor">
            <a:schemeClr val="dk1"/>
          </a:fontRef>
        </dgm:style>
      </dgm:prSet>
      <dgm:spPr/>
      <dgm:t>
        <a:bodyPr/>
        <a:lstStyle/>
        <a:p>
          <a:r>
            <a:rPr lang="ar-TN" b="1" dirty="0" smtClean="0">
              <a:solidFill>
                <a:schemeClr val="accent5">
                  <a:lumMod val="50000"/>
                </a:schemeClr>
              </a:solidFill>
            </a:rPr>
            <a:t>أن يكون حاضرا لا دينا</a:t>
          </a:r>
          <a:endParaRPr lang="fr-FR" b="1" dirty="0">
            <a:solidFill>
              <a:schemeClr val="accent5">
                <a:lumMod val="50000"/>
              </a:schemeClr>
            </a:solidFill>
          </a:endParaRPr>
        </a:p>
      </dgm:t>
    </dgm:pt>
    <dgm:pt modelId="{CF4BF061-51DE-49F3-9BDE-5C3E800E20E2}" type="parTrans" cxnId="{4D20BB32-5A51-4162-87BB-7368078AAB22}">
      <dgm:prSet/>
      <dgm:spPr/>
      <dgm:t>
        <a:bodyPr/>
        <a:lstStyle/>
        <a:p>
          <a:endParaRPr lang="fr-FR"/>
        </a:p>
      </dgm:t>
    </dgm:pt>
    <dgm:pt modelId="{2E30143E-35D9-413C-8C4B-400295E29B2C}" type="sibTrans" cxnId="{4D20BB32-5A51-4162-87BB-7368078AAB22}">
      <dgm:prSet/>
      <dgm:spPr/>
      <dgm:t>
        <a:bodyPr/>
        <a:lstStyle/>
        <a:p>
          <a:endParaRPr lang="fr-FR"/>
        </a:p>
      </dgm:t>
    </dgm:pt>
    <dgm:pt modelId="{50B6B0FA-79E8-4912-A6BF-91ABBF0394E6}">
      <dgm:prSet phldrT="[Texte]">
        <dgm:style>
          <a:lnRef idx="1">
            <a:schemeClr val="accent2"/>
          </a:lnRef>
          <a:fillRef idx="2">
            <a:schemeClr val="accent2"/>
          </a:fillRef>
          <a:effectRef idx="1">
            <a:schemeClr val="accent2"/>
          </a:effectRef>
          <a:fontRef idx="minor">
            <a:schemeClr val="dk1"/>
          </a:fontRef>
        </dgm:style>
      </dgm:prSet>
      <dgm:spPr/>
      <dgm:t>
        <a:bodyPr/>
        <a:lstStyle/>
        <a:p>
          <a:r>
            <a:rPr lang="ar-TN" b="1" dirty="0" smtClean="0">
              <a:solidFill>
                <a:schemeClr val="accent5">
                  <a:lumMod val="50000"/>
                </a:schemeClr>
              </a:solidFill>
            </a:rPr>
            <a:t>أن يسلم إلى المضارب</a:t>
          </a:r>
          <a:endParaRPr lang="fr-FR" b="1" dirty="0">
            <a:solidFill>
              <a:schemeClr val="accent5">
                <a:lumMod val="50000"/>
              </a:schemeClr>
            </a:solidFill>
          </a:endParaRPr>
        </a:p>
      </dgm:t>
    </dgm:pt>
    <dgm:pt modelId="{E6BDF9BD-2E0B-4F1D-92FB-2EB94A958FDE}" type="parTrans" cxnId="{9AC9202E-B16E-47D7-BD11-995EB294B1A4}">
      <dgm:prSet/>
      <dgm:spPr/>
      <dgm:t>
        <a:bodyPr/>
        <a:lstStyle/>
        <a:p>
          <a:endParaRPr lang="fr-FR"/>
        </a:p>
      </dgm:t>
    </dgm:pt>
    <dgm:pt modelId="{33ABB6EC-78CF-496B-BB1E-F18C44B20B7D}" type="sibTrans" cxnId="{9AC9202E-B16E-47D7-BD11-995EB294B1A4}">
      <dgm:prSet/>
      <dgm:spPr/>
      <dgm:t>
        <a:bodyPr/>
        <a:lstStyle/>
        <a:p>
          <a:endParaRPr lang="fr-FR"/>
        </a:p>
      </dgm:t>
    </dgm:pt>
    <dgm:pt modelId="{7310810F-16E7-4346-867F-9B8AB132689C}">
      <dgm:prSet phldrT="[Texte]">
        <dgm:style>
          <a:lnRef idx="1">
            <a:schemeClr val="accent3"/>
          </a:lnRef>
          <a:fillRef idx="2">
            <a:schemeClr val="accent3"/>
          </a:fillRef>
          <a:effectRef idx="1">
            <a:schemeClr val="accent3"/>
          </a:effectRef>
          <a:fontRef idx="minor">
            <a:schemeClr val="dk1"/>
          </a:fontRef>
        </dgm:style>
      </dgm:prSet>
      <dgm:spPr/>
      <dgm:t>
        <a:bodyPr/>
        <a:lstStyle/>
        <a:p>
          <a:r>
            <a:rPr lang="ar-TN" b="1" dirty="0" smtClean="0">
              <a:solidFill>
                <a:schemeClr val="accent5">
                  <a:lumMod val="50000"/>
                </a:schemeClr>
              </a:solidFill>
            </a:rPr>
            <a:t>أن يكون معلوما</a:t>
          </a:r>
          <a:endParaRPr lang="fr-FR" b="1" dirty="0">
            <a:solidFill>
              <a:schemeClr val="accent5">
                <a:lumMod val="50000"/>
              </a:schemeClr>
            </a:solidFill>
          </a:endParaRPr>
        </a:p>
      </dgm:t>
    </dgm:pt>
    <dgm:pt modelId="{7F5F34E5-9E66-4242-A5AA-36A36121D890}" type="parTrans" cxnId="{60FB8DF8-45D6-407D-B845-B570C32BE228}">
      <dgm:prSet/>
      <dgm:spPr/>
      <dgm:t>
        <a:bodyPr/>
        <a:lstStyle/>
        <a:p>
          <a:endParaRPr lang="fr-FR"/>
        </a:p>
      </dgm:t>
    </dgm:pt>
    <dgm:pt modelId="{C26ED783-6109-4027-9F99-64643EBADB01}" type="sibTrans" cxnId="{60FB8DF8-45D6-407D-B845-B570C32BE228}">
      <dgm:prSet/>
      <dgm:spPr/>
      <dgm:t>
        <a:bodyPr/>
        <a:lstStyle/>
        <a:p>
          <a:endParaRPr lang="fr-FR"/>
        </a:p>
      </dgm:t>
    </dgm:pt>
    <dgm:pt modelId="{C4989367-D001-4E38-A182-3C94DD0E0F10}">
      <dgm:prSet phldrT="[Texte]">
        <dgm:style>
          <a:lnRef idx="1">
            <a:schemeClr val="accent3"/>
          </a:lnRef>
          <a:fillRef idx="2">
            <a:schemeClr val="accent3"/>
          </a:fillRef>
          <a:effectRef idx="1">
            <a:schemeClr val="accent3"/>
          </a:effectRef>
          <a:fontRef idx="minor">
            <a:schemeClr val="dk1"/>
          </a:fontRef>
        </dgm:style>
      </dgm:prSet>
      <dgm:spPr/>
      <dgm:t>
        <a:bodyPr/>
        <a:lstStyle/>
        <a:p>
          <a:r>
            <a:rPr lang="ar-TN" b="1" dirty="0" smtClean="0">
              <a:solidFill>
                <a:schemeClr val="accent5">
                  <a:lumMod val="50000"/>
                </a:schemeClr>
              </a:solidFill>
            </a:rPr>
            <a:t>أن يكون نسبة شائعة من الربح</a:t>
          </a:r>
          <a:endParaRPr lang="fr-FR" b="1" dirty="0">
            <a:solidFill>
              <a:schemeClr val="accent5">
                <a:lumMod val="50000"/>
              </a:schemeClr>
            </a:solidFill>
          </a:endParaRPr>
        </a:p>
      </dgm:t>
    </dgm:pt>
    <dgm:pt modelId="{B27C85BD-5E7C-442A-860D-AD253397928C}" type="parTrans" cxnId="{455FCEC9-F12E-4A24-A6ED-44576B486843}">
      <dgm:prSet/>
      <dgm:spPr/>
      <dgm:t>
        <a:bodyPr/>
        <a:lstStyle/>
        <a:p>
          <a:endParaRPr lang="fr-FR"/>
        </a:p>
      </dgm:t>
    </dgm:pt>
    <dgm:pt modelId="{577CBBD0-6CEB-42D5-9746-7D94B5F0419A}" type="sibTrans" cxnId="{455FCEC9-F12E-4A24-A6ED-44576B486843}">
      <dgm:prSet/>
      <dgm:spPr/>
      <dgm:t>
        <a:bodyPr/>
        <a:lstStyle/>
        <a:p>
          <a:endParaRPr lang="fr-FR"/>
        </a:p>
      </dgm:t>
    </dgm:pt>
    <dgm:pt modelId="{C90CDAF8-7B23-4CE9-8E97-D90B1AE93902}" type="pres">
      <dgm:prSet presAssocID="{8B92C763-B7E1-4366-835A-C710F2EC0187}" presName="Name0" presStyleCnt="0">
        <dgm:presLayoutVars>
          <dgm:chPref val="1"/>
          <dgm:dir val="rev"/>
          <dgm:animOne val="branch"/>
          <dgm:animLvl val="lvl"/>
          <dgm:resizeHandles/>
        </dgm:presLayoutVars>
      </dgm:prSet>
      <dgm:spPr/>
      <dgm:t>
        <a:bodyPr/>
        <a:lstStyle/>
        <a:p>
          <a:endParaRPr lang="fr-FR"/>
        </a:p>
      </dgm:t>
    </dgm:pt>
    <dgm:pt modelId="{10674403-EF26-411A-8F6B-650F1DC0A5C2}" type="pres">
      <dgm:prSet presAssocID="{9866966F-8832-420D-8816-3CE8744E8F60}" presName="vertOne" presStyleCnt="0"/>
      <dgm:spPr/>
    </dgm:pt>
    <dgm:pt modelId="{DA2F7C3A-FCD8-4548-BAFC-1E4230321DB7}" type="pres">
      <dgm:prSet presAssocID="{9866966F-8832-420D-8816-3CE8744E8F60}" presName="txOne" presStyleLbl="node0" presStyleIdx="0" presStyleCnt="1">
        <dgm:presLayoutVars>
          <dgm:chPref val="3"/>
        </dgm:presLayoutVars>
      </dgm:prSet>
      <dgm:spPr/>
      <dgm:t>
        <a:bodyPr/>
        <a:lstStyle/>
        <a:p>
          <a:endParaRPr lang="fr-FR"/>
        </a:p>
      </dgm:t>
    </dgm:pt>
    <dgm:pt modelId="{970EEB85-532F-4AF8-933E-4FA03CE3B799}" type="pres">
      <dgm:prSet presAssocID="{9866966F-8832-420D-8816-3CE8744E8F60}" presName="parTransOne" presStyleCnt="0"/>
      <dgm:spPr/>
    </dgm:pt>
    <dgm:pt modelId="{5249EE50-EDAF-4C86-B946-1887E863681C}" type="pres">
      <dgm:prSet presAssocID="{9866966F-8832-420D-8816-3CE8744E8F60}" presName="horzOne" presStyleCnt="0"/>
      <dgm:spPr/>
    </dgm:pt>
    <dgm:pt modelId="{A038843E-C577-4748-AB04-1B83C4EFCBC0}" type="pres">
      <dgm:prSet presAssocID="{9BA9C5CE-B4AE-4097-B877-531B5E84D255}" presName="vertTwo" presStyleCnt="0"/>
      <dgm:spPr/>
    </dgm:pt>
    <dgm:pt modelId="{8AE1F5AF-9B36-46FC-8305-B2619D0C3EC4}" type="pres">
      <dgm:prSet presAssocID="{9BA9C5CE-B4AE-4097-B877-531B5E84D255}" presName="txTwo" presStyleLbl="node2" presStyleIdx="0" presStyleCnt="3">
        <dgm:presLayoutVars>
          <dgm:chPref val="3"/>
        </dgm:presLayoutVars>
      </dgm:prSet>
      <dgm:spPr/>
      <dgm:t>
        <a:bodyPr/>
        <a:lstStyle/>
        <a:p>
          <a:endParaRPr lang="fr-FR"/>
        </a:p>
      </dgm:t>
    </dgm:pt>
    <dgm:pt modelId="{7FE91CB4-9F63-4F65-8CE6-C2C678E89EE8}" type="pres">
      <dgm:prSet presAssocID="{9BA9C5CE-B4AE-4097-B877-531B5E84D255}" presName="parTransTwo" presStyleCnt="0"/>
      <dgm:spPr/>
    </dgm:pt>
    <dgm:pt modelId="{86F41B83-5F33-47FA-8438-A5C9D3E13FB0}" type="pres">
      <dgm:prSet presAssocID="{9BA9C5CE-B4AE-4097-B877-531B5E84D255}" presName="horzTwo" presStyleCnt="0"/>
      <dgm:spPr/>
    </dgm:pt>
    <dgm:pt modelId="{3805FADC-36FA-4300-A9B3-46C5DC21229D}" type="pres">
      <dgm:prSet presAssocID="{15084B78-C23E-439D-ACA2-BDC44C49EE55}" presName="vertThree" presStyleCnt="0"/>
      <dgm:spPr/>
    </dgm:pt>
    <dgm:pt modelId="{D42C77BD-C54C-43EF-B69B-158CC1D0A2D6}" type="pres">
      <dgm:prSet presAssocID="{15084B78-C23E-439D-ACA2-BDC44C49EE55}" presName="txThree" presStyleLbl="node3" presStyleIdx="0" presStyleCnt="9">
        <dgm:presLayoutVars>
          <dgm:chPref val="3"/>
        </dgm:presLayoutVars>
      </dgm:prSet>
      <dgm:spPr/>
      <dgm:t>
        <a:bodyPr/>
        <a:lstStyle/>
        <a:p>
          <a:endParaRPr lang="fr-FR"/>
        </a:p>
      </dgm:t>
    </dgm:pt>
    <dgm:pt modelId="{EA74031F-3D89-4622-8735-20B3D8B06B28}" type="pres">
      <dgm:prSet presAssocID="{15084B78-C23E-439D-ACA2-BDC44C49EE55}" presName="horzThree" presStyleCnt="0"/>
      <dgm:spPr/>
    </dgm:pt>
    <dgm:pt modelId="{0B3EE9CB-5F8B-4405-A56B-A9B1693EBE21}" type="pres">
      <dgm:prSet presAssocID="{E0A673B3-AFC1-413E-A859-8658F7D76F9E}" presName="sibSpaceThree" presStyleCnt="0"/>
      <dgm:spPr/>
    </dgm:pt>
    <dgm:pt modelId="{2D1FD240-F62D-48C6-9716-DF21DC04B554}" type="pres">
      <dgm:prSet presAssocID="{5414E56E-57C6-4B5D-BF97-A2047EB6323A}" presName="vertThree" presStyleCnt="0"/>
      <dgm:spPr/>
    </dgm:pt>
    <dgm:pt modelId="{DA82D3A2-87E6-455B-8006-F0617136C5A5}" type="pres">
      <dgm:prSet presAssocID="{5414E56E-57C6-4B5D-BF97-A2047EB6323A}" presName="txThree" presStyleLbl="node3" presStyleIdx="1" presStyleCnt="9">
        <dgm:presLayoutVars>
          <dgm:chPref val="3"/>
        </dgm:presLayoutVars>
      </dgm:prSet>
      <dgm:spPr/>
      <dgm:t>
        <a:bodyPr/>
        <a:lstStyle/>
        <a:p>
          <a:endParaRPr lang="fr-FR"/>
        </a:p>
      </dgm:t>
    </dgm:pt>
    <dgm:pt modelId="{AFDAD1E2-4FCF-4823-835C-00191A974FBE}" type="pres">
      <dgm:prSet presAssocID="{5414E56E-57C6-4B5D-BF97-A2047EB6323A}" presName="horzThree" presStyleCnt="0"/>
      <dgm:spPr/>
    </dgm:pt>
    <dgm:pt modelId="{1AFC417F-A2BC-48BB-B6B5-6AD6E2C12FFC}" type="pres">
      <dgm:prSet presAssocID="{12E96195-087E-4188-A8C2-B2F01266DE87}" presName="sibSpaceThree" presStyleCnt="0"/>
      <dgm:spPr/>
    </dgm:pt>
    <dgm:pt modelId="{2FFC566D-EAAB-4D1E-9A1C-0AABFE9EB14B}" type="pres">
      <dgm:prSet presAssocID="{46DF01D1-8B63-4A36-BC17-4BF0B12C6842}" presName="vertThree" presStyleCnt="0"/>
      <dgm:spPr/>
    </dgm:pt>
    <dgm:pt modelId="{E6E8F160-F427-4E4D-99C3-7CD51086C841}" type="pres">
      <dgm:prSet presAssocID="{46DF01D1-8B63-4A36-BC17-4BF0B12C6842}" presName="txThree" presStyleLbl="node3" presStyleIdx="2" presStyleCnt="9">
        <dgm:presLayoutVars>
          <dgm:chPref val="3"/>
        </dgm:presLayoutVars>
      </dgm:prSet>
      <dgm:spPr/>
      <dgm:t>
        <a:bodyPr/>
        <a:lstStyle/>
        <a:p>
          <a:endParaRPr lang="fr-FR"/>
        </a:p>
      </dgm:t>
    </dgm:pt>
    <dgm:pt modelId="{225A27DE-E906-45FB-A462-1ED83162B108}" type="pres">
      <dgm:prSet presAssocID="{46DF01D1-8B63-4A36-BC17-4BF0B12C6842}" presName="horzThree" presStyleCnt="0"/>
      <dgm:spPr/>
    </dgm:pt>
    <dgm:pt modelId="{91321232-3827-4B9E-BF3C-12C9BDEDFC16}" type="pres">
      <dgm:prSet presAssocID="{AED8B7D2-5CE0-4A09-8213-590505B7E080}" presName="sibSpaceTwo" presStyleCnt="0"/>
      <dgm:spPr/>
    </dgm:pt>
    <dgm:pt modelId="{93CBDADB-BE64-478F-B507-85A5FB6D1A55}" type="pres">
      <dgm:prSet presAssocID="{76F8E834-7454-4D94-8CA1-902665EF3657}" presName="vertTwo" presStyleCnt="0"/>
      <dgm:spPr/>
    </dgm:pt>
    <dgm:pt modelId="{52D6EEE3-5958-49B6-8E3A-19DADA0DDDF0}" type="pres">
      <dgm:prSet presAssocID="{76F8E834-7454-4D94-8CA1-902665EF3657}" presName="txTwo" presStyleLbl="node2" presStyleIdx="1" presStyleCnt="3">
        <dgm:presLayoutVars>
          <dgm:chPref val="3"/>
        </dgm:presLayoutVars>
      </dgm:prSet>
      <dgm:spPr/>
      <dgm:t>
        <a:bodyPr/>
        <a:lstStyle/>
        <a:p>
          <a:endParaRPr lang="fr-FR"/>
        </a:p>
      </dgm:t>
    </dgm:pt>
    <dgm:pt modelId="{44F7FB00-4D51-49B2-BF99-1BE9EAEDECE4}" type="pres">
      <dgm:prSet presAssocID="{76F8E834-7454-4D94-8CA1-902665EF3657}" presName="parTransTwo" presStyleCnt="0"/>
      <dgm:spPr/>
    </dgm:pt>
    <dgm:pt modelId="{10C226F0-2C25-462F-98B8-C5F795F2FD82}" type="pres">
      <dgm:prSet presAssocID="{76F8E834-7454-4D94-8CA1-902665EF3657}" presName="horzTwo" presStyleCnt="0"/>
      <dgm:spPr/>
    </dgm:pt>
    <dgm:pt modelId="{58B60C59-838C-401A-94DA-DFE470A1AC5A}" type="pres">
      <dgm:prSet presAssocID="{6A0D2442-2F57-4E0E-BBBC-4C7CB9EB6220}" presName="vertThree" presStyleCnt="0"/>
      <dgm:spPr/>
    </dgm:pt>
    <dgm:pt modelId="{A6394D95-C135-43C3-A5BE-37B6444BF290}" type="pres">
      <dgm:prSet presAssocID="{6A0D2442-2F57-4E0E-BBBC-4C7CB9EB6220}" presName="txThree" presStyleLbl="node3" presStyleIdx="3" presStyleCnt="9">
        <dgm:presLayoutVars>
          <dgm:chPref val="3"/>
        </dgm:presLayoutVars>
      </dgm:prSet>
      <dgm:spPr/>
      <dgm:t>
        <a:bodyPr/>
        <a:lstStyle/>
        <a:p>
          <a:endParaRPr lang="fr-FR"/>
        </a:p>
      </dgm:t>
    </dgm:pt>
    <dgm:pt modelId="{A48FC8F0-0BFB-46F2-8324-21E8D2B60481}" type="pres">
      <dgm:prSet presAssocID="{6A0D2442-2F57-4E0E-BBBC-4C7CB9EB6220}" presName="horzThree" presStyleCnt="0"/>
      <dgm:spPr/>
    </dgm:pt>
    <dgm:pt modelId="{8D786D24-3862-4FFE-BE8D-A09FBEAD083B}" type="pres">
      <dgm:prSet presAssocID="{8EB59FC3-AEEF-4CF7-9A3D-2276D1598CFA}" presName="sibSpaceThree" presStyleCnt="0"/>
      <dgm:spPr/>
    </dgm:pt>
    <dgm:pt modelId="{33A23933-9808-4E6B-85D4-1C1FF76F51AF}" type="pres">
      <dgm:prSet presAssocID="{93F39ABC-91EF-4F54-A35E-605CC985A693}" presName="vertThree" presStyleCnt="0"/>
      <dgm:spPr/>
    </dgm:pt>
    <dgm:pt modelId="{86467DC3-1A9F-40C0-97D8-1F293939289D}" type="pres">
      <dgm:prSet presAssocID="{93F39ABC-91EF-4F54-A35E-605CC985A693}" presName="txThree" presStyleLbl="node3" presStyleIdx="4" presStyleCnt="9">
        <dgm:presLayoutVars>
          <dgm:chPref val="3"/>
        </dgm:presLayoutVars>
      </dgm:prSet>
      <dgm:spPr/>
      <dgm:t>
        <a:bodyPr/>
        <a:lstStyle/>
        <a:p>
          <a:endParaRPr lang="fr-FR"/>
        </a:p>
      </dgm:t>
    </dgm:pt>
    <dgm:pt modelId="{FA53F887-B71E-4390-BCCE-866BDE673316}" type="pres">
      <dgm:prSet presAssocID="{93F39ABC-91EF-4F54-A35E-605CC985A693}" presName="horzThree" presStyleCnt="0"/>
      <dgm:spPr/>
    </dgm:pt>
    <dgm:pt modelId="{50B88268-F201-40F4-88E6-3ADBA601806E}" type="pres">
      <dgm:prSet presAssocID="{AA4EE161-4694-4ED3-80A4-B96CDC4529E2}" presName="sibSpaceThree" presStyleCnt="0"/>
      <dgm:spPr/>
    </dgm:pt>
    <dgm:pt modelId="{C316124A-41AE-4FDA-8485-102DAA2D5F89}" type="pres">
      <dgm:prSet presAssocID="{6FD1398B-9984-4EE4-A66F-FBAC8D0984D8}" presName="vertThree" presStyleCnt="0"/>
      <dgm:spPr/>
    </dgm:pt>
    <dgm:pt modelId="{3AE77CF8-A59E-424F-85DC-E309F32AAABF}" type="pres">
      <dgm:prSet presAssocID="{6FD1398B-9984-4EE4-A66F-FBAC8D0984D8}" presName="txThree" presStyleLbl="node3" presStyleIdx="5" presStyleCnt="9">
        <dgm:presLayoutVars>
          <dgm:chPref val="3"/>
        </dgm:presLayoutVars>
      </dgm:prSet>
      <dgm:spPr/>
      <dgm:t>
        <a:bodyPr/>
        <a:lstStyle/>
        <a:p>
          <a:endParaRPr lang="fr-FR"/>
        </a:p>
      </dgm:t>
    </dgm:pt>
    <dgm:pt modelId="{D4AC81F3-FF75-428E-87D7-04A0418D0D60}" type="pres">
      <dgm:prSet presAssocID="{6FD1398B-9984-4EE4-A66F-FBAC8D0984D8}" presName="horzThree" presStyleCnt="0"/>
      <dgm:spPr/>
    </dgm:pt>
    <dgm:pt modelId="{D776ABE4-0479-4DC8-BB01-98222C324EBD}" type="pres">
      <dgm:prSet presAssocID="{2E30143E-35D9-413C-8C4B-400295E29B2C}" presName="sibSpaceThree" presStyleCnt="0"/>
      <dgm:spPr/>
    </dgm:pt>
    <dgm:pt modelId="{00F7B540-2DAD-4901-BFB5-1C7330F820F4}" type="pres">
      <dgm:prSet presAssocID="{50B6B0FA-79E8-4912-A6BF-91ABBF0394E6}" presName="vertThree" presStyleCnt="0"/>
      <dgm:spPr/>
    </dgm:pt>
    <dgm:pt modelId="{97AFBC53-2A66-4EF4-A85F-7865B0F686CA}" type="pres">
      <dgm:prSet presAssocID="{50B6B0FA-79E8-4912-A6BF-91ABBF0394E6}" presName="txThree" presStyleLbl="node3" presStyleIdx="6" presStyleCnt="9">
        <dgm:presLayoutVars>
          <dgm:chPref val="3"/>
        </dgm:presLayoutVars>
      </dgm:prSet>
      <dgm:spPr/>
      <dgm:t>
        <a:bodyPr/>
        <a:lstStyle/>
        <a:p>
          <a:endParaRPr lang="fr-FR"/>
        </a:p>
      </dgm:t>
    </dgm:pt>
    <dgm:pt modelId="{199B2B5E-4214-4893-B362-B7EC60AA3E94}" type="pres">
      <dgm:prSet presAssocID="{50B6B0FA-79E8-4912-A6BF-91ABBF0394E6}" presName="horzThree" presStyleCnt="0"/>
      <dgm:spPr/>
    </dgm:pt>
    <dgm:pt modelId="{141570BD-C69B-4FEF-969E-8648DD793F81}" type="pres">
      <dgm:prSet presAssocID="{FD8C47AD-6F22-4D4F-AD5B-6EF585630593}" presName="sibSpaceTwo" presStyleCnt="0"/>
      <dgm:spPr/>
    </dgm:pt>
    <dgm:pt modelId="{D74F6216-7A02-4D3E-8AD9-619F93AF1C39}" type="pres">
      <dgm:prSet presAssocID="{DA7CA2AB-643F-4710-9A4D-266D3F908CDE}" presName="vertTwo" presStyleCnt="0"/>
      <dgm:spPr/>
    </dgm:pt>
    <dgm:pt modelId="{1ED4285C-E7C6-4EE9-A3C4-E6E9DDCB231B}" type="pres">
      <dgm:prSet presAssocID="{DA7CA2AB-643F-4710-9A4D-266D3F908CDE}" presName="txTwo" presStyleLbl="node2" presStyleIdx="2" presStyleCnt="3">
        <dgm:presLayoutVars>
          <dgm:chPref val="3"/>
        </dgm:presLayoutVars>
      </dgm:prSet>
      <dgm:spPr/>
      <dgm:t>
        <a:bodyPr/>
        <a:lstStyle/>
        <a:p>
          <a:endParaRPr lang="fr-FR"/>
        </a:p>
      </dgm:t>
    </dgm:pt>
    <dgm:pt modelId="{7F045A01-3F45-4E65-B01C-2C9D4499A4DF}" type="pres">
      <dgm:prSet presAssocID="{DA7CA2AB-643F-4710-9A4D-266D3F908CDE}" presName="parTransTwo" presStyleCnt="0"/>
      <dgm:spPr/>
    </dgm:pt>
    <dgm:pt modelId="{8D5C2CDE-664D-41B1-9557-E09A8FE7D0CD}" type="pres">
      <dgm:prSet presAssocID="{DA7CA2AB-643F-4710-9A4D-266D3F908CDE}" presName="horzTwo" presStyleCnt="0"/>
      <dgm:spPr/>
    </dgm:pt>
    <dgm:pt modelId="{04A2B142-2C76-4CB9-A5A4-A9945DC2EF2C}" type="pres">
      <dgm:prSet presAssocID="{7310810F-16E7-4346-867F-9B8AB132689C}" presName="vertThree" presStyleCnt="0"/>
      <dgm:spPr/>
    </dgm:pt>
    <dgm:pt modelId="{AF36C654-6F28-4CB1-8D97-F56A338326DA}" type="pres">
      <dgm:prSet presAssocID="{7310810F-16E7-4346-867F-9B8AB132689C}" presName="txThree" presStyleLbl="node3" presStyleIdx="7" presStyleCnt="9">
        <dgm:presLayoutVars>
          <dgm:chPref val="3"/>
        </dgm:presLayoutVars>
      </dgm:prSet>
      <dgm:spPr/>
      <dgm:t>
        <a:bodyPr/>
        <a:lstStyle/>
        <a:p>
          <a:endParaRPr lang="fr-FR"/>
        </a:p>
      </dgm:t>
    </dgm:pt>
    <dgm:pt modelId="{32C40C13-4A2D-4388-8F96-8C372DF13219}" type="pres">
      <dgm:prSet presAssocID="{7310810F-16E7-4346-867F-9B8AB132689C}" presName="horzThree" presStyleCnt="0"/>
      <dgm:spPr/>
    </dgm:pt>
    <dgm:pt modelId="{52E9C5A5-F389-4F97-8374-F29E7E45383A}" type="pres">
      <dgm:prSet presAssocID="{C26ED783-6109-4027-9F99-64643EBADB01}" presName="sibSpaceThree" presStyleCnt="0"/>
      <dgm:spPr/>
    </dgm:pt>
    <dgm:pt modelId="{007D3CFE-4559-47BA-B822-B531DD66FDE9}" type="pres">
      <dgm:prSet presAssocID="{C4989367-D001-4E38-A182-3C94DD0E0F10}" presName="vertThree" presStyleCnt="0"/>
      <dgm:spPr/>
    </dgm:pt>
    <dgm:pt modelId="{E6D91254-D564-4CC5-9B48-AC6B8FF7AD1C}" type="pres">
      <dgm:prSet presAssocID="{C4989367-D001-4E38-A182-3C94DD0E0F10}" presName="txThree" presStyleLbl="node3" presStyleIdx="8" presStyleCnt="9">
        <dgm:presLayoutVars>
          <dgm:chPref val="3"/>
        </dgm:presLayoutVars>
      </dgm:prSet>
      <dgm:spPr/>
      <dgm:t>
        <a:bodyPr/>
        <a:lstStyle/>
        <a:p>
          <a:endParaRPr lang="fr-FR"/>
        </a:p>
      </dgm:t>
    </dgm:pt>
    <dgm:pt modelId="{BA6EAF13-0C1D-41CE-8C54-F422D85B8742}" type="pres">
      <dgm:prSet presAssocID="{C4989367-D001-4E38-A182-3C94DD0E0F10}" presName="horzThree" presStyleCnt="0"/>
      <dgm:spPr/>
    </dgm:pt>
  </dgm:ptLst>
  <dgm:cxnLst>
    <dgm:cxn modelId="{71551CE3-D947-4FE8-A675-B7A2484AE03B}" type="presOf" srcId="{15084B78-C23E-439D-ACA2-BDC44C49EE55}" destId="{D42C77BD-C54C-43EF-B69B-158CC1D0A2D6}" srcOrd="0" destOrd="0" presId="urn:microsoft.com/office/officeart/2005/8/layout/hierarchy4"/>
    <dgm:cxn modelId="{60FB8DF8-45D6-407D-B845-B570C32BE228}" srcId="{DA7CA2AB-643F-4710-9A4D-266D3F908CDE}" destId="{7310810F-16E7-4346-867F-9B8AB132689C}" srcOrd="0" destOrd="0" parTransId="{7F5F34E5-9E66-4242-A5AA-36A36121D890}" sibTransId="{C26ED783-6109-4027-9F99-64643EBADB01}"/>
    <dgm:cxn modelId="{F966A972-98C3-4FB5-8F7C-6EDC9954EC11}" type="presOf" srcId="{9866966F-8832-420D-8816-3CE8744E8F60}" destId="{DA2F7C3A-FCD8-4548-BAFC-1E4230321DB7}" srcOrd="0" destOrd="0" presId="urn:microsoft.com/office/officeart/2005/8/layout/hierarchy4"/>
    <dgm:cxn modelId="{423241D5-2630-411D-82A9-EC75E3F046C7}" srcId="{9BA9C5CE-B4AE-4097-B877-531B5E84D255}" destId="{46DF01D1-8B63-4A36-BC17-4BF0B12C6842}" srcOrd="2" destOrd="0" parTransId="{373A7782-C891-4F98-9D52-DE766D702B0B}" sibTransId="{A920A14A-0852-4A7D-A6E7-D4410D4F90C9}"/>
    <dgm:cxn modelId="{EABE191B-6F36-461A-9B77-7B961B4D5451}" srcId="{9866966F-8832-420D-8816-3CE8744E8F60}" destId="{76F8E834-7454-4D94-8CA1-902665EF3657}" srcOrd="1" destOrd="0" parTransId="{468EF445-2B70-4E39-9303-74984CA3D923}" sibTransId="{FD8C47AD-6F22-4D4F-AD5B-6EF585630593}"/>
    <dgm:cxn modelId="{498D4EF0-5EE0-4495-AAF8-A0993D07C7E6}" type="presOf" srcId="{8B92C763-B7E1-4366-835A-C710F2EC0187}" destId="{C90CDAF8-7B23-4CE9-8E97-D90B1AE93902}" srcOrd="0" destOrd="0" presId="urn:microsoft.com/office/officeart/2005/8/layout/hierarchy4"/>
    <dgm:cxn modelId="{4D20BB32-5A51-4162-87BB-7368078AAB22}" srcId="{76F8E834-7454-4D94-8CA1-902665EF3657}" destId="{6FD1398B-9984-4EE4-A66F-FBAC8D0984D8}" srcOrd="2" destOrd="0" parTransId="{CF4BF061-51DE-49F3-9BDE-5C3E800E20E2}" sibTransId="{2E30143E-35D9-413C-8C4B-400295E29B2C}"/>
    <dgm:cxn modelId="{211798BF-D3F9-421F-B962-3678969DE5EF}" type="presOf" srcId="{46DF01D1-8B63-4A36-BC17-4BF0B12C6842}" destId="{E6E8F160-F427-4E4D-99C3-7CD51086C841}" srcOrd="0" destOrd="0" presId="urn:microsoft.com/office/officeart/2005/8/layout/hierarchy4"/>
    <dgm:cxn modelId="{CFD9216D-A738-4874-A2DD-6E2C84F37245}" type="presOf" srcId="{DA7CA2AB-643F-4710-9A4D-266D3F908CDE}" destId="{1ED4285C-E7C6-4EE9-A3C4-E6E9DDCB231B}" srcOrd="0" destOrd="0" presId="urn:microsoft.com/office/officeart/2005/8/layout/hierarchy4"/>
    <dgm:cxn modelId="{92FF4C7E-C09B-4533-9952-B2D177DB1C32}" srcId="{76F8E834-7454-4D94-8CA1-902665EF3657}" destId="{93F39ABC-91EF-4F54-A35E-605CC985A693}" srcOrd="1" destOrd="0" parTransId="{5562B01B-9F1E-472D-A6B7-FDA56D06D887}" sibTransId="{AA4EE161-4694-4ED3-80A4-B96CDC4529E2}"/>
    <dgm:cxn modelId="{C69F3FDD-8EAF-4DC1-A953-EDF158BA8A67}" type="presOf" srcId="{6FD1398B-9984-4EE4-A66F-FBAC8D0984D8}" destId="{3AE77CF8-A59E-424F-85DC-E309F32AAABF}" srcOrd="0" destOrd="0" presId="urn:microsoft.com/office/officeart/2005/8/layout/hierarchy4"/>
    <dgm:cxn modelId="{28361DDD-2923-477B-B013-DC886C815859}" type="presOf" srcId="{50B6B0FA-79E8-4912-A6BF-91ABBF0394E6}" destId="{97AFBC53-2A66-4EF4-A85F-7865B0F686CA}" srcOrd="0" destOrd="0" presId="urn:microsoft.com/office/officeart/2005/8/layout/hierarchy4"/>
    <dgm:cxn modelId="{B5031D93-EE95-42CF-A123-1F18409C0E71}" type="presOf" srcId="{76F8E834-7454-4D94-8CA1-902665EF3657}" destId="{52D6EEE3-5958-49B6-8E3A-19DADA0DDDF0}" srcOrd="0" destOrd="0" presId="urn:microsoft.com/office/officeart/2005/8/layout/hierarchy4"/>
    <dgm:cxn modelId="{9AC9202E-B16E-47D7-BD11-995EB294B1A4}" srcId="{76F8E834-7454-4D94-8CA1-902665EF3657}" destId="{50B6B0FA-79E8-4912-A6BF-91ABBF0394E6}" srcOrd="3" destOrd="0" parTransId="{E6BDF9BD-2E0B-4F1D-92FB-2EB94A958FDE}" sibTransId="{33ABB6EC-78CF-496B-BB1E-F18C44B20B7D}"/>
    <dgm:cxn modelId="{FF62BDBE-385D-4916-BDA0-C5E4E099CEBD}" srcId="{8B92C763-B7E1-4366-835A-C710F2EC0187}" destId="{9866966F-8832-420D-8816-3CE8744E8F60}" srcOrd="0" destOrd="0" parTransId="{EE4C8B34-3239-4938-B3E8-ECBA3EE2DBA6}" sibTransId="{5092CBE2-3078-41C2-8EDC-DE7743162184}"/>
    <dgm:cxn modelId="{EBC17E98-F4D2-4541-8DEB-FB7B8D7919FD}" srcId="{9BA9C5CE-B4AE-4097-B877-531B5E84D255}" destId="{5414E56E-57C6-4B5D-BF97-A2047EB6323A}" srcOrd="1" destOrd="0" parTransId="{4DB43CDC-8F2B-437D-8FA5-46036FA6A7FC}" sibTransId="{12E96195-087E-4188-A8C2-B2F01266DE87}"/>
    <dgm:cxn modelId="{6D22F6B6-6C31-423A-B29D-F80432655064}" srcId="{9866966F-8832-420D-8816-3CE8744E8F60}" destId="{9BA9C5CE-B4AE-4097-B877-531B5E84D255}" srcOrd="0" destOrd="0" parTransId="{137E2C5F-4D81-415F-B88E-EBB71CA621A9}" sibTransId="{AED8B7D2-5CE0-4A09-8213-590505B7E080}"/>
    <dgm:cxn modelId="{3F628595-13F1-4D73-8883-B5AFB56DB18A}" type="presOf" srcId="{6A0D2442-2F57-4E0E-BBBC-4C7CB9EB6220}" destId="{A6394D95-C135-43C3-A5BE-37B6444BF290}" srcOrd="0" destOrd="0" presId="urn:microsoft.com/office/officeart/2005/8/layout/hierarchy4"/>
    <dgm:cxn modelId="{9F428DB8-1359-43D1-A115-275307F78C0D}" type="presOf" srcId="{C4989367-D001-4E38-A182-3C94DD0E0F10}" destId="{E6D91254-D564-4CC5-9B48-AC6B8FF7AD1C}" srcOrd="0" destOrd="0" presId="urn:microsoft.com/office/officeart/2005/8/layout/hierarchy4"/>
    <dgm:cxn modelId="{8962F3D4-57C8-4EB5-B755-F500D5EEF425}" srcId="{76F8E834-7454-4D94-8CA1-902665EF3657}" destId="{6A0D2442-2F57-4E0E-BBBC-4C7CB9EB6220}" srcOrd="0" destOrd="0" parTransId="{3F5BA033-66A9-47F4-9DAF-7E0A29B8D735}" sibTransId="{8EB59FC3-AEEF-4CF7-9A3D-2276D1598CFA}"/>
    <dgm:cxn modelId="{ADDB2625-3D0F-410E-AEFC-93E7C7D0B02E}" type="presOf" srcId="{5414E56E-57C6-4B5D-BF97-A2047EB6323A}" destId="{DA82D3A2-87E6-455B-8006-F0617136C5A5}" srcOrd="0" destOrd="0" presId="urn:microsoft.com/office/officeart/2005/8/layout/hierarchy4"/>
    <dgm:cxn modelId="{DF98A19A-7715-4DDD-991B-8B68BB0D6914}" srcId="{9866966F-8832-420D-8816-3CE8744E8F60}" destId="{DA7CA2AB-643F-4710-9A4D-266D3F908CDE}" srcOrd="2" destOrd="0" parTransId="{A0CB6329-F3BB-449A-B3AD-7B71E3A99A4B}" sibTransId="{8F29D274-25EA-42EA-A25F-D5E3D7E9FBA7}"/>
    <dgm:cxn modelId="{61E10A1D-D1C0-40CE-A2AB-0CACE2C82A03}" type="presOf" srcId="{9BA9C5CE-B4AE-4097-B877-531B5E84D255}" destId="{8AE1F5AF-9B36-46FC-8305-B2619D0C3EC4}" srcOrd="0" destOrd="0" presId="urn:microsoft.com/office/officeart/2005/8/layout/hierarchy4"/>
    <dgm:cxn modelId="{547E1052-9BD7-4A0F-8C6D-E8F5F941D011}" type="presOf" srcId="{7310810F-16E7-4346-867F-9B8AB132689C}" destId="{AF36C654-6F28-4CB1-8D97-F56A338326DA}" srcOrd="0" destOrd="0" presId="urn:microsoft.com/office/officeart/2005/8/layout/hierarchy4"/>
    <dgm:cxn modelId="{FC2B55C9-CA66-4C3D-B3BE-3CADBA5EC78E}" srcId="{9BA9C5CE-B4AE-4097-B877-531B5E84D255}" destId="{15084B78-C23E-439D-ACA2-BDC44C49EE55}" srcOrd="0" destOrd="0" parTransId="{C9CEBC89-C895-46E5-9669-C821401C93AF}" sibTransId="{E0A673B3-AFC1-413E-A859-8658F7D76F9E}"/>
    <dgm:cxn modelId="{02090A35-FF15-481B-8B8E-41BA8AB07FCE}" type="presOf" srcId="{93F39ABC-91EF-4F54-A35E-605CC985A693}" destId="{86467DC3-1A9F-40C0-97D8-1F293939289D}" srcOrd="0" destOrd="0" presId="urn:microsoft.com/office/officeart/2005/8/layout/hierarchy4"/>
    <dgm:cxn modelId="{455FCEC9-F12E-4A24-A6ED-44576B486843}" srcId="{DA7CA2AB-643F-4710-9A4D-266D3F908CDE}" destId="{C4989367-D001-4E38-A182-3C94DD0E0F10}" srcOrd="1" destOrd="0" parTransId="{B27C85BD-5E7C-442A-860D-AD253397928C}" sibTransId="{577CBBD0-6CEB-42D5-9746-7D94B5F0419A}"/>
    <dgm:cxn modelId="{41576B84-6F59-49D9-92EA-06E949685809}" type="presParOf" srcId="{C90CDAF8-7B23-4CE9-8E97-D90B1AE93902}" destId="{10674403-EF26-411A-8F6B-650F1DC0A5C2}" srcOrd="0" destOrd="0" presId="urn:microsoft.com/office/officeart/2005/8/layout/hierarchy4"/>
    <dgm:cxn modelId="{44304BB6-8F01-4CDC-B6B8-1435192201A2}" type="presParOf" srcId="{10674403-EF26-411A-8F6B-650F1DC0A5C2}" destId="{DA2F7C3A-FCD8-4548-BAFC-1E4230321DB7}" srcOrd="0" destOrd="0" presId="urn:microsoft.com/office/officeart/2005/8/layout/hierarchy4"/>
    <dgm:cxn modelId="{CC30D067-75E0-44D3-A2B1-7D24A3241CE2}" type="presParOf" srcId="{10674403-EF26-411A-8F6B-650F1DC0A5C2}" destId="{970EEB85-532F-4AF8-933E-4FA03CE3B799}" srcOrd="1" destOrd="0" presId="urn:microsoft.com/office/officeart/2005/8/layout/hierarchy4"/>
    <dgm:cxn modelId="{B80231FC-EE2D-4CC6-8BAF-3AA46C0961F2}" type="presParOf" srcId="{10674403-EF26-411A-8F6B-650F1DC0A5C2}" destId="{5249EE50-EDAF-4C86-B946-1887E863681C}" srcOrd="2" destOrd="0" presId="urn:microsoft.com/office/officeart/2005/8/layout/hierarchy4"/>
    <dgm:cxn modelId="{B65DE859-6081-400D-BFC0-1309C0AE4BCA}" type="presParOf" srcId="{5249EE50-EDAF-4C86-B946-1887E863681C}" destId="{A038843E-C577-4748-AB04-1B83C4EFCBC0}" srcOrd="0" destOrd="0" presId="urn:microsoft.com/office/officeart/2005/8/layout/hierarchy4"/>
    <dgm:cxn modelId="{068CF404-1292-44E2-98D9-1F68114FBFC3}" type="presParOf" srcId="{A038843E-C577-4748-AB04-1B83C4EFCBC0}" destId="{8AE1F5AF-9B36-46FC-8305-B2619D0C3EC4}" srcOrd="0" destOrd="0" presId="urn:microsoft.com/office/officeart/2005/8/layout/hierarchy4"/>
    <dgm:cxn modelId="{26F39D18-29A9-4F81-8CB7-DA169A01B7E2}" type="presParOf" srcId="{A038843E-C577-4748-AB04-1B83C4EFCBC0}" destId="{7FE91CB4-9F63-4F65-8CE6-C2C678E89EE8}" srcOrd="1" destOrd="0" presId="urn:microsoft.com/office/officeart/2005/8/layout/hierarchy4"/>
    <dgm:cxn modelId="{1D371BCA-6908-4AF2-BA8C-1C0D55DBDEFB}" type="presParOf" srcId="{A038843E-C577-4748-AB04-1B83C4EFCBC0}" destId="{86F41B83-5F33-47FA-8438-A5C9D3E13FB0}" srcOrd="2" destOrd="0" presId="urn:microsoft.com/office/officeart/2005/8/layout/hierarchy4"/>
    <dgm:cxn modelId="{8432F4D2-934C-492E-AEB8-F43BB8602FE9}" type="presParOf" srcId="{86F41B83-5F33-47FA-8438-A5C9D3E13FB0}" destId="{3805FADC-36FA-4300-A9B3-46C5DC21229D}" srcOrd="0" destOrd="0" presId="urn:microsoft.com/office/officeart/2005/8/layout/hierarchy4"/>
    <dgm:cxn modelId="{660503A4-8B80-4012-9C9F-7E0F041FFEF2}" type="presParOf" srcId="{3805FADC-36FA-4300-A9B3-46C5DC21229D}" destId="{D42C77BD-C54C-43EF-B69B-158CC1D0A2D6}" srcOrd="0" destOrd="0" presId="urn:microsoft.com/office/officeart/2005/8/layout/hierarchy4"/>
    <dgm:cxn modelId="{3B6B4C48-1CC9-412F-80DA-D15E1C7B030D}" type="presParOf" srcId="{3805FADC-36FA-4300-A9B3-46C5DC21229D}" destId="{EA74031F-3D89-4622-8735-20B3D8B06B28}" srcOrd="1" destOrd="0" presId="urn:microsoft.com/office/officeart/2005/8/layout/hierarchy4"/>
    <dgm:cxn modelId="{2B9EADBE-AC66-4A0D-A6D6-C1BAAA5CBBC6}" type="presParOf" srcId="{86F41B83-5F33-47FA-8438-A5C9D3E13FB0}" destId="{0B3EE9CB-5F8B-4405-A56B-A9B1693EBE21}" srcOrd="1" destOrd="0" presId="urn:microsoft.com/office/officeart/2005/8/layout/hierarchy4"/>
    <dgm:cxn modelId="{6544820B-991B-4E75-85CB-3D4FDF197E4E}" type="presParOf" srcId="{86F41B83-5F33-47FA-8438-A5C9D3E13FB0}" destId="{2D1FD240-F62D-48C6-9716-DF21DC04B554}" srcOrd="2" destOrd="0" presId="urn:microsoft.com/office/officeart/2005/8/layout/hierarchy4"/>
    <dgm:cxn modelId="{495953C6-6624-4E40-9F89-5D421E793CCB}" type="presParOf" srcId="{2D1FD240-F62D-48C6-9716-DF21DC04B554}" destId="{DA82D3A2-87E6-455B-8006-F0617136C5A5}" srcOrd="0" destOrd="0" presId="urn:microsoft.com/office/officeart/2005/8/layout/hierarchy4"/>
    <dgm:cxn modelId="{8D5AAA8E-922A-4EA4-95A0-715B305AA4AB}" type="presParOf" srcId="{2D1FD240-F62D-48C6-9716-DF21DC04B554}" destId="{AFDAD1E2-4FCF-4823-835C-00191A974FBE}" srcOrd="1" destOrd="0" presId="urn:microsoft.com/office/officeart/2005/8/layout/hierarchy4"/>
    <dgm:cxn modelId="{41679605-F1AD-46D1-B9F6-9FBC206B1E33}" type="presParOf" srcId="{86F41B83-5F33-47FA-8438-A5C9D3E13FB0}" destId="{1AFC417F-A2BC-48BB-B6B5-6AD6E2C12FFC}" srcOrd="3" destOrd="0" presId="urn:microsoft.com/office/officeart/2005/8/layout/hierarchy4"/>
    <dgm:cxn modelId="{BD58BBFE-6B9E-440B-85A9-FDFF72BA72EC}" type="presParOf" srcId="{86F41B83-5F33-47FA-8438-A5C9D3E13FB0}" destId="{2FFC566D-EAAB-4D1E-9A1C-0AABFE9EB14B}" srcOrd="4" destOrd="0" presId="urn:microsoft.com/office/officeart/2005/8/layout/hierarchy4"/>
    <dgm:cxn modelId="{96FAE870-B7D5-4DCD-997B-5EA250552189}" type="presParOf" srcId="{2FFC566D-EAAB-4D1E-9A1C-0AABFE9EB14B}" destId="{E6E8F160-F427-4E4D-99C3-7CD51086C841}" srcOrd="0" destOrd="0" presId="urn:microsoft.com/office/officeart/2005/8/layout/hierarchy4"/>
    <dgm:cxn modelId="{147A3689-9385-493C-8919-BCC07DC9DFA3}" type="presParOf" srcId="{2FFC566D-EAAB-4D1E-9A1C-0AABFE9EB14B}" destId="{225A27DE-E906-45FB-A462-1ED83162B108}" srcOrd="1" destOrd="0" presId="urn:microsoft.com/office/officeart/2005/8/layout/hierarchy4"/>
    <dgm:cxn modelId="{0569364E-0CD2-45C7-BC24-CA2C327F4689}" type="presParOf" srcId="{5249EE50-EDAF-4C86-B946-1887E863681C}" destId="{91321232-3827-4B9E-BF3C-12C9BDEDFC16}" srcOrd="1" destOrd="0" presId="urn:microsoft.com/office/officeart/2005/8/layout/hierarchy4"/>
    <dgm:cxn modelId="{921834BC-FC2F-417F-BFBA-0CFE8F9DDCDD}" type="presParOf" srcId="{5249EE50-EDAF-4C86-B946-1887E863681C}" destId="{93CBDADB-BE64-478F-B507-85A5FB6D1A55}" srcOrd="2" destOrd="0" presId="urn:microsoft.com/office/officeart/2005/8/layout/hierarchy4"/>
    <dgm:cxn modelId="{1CFC7355-E3F0-49A6-A331-287F41079A87}" type="presParOf" srcId="{93CBDADB-BE64-478F-B507-85A5FB6D1A55}" destId="{52D6EEE3-5958-49B6-8E3A-19DADA0DDDF0}" srcOrd="0" destOrd="0" presId="urn:microsoft.com/office/officeart/2005/8/layout/hierarchy4"/>
    <dgm:cxn modelId="{A62AAB0C-F307-40F8-A87A-1AFC87E34F24}" type="presParOf" srcId="{93CBDADB-BE64-478F-B507-85A5FB6D1A55}" destId="{44F7FB00-4D51-49B2-BF99-1BE9EAEDECE4}" srcOrd="1" destOrd="0" presId="urn:microsoft.com/office/officeart/2005/8/layout/hierarchy4"/>
    <dgm:cxn modelId="{EB2D8D79-00FC-4826-8B1E-1FC7366B3CF4}" type="presParOf" srcId="{93CBDADB-BE64-478F-B507-85A5FB6D1A55}" destId="{10C226F0-2C25-462F-98B8-C5F795F2FD82}" srcOrd="2" destOrd="0" presId="urn:microsoft.com/office/officeart/2005/8/layout/hierarchy4"/>
    <dgm:cxn modelId="{A1815B1D-78D8-4AB7-8248-0076AB588BF7}" type="presParOf" srcId="{10C226F0-2C25-462F-98B8-C5F795F2FD82}" destId="{58B60C59-838C-401A-94DA-DFE470A1AC5A}" srcOrd="0" destOrd="0" presId="urn:microsoft.com/office/officeart/2005/8/layout/hierarchy4"/>
    <dgm:cxn modelId="{F7BA8A26-EDBA-4F43-B241-C2C225CC8936}" type="presParOf" srcId="{58B60C59-838C-401A-94DA-DFE470A1AC5A}" destId="{A6394D95-C135-43C3-A5BE-37B6444BF290}" srcOrd="0" destOrd="0" presId="urn:microsoft.com/office/officeart/2005/8/layout/hierarchy4"/>
    <dgm:cxn modelId="{242FB6AF-7718-465D-A607-063C9004025F}" type="presParOf" srcId="{58B60C59-838C-401A-94DA-DFE470A1AC5A}" destId="{A48FC8F0-0BFB-46F2-8324-21E8D2B60481}" srcOrd="1" destOrd="0" presId="urn:microsoft.com/office/officeart/2005/8/layout/hierarchy4"/>
    <dgm:cxn modelId="{8196B878-73D7-4D77-8B43-1D07AED5CDFF}" type="presParOf" srcId="{10C226F0-2C25-462F-98B8-C5F795F2FD82}" destId="{8D786D24-3862-4FFE-BE8D-A09FBEAD083B}" srcOrd="1" destOrd="0" presId="urn:microsoft.com/office/officeart/2005/8/layout/hierarchy4"/>
    <dgm:cxn modelId="{BAEBBDF7-5353-4BE8-B298-953EF76177FA}" type="presParOf" srcId="{10C226F0-2C25-462F-98B8-C5F795F2FD82}" destId="{33A23933-9808-4E6B-85D4-1C1FF76F51AF}" srcOrd="2" destOrd="0" presId="urn:microsoft.com/office/officeart/2005/8/layout/hierarchy4"/>
    <dgm:cxn modelId="{5B0255E9-CEA9-4F2C-9785-CD1C6F6E57AE}" type="presParOf" srcId="{33A23933-9808-4E6B-85D4-1C1FF76F51AF}" destId="{86467DC3-1A9F-40C0-97D8-1F293939289D}" srcOrd="0" destOrd="0" presId="urn:microsoft.com/office/officeart/2005/8/layout/hierarchy4"/>
    <dgm:cxn modelId="{D757550E-BAB9-4ABE-9E8B-CCE8A6FF2887}" type="presParOf" srcId="{33A23933-9808-4E6B-85D4-1C1FF76F51AF}" destId="{FA53F887-B71E-4390-BCCE-866BDE673316}" srcOrd="1" destOrd="0" presId="urn:microsoft.com/office/officeart/2005/8/layout/hierarchy4"/>
    <dgm:cxn modelId="{EC43C994-7A32-4DCE-8C68-201FFC7CA3CF}" type="presParOf" srcId="{10C226F0-2C25-462F-98B8-C5F795F2FD82}" destId="{50B88268-F201-40F4-88E6-3ADBA601806E}" srcOrd="3" destOrd="0" presId="urn:microsoft.com/office/officeart/2005/8/layout/hierarchy4"/>
    <dgm:cxn modelId="{DD916927-FA09-4899-99F9-5BAEA6BF5E53}" type="presParOf" srcId="{10C226F0-2C25-462F-98B8-C5F795F2FD82}" destId="{C316124A-41AE-4FDA-8485-102DAA2D5F89}" srcOrd="4" destOrd="0" presId="urn:microsoft.com/office/officeart/2005/8/layout/hierarchy4"/>
    <dgm:cxn modelId="{5A132F5D-FCF6-4755-A271-156495D7D660}" type="presParOf" srcId="{C316124A-41AE-4FDA-8485-102DAA2D5F89}" destId="{3AE77CF8-A59E-424F-85DC-E309F32AAABF}" srcOrd="0" destOrd="0" presId="urn:microsoft.com/office/officeart/2005/8/layout/hierarchy4"/>
    <dgm:cxn modelId="{5BADA0FD-D410-4701-A2CF-C42E002EEC5D}" type="presParOf" srcId="{C316124A-41AE-4FDA-8485-102DAA2D5F89}" destId="{D4AC81F3-FF75-428E-87D7-04A0418D0D60}" srcOrd="1" destOrd="0" presId="urn:microsoft.com/office/officeart/2005/8/layout/hierarchy4"/>
    <dgm:cxn modelId="{4E8C5C27-AC4F-4FEA-A899-AD32ECE26397}" type="presParOf" srcId="{10C226F0-2C25-462F-98B8-C5F795F2FD82}" destId="{D776ABE4-0479-4DC8-BB01-98222C324EBD}" srcOrd="5" destOrd="0" presId="urn:microsoft.com/office/officeart/2005/8/layout/hierarchy4"/>
    <dgm:cxn modelId="{539C7E14-10FC-47EC-9039-19F4921B3BD1}" type="presParOf" srcId="{10C226F0-2C25-462F-98B8-C5F795F2FD82}" destId="{00F7B540-2DAD-4901-BFB5-1C7330F820F4}" srcOrd="6" destOrd="0" presId="urn:microsoft.com/office/officeart/2005/8/layout/hierarchy4"/>
    <dgm:cxn modelId="{E5E2F628-64B0-49F1-88A3-8CFBF160AD14}" type="presParOf" srcId="{00F7B540-2DAD-4901-BFB5-1C7330F820F4}" destId="{97AFBC53-2A66-4EF4-A85F-7865B0F686CA}" srcOrd="0" destOrd="0" presId="urn:microsoft.com/office/officeart/2005/8/layout/hierarchy4"/>
    <dgm:cxn modelId="{8753C331-D60F-4E34-8604-A33FD2DF8FA5}" type="presParOf" srcId="{00F7B540-2DAD-4901-BFB5-1C7330F820F4}" destId="{199B2B5E-4214-4893-B362-B7EC60AA3E94}" srcOrd="1" destOrd="0" presId="urn:microsoft.com/office/officeart/2005/8/layout/hierarchy4"/>
    <dgm:cxn modelId="{FC7353B6-BDD1-4D94-9D89-48E8290D84F1}" type="presParOf" srcId="{5249EE50-EDAF-4C86-B946-1887E863681C}" destId="{141570BD-C69B-4FEF-969E-8648DD793F81}" srcOrd="3" destOrd="0" presId="urn:microsoft.com/office/officeart/2005/8/layout/hierarchy4"/>
    <dgm:cxn modelId="{626EA2D3-FBAD-496F-9435-5A10FA01E158}" type="presParOf" srcId="{5249EE50-EDAF-4C86-B946-1887E863681C}" destId="{D74F6216-7A02-4D3E-8AD9-619F93AF1C39}" srcOrd="4" destOrd="0" presId="urn:microsoft.com/office/officeart/2005/8/layout/hierarchy4"/>
    <dgm:cxn modelId="{F67C137C-7709-4895-9CA2-BB927F75450A}" type="presParOf" srcId="{D74F6216-7A02-4D3E-8AD9-619F93AF1C39}" destId="{1ED4285C-E7C6-4EE9-A3C4-E6E9DDCB231B}" srcOrd="0" destOrd="0" presId="urn:microsoft.com/office/officeart/2005/8/layout/hierarchy4"/>
    <dgm:cxn modelId="{DB41B19F-7598-4CF2-B679-00D556160A49}" type="presParOf" srcId="{D74F6216-7A02-4D3E-8AD9-619F93AF1C39}" destId="{7F045A01-3F45-4E65-B01C-2C9D4499A4DF}" srcOrd="1" destOrd="0" presId="urn:microsoft.com/office/officeart/2005/8/layout/hierarchy4"/>
    <dgm:cxn modelId="{C991D7D3-0667-4F53-B42B-99962B8AA958}" type="presParOf" srcId="{D74F6216-7A02-4D3E-8AD9-619F93AF1C39}" destId="{8D5C2CDE-664D-41B1-9557-E09A8FE7D0CD}" srcOrd="2" destOrd="0" presId="urn:microsoft.com/office/officeart/2005/8/layout/hierarchy4"/>
    <dgm:cxn modelId="{FE74A1A1-A3C1-44CF-A95D-A7B749032305}" type="presParOf" srcId="{8D5C2CDE-664D-41B1-9557-E09A8FE7D0CD}" destId="{04A2B142-2C76-4CB9-A5A4-A9945DC2EF2C}" srcOrd="0" destOrd="0" presId="urn:microsoft.com/office/officeart/2005/8/layout/hierarchy4"/>
    <dgm:cxn modelId="{1A4ADCB6-9BD5-46B8-A994-514094CA0B04}" type="presParOf" srcId="{04A2B142-2C76-4CB9-A5A4-A9945DC2EF2C}" destId="{AF36C654-6F28-4CB1-8D97-F56A338326DA}" srcOrd="0" destOrd="0" presId="urn:microsoft.com/office/officeart/2005/8/layout/hierarchy4"/>
    <dgm:cxn modelId="{67C0A0F4-32AB-4BB6-9785-7753DAAEAFCA}" type="presParOf" srcId="{04A2B142-2C76-4CB9-A5A4-A9945DC2EF2C}" destId="{32C40C13-4A2D-4388-8F96-8C372DF13219}" srcOrd="1" destOrd="0" presId="urn:microsoft.com/office/officeart/2005/8/layout/hierarchy4"/>
    <dgm:cxn modelId="{A954C1A1-7A30-49A0-9F8A-54C5AB11353F}" type="presParOf" srcId="{8D5C2CDE-664D-41B1-9557-E09A8FE7D0CD}" destId="{52E9C5A5-F389-4F97-8374-F29E7E45383A}" srcOrd="1" destOrd="0" presId="urn:microsoft.com/office/officeart/2005/8/layout/hierarchy4"/>
    <dgm:cxn modelId="{0B8C3EAD-3EB3-47AA-B8C1-35F50D98E2F3}" type="presParOf" srcId="{8D5C2CDE-664D-41B1-9557-E09A8FE7D0CD}" destId="{007D3CFE-4559-47BA-B822-B531DD66FDE9}" srcOrd="2" destOrd="0" presId="urn:microsoft.com/office/officeart/2005/8/layout/hierarchy4"/>
    <dgm:cxn modelId="{6B401885-8558-4CD7-806D-7ED6152FBA42}" type="presParOf" srcId="{007D3CFE-4559-47BA-B822-B531DD66FDE9}" destId="{E6D91254-D564-4CC5-9B48-AC6B8FF7AD1C}" srcOrd="0" destOrd="0" presId="urn:microsoft.com/office/officeart/2005/8/layout/hierarchy4"/>
    <dgm:cxn modelId="{D650D374-6759-43FE-83E2-5EA5FD4F7913}" type="presParOf" srcId="{007D3CFE-4559-47BA-B822-B531DD66FDE9}" destId="{BA6EAF13-0C1D-41CE-8C54-F422D85B8742}" srcOrd="1" destOrd="0" presId="urn:microsoft.com/office/officeart/2005/8/layout/hierarchy4"/>
  </dgm:cxnLst>
  <dgm:bg/>
  <dgm:whole>
    <a:ln>
      <a:solidFill>
        <a:schemeClr val="accent1"/>
      </a:solidFill>
    </a:ln>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306F79-A8FB-49BC-9402-1A9E3F38B9F3}">
      <dsp:nvSpPr>
        <dsp:cNvPr id="0" name=""/>
        <dsp:cNvSpPr/>
      </dsp:nvSpPr>
      <dsp:spPr>
        <a:xfrm rot="16200000">
          <a:off x="2364217" y="-2276475"/>
          <a:ext cx="686241" cy="5414676"/>
        </a:xfrm>
        <a:prstGeom prst="round2SameRect">
          <a:avLst/>
        </a:prstGeom>
        <a:solidFill>
          <a:schemeClr val="accent2">
            <a:lumMod val="60000"/>
            <a:lumOff val="40000"/>
          </a:schemeClr>
        </a:solidFill>
        <a:ln w="10000" cap="flat" cmpd="sng" algn="ctr">
          <a:solidFill>
            <a:schemeClr val="accent2"/>
          </a:solidFill>
          <a:prstDash val="solid"/>
        </a:ln>
        <a:effectLst>
          <a:outerShdw blurRad="38100" dist="30000" dir="5400000" rotWithShape="0">
            <a:srgbClr val="000000">
              <a:alpha val="45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247650" tIns="123825" rIns="247650" bIns="123825" numCol="1" spcCol="1270" anchor="ctr" anchorCtr="0">
          <a:noAutofit/>
        </a:bodyPr>
        <a:lstStyle/>
        <a:p>
          <a:pPr marL="285750" lvl="1" indent="-285750" algn="r" defTabSz="1422400" rtl="1">
            <a:lnSpc>
              <a:spcPct val="90000"/>
            </a:lnSpc>
            <a:spcBef>
              <a:spcPct val="0"/>
            </a:spcBef>
            <a:spcAft>
              <a:spcPct val="15000"/>
            </a:spcAft>
            <a:buChar char="••"/>
          </a:pPr>
          <a:r>
            <a:rPr lang="ar-AE" sz="3200" b="1" kern="1200" dirty="0" smtClean="0"/>
            <a:t>المدخل العام</a:t>
          </a:r>
          <a:endParaRPr lang="fr-FR" sz="3200" b="1" kern="1200" dirty="0"/>
        </a:p>
      </dsp:txBody>
      <dsp:txXfrm rot="5400000">
        <a:off x="33500" y="121242"/>
        <a:ext cx="5381176" cy="619241"/>
      </dsp:txXfrm>
    </dsp:sp>
    <dsp:sp modelId="{817F7DBD-9BB9-4196-81D7-F09258092FD4}">
      <dsp:nvSpPr>
        <dsp:cNvPr id="0" name=""/>
        <dsp:cNvSpPr/>
      </dsp:nvSpPr>
      <dsp:spPr>
        <a:xfrm>
          <a:off x="5414676" y="43591"/>
          <a:ext cx="3045755" cy="85780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ar-TN" sz="3200" b="1" kern="1200" dirty="0" smtClean="0"/>
            <a:t>اليوم الأول</a:t>
          </a:r>
          <a:endParaRPr lang="fr-FR" sz="3200" b="1" kern="1200" dirty="0"/>
        </a:p>
      </dsp:txBody>
      <dsp:txXfrm>
        <a:off x="5456550" y="85465"/>
        <a:ext cx="2962007" cy="774054"/>
      </dsp:txXfrm>
    </dsp:sp>
    <dsp:sp modelId="{D2B65DC7-4ACB-4547-9D4A-8321532960A7}">
      <dsp:nvSpPr>
        <dsp:cNvPr id="0" name=""/>
        <dsp:cNvSpPr/>
      </dsp:nvSpPr>
      <dsp:spPr>
        <a:xfrm rot="16200000">
          <a:off x="2364217" y="-1375782"/>
          <a:ext cx="686241" cy="5414676"/>
        </a:xfrm>
        <a:prstGeom prst="round2SameRect">
          <a:avLst/>
        </a:prstGeom>
        <a:solidFill>
          <a:schemeClr val="accent2">
            <a:lumMod val="60000"/>
            <a:lumOff val="40000"/>
          </a:schemeClr>
        </a:solidFill>
        <a:ln w="10000" cap="flat" cmpd="sng" algn="ctr">
          <a:solidFill>
            <a:schemeClr val="accent2"/>
          </a:solidFill>
          <a:prstDash val="solid"/>
        </a:ln>
        <a:effectLst>
          <a:outerShdw blurRad="38100" dist="30000" dir="5400000" rotWithShape="0">
            <a:srgbClr val="000000">
              <a:alpha val="45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247650" tIns="123825" rIns="247650" bIns="123825" numCol="1" spcCol="1270" anchor="ctr" anchorCtr="0">
          <a:noAutofit/>
        </a:bodyPr>
        <a:lstStyle/>
        <a:p>
          <a:pPr marL="285750" lvl="1" indent="-285750" algn="r" defTabSz="1422400" rtl="1">
            <a:lnSpc>
              <a:spcPct val="90000"/>
            </a:lnSpc>
            <a:spcBef>
              <a:spcPct val="0"/>
            </a:spcBef>
            <a:spcAft>
              <a:spcPct val="15000"/>
            </a:spcAft>
            <a:buChar char="••"/>
          </a:pPr>
          <a:r>
            <a:rPr lang="ar-AE" sz="3200" b="1" kern="1200" dirty="0" smtClean="0"/>
            <a:t>النظام المصرفي الإسلامي</a:t>
          </a:r>
          <a:endParaRPr lang="fr-FR" sz="3200" b="1" kern="1200" dirty="0"/>
        </a:p>
      </dsp:txBody>
      <dsp:txXfrm rot="5400000">
        <a:off x="33500" y="1021935"/>
        <a:ext cx="5381176" cy="619241"/>
      </dsp:txXfrm>
    </dsp:sp>
    <dsp:sp modelId="{7901CC9B-A703-4D26-A233-41639A562B76}">
      <dsp:nvSpPr>
        <dsp:cNvPr id="0" name=""/>
        <dsp:cNvSpPr/>
      </dsp:nvSpPr>
      <dsp:spPr>
        <a:xfrm>
          <a:off x="5414676" y="902654"/>
          <a:ext cx="3045755" cy="85780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ar-TN" sz="3200" b="1" kern="1200" dirty="0" smtClean="0"/>
            <a:t>اليوم الثاني</a:t>
          </a:r>
          <a:endParaRPr lang="fr-FR" sz="3200" b="1" kern="1200" dirty="0" smtClean="0"/>
        </a:p>
      </dsp:txBody>
      <dsp:txXfrm>
        <a:off x="5456550" y="944528"/>
        <a:ext cx="2962007" cy="774054"/>
      </dsp:txXfrm>
    </dsp:sp>
    <dsp:sp modelId="{3DEC2676-1418-4003-A6F9-E9FBBC049989}">
      <dsp:nvSpPr>
        <dsp:cNvPr id="0" name=""/>
        <dsp:cNvSpPr/>
      </dsp:nvSpPr>
      <dsp:spPr>
        <a:xfrm rot="16200000">
          <a:off x="2364217" y="-420005"/>
          <a:ext cx="686241" cy="5414676"/>
        </a:xfrm>
        <a:prstGeom prst="round2SameRect">
          <a:avLst/>
        </a:prstGeom>
        <a:solidFill>
          <a:schemeClr val="accent2">
            <a:lumMod val="60000"/>
            <a:lumOff val="40000"/>
          </a:schemeClr>
        </a:solidFill>
        <a:ln w="10000" cap="flat" cmpd="sng" algn="ctr">
          <a:solidFill>
            <a:schemeClr val="accent2"/>
          </a:solidFill>
          <a:prstDash val="solid"/>
        </a:ln>
        <a:effectLst>
          <a:outerShdw blurRad="38100" dist="30000" dir="5400000" rotWithShape="0">
            <a:srgbClr val="000000">
              <a:alpha val="45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247650" tIns="123825" rIns="247650" bIns="123825" numCol="1" spcCol="1270" anchor="ctr" anchorCtr="0">
          <a:noAutofit/>
        </a:bodyPr>
        <a:lstStyle/>
        <a:p>
          <a:pPr marL="285750" lvl="1" indent="-285750" algn="r" defTabSz="1422400" rtl="1">
            <a:lnSpc>
              <a:spcPct val="90000"/>
            </a:lnSpc>
            <a:spcBef>
              <a:spcPct val="0"/>
            </a:spcBef>
            <a:spcAft>
              <a:spcPct val="15000"/>
            </a:spcAft>
            <a:buChar char="••"/>
          </a:pPr>
          <a:r>
            <a:rPr lang="ar-AE" sz="3200" b="1" kern="1200" dirty="0" smtClean="0"/>
            <a:t>عمليات التمويل الإسلامي</a:t>
          </a:r>
          <a:endParaRPr lang="fr-FR" sz="3200" b="1" kern="1200" dirty="0"/>
        </a:p>
      </dsp:txBody>
      <dsp:txXfrm rot="5400000">
        <a:off x="33500" y="1977712"/>
        <a:ext cx="5381176" cy="619241"/>
      </dsp:txXfrm>
    </dsp:sp>
    <dsp:sp modelId="{780FEB37-A550-4D33-ACE6-772061BEEA05}">
      <dsp:nvSpPr>
        <dsp:cNvPr id="0" name=""/>
        <dsp:cNvSpPr/>
      </dsp:nvSpPr>
      <dsp:spPr>
        <a:xfrm>
          <a:off x="5414676" y="1800198"/>
          <a:ext cx="3045755" cy="85780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TN" sz="3200" b="1" kern="1200" dirty="0" smtClean="0"/>
            <a:t>اليوم الثالث</a:t>
          </a:r>
          <a:endParaRPr lang="fr-FR" sz="3200" b="1" kern="1200" dirty="0"/>
        </a:p>
      </dsp:txBody>
      <dsp:txXfrm>
        <a:off x="5456550" y="1842072"/>
        <a:ext cx="2962007" cy="774054"/>
      </dsp:txXfrm>
    </dsp:sp>
    <dsp:sp modelId="{FF7B5767-6740-4ADB-8A00-0C3AE6B7C1A9}">
      <dsp:nvSpPr>
        <dsp:cNvPr id="0" name=""/>
        <dsp:cNvSpPr/>
      </dsp:nvSpPr>
      <dsp:spPr>
        <a:xfrm rot="16200000">
          <a:off x="2364217" y="425602"/>
          <a:ext cx="686241" cy="5414676"/>
        </a:xfrm>
        <a:prstGeom prst="round2SameRect">
          <a:avLst/>
        </a:prstGeom>
        <a:solidFill>
          <a:schemeClr val="accent2">
            <a:lumMod val="60000"/>
            <a:lumOff val="40000"/>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r" defTabSz="1422400" rtl="1">
            <a:lnSpc>
              <a:spcPct val="90000"/>
            </a:lnSpc>
            <a:spcBef>
              <a:spcPct val="0"/>
            </a:spcBef>
            <a:spcAft>
              <a:spcPct val="15000"/>
            </a:spcAft>
            <a:buChar char="••"/>
          </a:pPr>
          <a:r>
            <a:rPr lang="ar-AE" sz="3200" b="1" kern="1200" dirty="0" smtClean="0"/>
            <a:t>عمليات الاستثمار الإسلامي</a:t>
          </a:r>
          <a:endParaRPr lang="fr-FR" sz="3200" b="1" kern="1200" dirty="0"/>
        </a:p>
      </dsp:txBody>
      <dsp:txXfrm rot="5400000">
        <a:off x="33500" y="2823319"/>
        <a:ext cx="5381176" cy="619241"/>
      </dsp:txXfrm>
    </dsp:sp>
    <dsp:sp modelId="{946EC46B-E0F6-4E33-85AE-51E10DDD0C1E}">
      <dsp:nvSpPr>
        <dsp:cNvPr id="0" name=""/>
        <dsp:cNvSpPr/>
      </dsp:nvSpPr>
      <dsp:spPr>
        <a:xfrm>
          <a:off x="5414676" y="2704039"/>
          <a:ext cx="3045755" cy="85780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85725" rIns="171450" bIns="85725" numCol="1" spcCol="1270" anchor="ctr" anchorCtr="0">
          <a:noAutofit/>
        </a:bodyPr>
        <a:lstStyle/>
        <a:p>
          <a:pPr lvl="0" algn="ctr" defTabSz="2000250" rtl="1">
            <a:lnSpc>
              <a:spcPct val="90000"/>
            </a:lnSpc>
            <a:spcBef>
              <a:spcPct val="0"/>
            </a:spcBef>
            <a:spcAft>
              <a:spcPct val="35000"/>
            </a:spcAft>
          </a:pPr>
          <a:r>
            <a:rPr lang="ar-TN" sz="4500" b="1" kern="1200" dirty="0" smtClean="0"/>
            <a:t> </a:t>
          </a:r>
          <a:r>
            <a:rPr lang="ar-TN" sz="3200" b="1" kern="1200" dirty="0" smtClean="0"/>
            <a:t>اليوم الرابع</a:t>
          </a:r>
          <a:endParaRPr lang="fr-FR" sz="3200" b="1" kern="1200" dirty="0"/>
        </a:p>
      </dsp:txBody>
      <dsp:txXfrm>
        <a:off x="5456550" y="2745913"/>
        <a:ext cx="2962007" cy="774054"/>
      </dsp:txXfrm>
    </dsp:sp>
    <dsp:sp modelId="{22F11539-37CD-4B99-9A78-F7E9175AB34F}">
      <dsp:nvSpPr>
        <dsp:cNvPr id="0" name=""/>
        <dsp:cNvSpPr/>
      </dsp:nvSpPr>
      <dsp:spPr>
        <a:xfrm rot="16200000">
          <a:off x="2364217" y="1326294"/>
          <a:ext cx="686241" cy="5414676"/>
        </a:xfrm>
        <a:prstGeom prst="round2SameRect">
          <a:avLst/>
        </a:prstGeom>
        <a:solidFill>
          <a:schemeClr val="accent2">
            <a:lumMod val="60000"/>
            <a:lumOff val="40000"/>
            <a:alpha val="90000"/>
          </a:schemeClr>
        </a:solidFill>
        <a:ln w="19050" cap="flat" cmpd="sng" algn="ctr">
          <a:solidFill>
            <a:schemeClr val="accent2">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r" defTabSz="1422400" rtl="1">
            <a:lnSpc>
              <a:spcPct val="90000"/>
            </a:lnSpc>
            <a:spcBef>
              <a:spcPct val="0"/>
            </a:spcBef>
            <a:spcAft>
              <a:spcPct val="15000"/>
            </a:spcAft>
            <a:buChar char="••"/>
          </a:pPr>
          <a:r>
            <a:rPr lang="ar-AE" sz="3200" b="1" kern="1200" dirty="0" smtClean="0"/>
            <a:t>الخدمات المصرفية الإسلامية</a:t>
          </a:r>
          <a:endParaRPr lang="fr-FR" sz="3200" b="1" kern="1200" dirty="0"/>
        </a:p>
      </dsp:txBody>
      <dsp:txXfrm rot="5400000">
        <a:off x="33500" y="3724011"/>
        <a:ext cx="5381176" cy="619241"/>
      </dsp:txXfrm>
    </dsp:sp>
    <dsp:sp modelId="{240D9FE9-C052-4BEB-ACFB-48C98F6A1C6A}">
      <dsp:nvSpPr>
        <dsp:cNvPr id="0" name=""/>
        <dsp:cNvSpPr/>
      </dsp:nvSpPr>
      <dsp:spPr>
        <a:xfrm>
          <a:off x="5414676" y="3604731"/>
          <a:ext cx="3045755" cy="85780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TN" sz="3200" b="1" kern="1200" dirty="0" smtClean="0"/>
            <a:t>اليوم الخامس</a:t>
          </a:r>
          <a:endParaRPr lang="fr-FR" sz="3200" b="1" kern="1200" dirty="0"/>
        </a:p>
      </dsp:txBody>
      <dsp:txXfrm>
        <a:off x="5456550" y="3646605"/>
        <a:ext cx="2962007" cy="7740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A17029-ABCB-4277-833E-208AD802B9E2}">
      <dsp:nvSpPr>
        <dsp:cNvPr id="0" name=""/>
        <dsp:cNvSpPr/>
      </dsp:nvSpPr>
      <dsp:spPr>
        <a:xfrm>
          <a:off x="3009" y="1325"/>
          <a:ext cx="8147380" cy="1402742"/>
        </a:xfrm>
        <a:prstGeom prst="roundRect">
          <a:avLst>
            <a:gd name="adj" fmla="val 10000"/>
          </a:avLst>
        </a:prstGeom>
        <a:solidFill>
          <a:schemeClr val="accent6">
            <a:shade val="80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TN" sz="4000" b="1" kern="1200" dirty="0" smtClean="0"/>
            <a:t>أدوات التمويل الإسلامي</a:t>
          </a:r>
          <a:endParaRPr lang="fr-FR" sz="4000" b="1" kern="1200" dirty="0"/>
        </a:p>
      </dsp:txBody>
      <dsp:txXfrm>
        <a:off x="44094" y="42410"/>
        <a:ext cx="8065210" cy="1320572"/>
      </dsp:txXfrm>
    </dsp:sp>
    <dsp:sp modelId="{0F7956B4-83A2-47D3-8375-9E39F2C79B53}">
      <dsp:nvSpPr>
        <dsp:cNvPr id="0" name=""/>
        <dsp:cNvSpPr/>
      </dsp:nvSpPr>
      <dsp:spPr>
        <a:xfrm>
          <a:off x="70798" y="1540769"/>
          <a:ext cx="4032640" cy="1402742"/>
        </a:xfrm>
        <a:prstGeom prst="roundRect">
          <a:avLst>
            <a:gd name="adj" fmla="val 10000"/>
          </a:avLst>
        </a:prstGeom>
        <a:solidFill>
          <a:schemeClr val="accent6">
            <a:tint val="99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TN" sz="4000" b="1" kern="1200" smtClean="0"/>
            <a:t>مداينات</a:t>
          </a:r>
          <a:endParaRPr lang="fr-FR" sz="2000" b="1" kern="1200" dirty="0"/>
        </a:p>
      </dsp:txBody>
      <dsp:txXfrm>
        <a:off x="111883" y="1581854"/>
        <a:ext cx="3950470" cy="1320572"/>
      </dsp:txXfrm>
    </dsp:sp>
    <dsp:sp modelId="{1E08AD82-5B17-4188-83A4-8643322C9617}">
      <dsp:nvSpPr>
        <dsp:cNvPr id="0" name=""/>
        <dsp:cNvSpPr/>
      </dsp:nvSpPr>
      <dsp:spPr>
        <a:xfrm>
          <a:off x="3009" y="3091732"/>
          <a:ext cx="977372" cy="1402742"/>
        </a:xfrm>
        <a:prstGeom prst="roundRect">
          <a:avLst>
            <a:gd name="adj" fmla="val 10000"/>
          </a:avLst>
        </a:prstGeom>
        <a:solidFill>
          <a:schemeClr val="accent6">
            <a:tint val="80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TN" sz="2000" b="1" kern="1200" dirty="0" smtClean="0"/>
            <a:t>سلم</a:t>
          </a:r>
          <a:endParaRPr lang="fr-FR" sz="2000" b="1" kern="1200" dirty="0"/>
        </a:p>
      </dsp:txBody>
      <dsp:txXfrm>
        <a:off x="31635" y="3120358"/>
        <a:ext cx="920120" cy="1345490"/>
      </dsp:txXfrm>
    </dsp:sp>
    <dsp:sp modelId="{BD6D9BB0-C60B-4898-9A84-4C2C7FEEB57E}">
      <dsp:nvSpPr>
        <dsp:cNvPr id="0" name=""/>
        <dsp:cNvSpPr/>
      </dsp:nvSpPr>
      <dsp:spPr>
        <a:xfrm>
          <a:off x="1021432" y="3091732"/>
          <a:ext cx="977372" cy="1402742"/>
        </a:xfrm>
        <a:prstGeom prst="roundRect">
          <a:avLst>
            <a:gd name="adj" fmla="val 10000"/>
          </a:avLst>
        </a:prstGeom>
        <a:solidFill>
          <a:schemeClr val="accent6">
            <a:tint val="80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TN" sz="2000" b="1" kern="1200" dirty="0" smtClean="0"/>
            <a:t>استصناع</a:t>
          </a:r>
          <a:endParaRPr lang="fr-FR" sz="2000" b="1" kern="1200" dirty="0"/>
        </a:p>
      </dsp:txBody>
      <dsp:txXfrm>
        <a:off x="1050058" y="3120358"/>
        <a:ext cx="920120" cy="1345490"/>
      </dsp:txXfrm>
    </dsp:sp>
    <dsp:sp modelId="{45BA4E48-595B-425D-9A7C-D50426E91D65}">
      <dsp:nvSpPr>
        <dsp:cNvPr id="0" name=""/>
        <dsp:cNvSpPr/>
      </dsp:nvSpPr>
      <dsp:spPr>
        <a:xfrm>
          <a:off x="2039854" y="3091732"/>
          <a:ext cx="977372" cy="1402742"/>
        </a:xfrm>
        <a:prstGeom prst="roundRect">
          <a:avLst>
            <a:gd name="adj" fmla="val 10000"/>
          </a:avLst>
        </a:prstGeom>
        <a:solidFill>
          <a:schemeClr val="accent6">
            <a:tint val="80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TN" sz="2000" b="1" kern="1200" dirty="0" smtClean="0"/>
            <a:t>إجارة</a:t>
          </a:r>
          <a:endParaRPr lang="fr-FR" sz="2000" b="1" kern="1200" dirty="0"/>
        </a:p>
      </dsp:txBody>
      <dsp:txXfrm>
        <a:off x="2068480" y="3120358"/>
        <a:ext cx="920120" cy="1345490"/>
      </dsp:txXfrm>
    </dsp:sp>
    <dsp:sp modelId="{C4245EDF-CAD5-4AE4-8F91-4C0E79C669C7}">
      <dsp:nvSpPr>
        <dsp:cNvPr id="0" name=""/>
        <dsp:cNvSpPr/>
      </dsp:nvSpPr>
      <dsp:spPr>
        <a:xfrm>
          <a:off x="3058277" y="3091732"/>
          <a:ext cx="977372" cy="1402742"/>
        </a:xfrm>
        <a:prstGeom prst="roundRect">
          <a:avLst>
            <a:gd name="adj" fmla="val 10000"/>
          </a:avLst>
        </a:prstGeom>
        <a:solidFill>
          <a:schemeClr val="accent6">
            <a:tint val="80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TN" sz="2000" b="1" kern="1200" dirty="0" smtClean="0"/>
            <a:t>مرابحة</a:t>
          </a:r>
          <a:endParaRPr lang="fr-FR" sz="2000" b="1" kern="1200" dirty="0"/>
        </a:p>
      </dsp:txBody>
      <dsp:txXfrm>
        <a:off x="3086903" y="3120358"/>
        <a:ext cx="920120" cy="1345490"/>
      </dsp:txXfrm>
    </dsp:sp>
    <dsp:sp modelId="{76DF4309-746C-48AD-A6AE-69EA5C55EE7F}">
      <dsp:nvSpPr>
        <dsp:cNvPr id="0" name=""/>
        <dsp:cNvSpPr/>
      </dsp:nvSpPr>
      <dsp:spPr>
        <a:xfrm>
          <a:off x="4117749" y="1546528"/>
          <a:ext cx="4032640" cy="1402742"/>
        </a:xfrm>
        <a:prstGeom prst="roundRect">
          <a:avLst>
            <a:gd name="adj" fmla="val 10000"/>
          </a:avLst>
        </a:prstGeom>
        <a:solidFill>
          <a:schemeClr val="accent6">
            <a:tint val="99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TN" sz="4000" b="1" kern="1200" dirty="0" smtClean="0"/>
            <a:t>مشاركات</a:t>
          </a:r>
          <a:endParaRPr lang="fr-FR" sz="4000" b="1" kern="1200" dirty="0"/>
        </a:p>
      </dsp:txBody>
      <dsp:txXfrm>
        <a:off x="4158834" y="1587613"/>
        <a:ext cx="3950470" cy="1320572"/>
      </dsp:txXfrm>
    </dsp:sp>
    <dsp:sp modelId="{99017DD1-8E4B-4173-80FD-55EA35FCCE10}">
      <dsp:nvSpPr>
        <dsp:cNvPr id="0" name=""/>
        <dsp:cNvSpPr/>
      </dsp:nvSpPr>
      <dsp:spPr>
        <a:xfrm>
          <a:off x="4117749" y="3091732"/>
          <a:ext cx="977372" cy="1402742"/>
        </a:xfrm>
        <a:prstGeom prst="roundRect">
          <a:avLst>
            <a:gd name="adj" fmla="val 10000"/>
          </a:avLst>
        </a:prstGeom>
        <a:solidFill>
          <a:schemeClr val="accent6">
            <a:tint val="80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TN" sz="2000" b="1" kern="1200" dirty="0" smtClean="0"/>
            <a:t>مساقاة</a:t>
          </a:r>
          <a:endParaRPr lang="fr-FR" sz="2000" b="1" kern="1200" dirty="0"/>
        </a:p>
      </dsp:txBody>
      <dsp:txXfrm>
        <a:off x="4146375" y="3120358"/>
        <a:ext cx="920120" cy="1345490"/>
      </dsp:txXfrm>
    </dsp:sp>
    <dsp:sp modelId="{710CC4A2-3BF9-49D4-A89B-6A8F05A2F320}">
      <dsp:nvSpPr>
        <dsp:cNvPr id="0" name=""/>
        <dsp:cNvSpPr/>
      </dsp:nvSpPr>
      <dsp:spPr>
        <a:xfrm>
          <a:off x="5136172" y="3091732"/>
          <a:ext cx="977372" cy="1402742"/>
        </a:xfrm>
        <a:prstGeom prst="roundRect">
          <a:avLst>
            <a:gd name="adj" fmla="val 10000"/>
          </a:avLst>
        </a:prstGeom>
        <a:solidFill>
          <a:schemeClr val="accent6">
            <a:tint val="80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TN" sz="2000" b="1" kern="1200" dirty="0" smtClean="0"/>
            <a:t>مشاركة</a:t>
          </a:r>
          <a:endParaRPr lang="fr-FR" sz="2000" b="1" kern="1200" dirty="0"/>
        </a:p>
      </dsp:txBody>
      <dsp:txXfrm>
        <a:off x="5164798" y="3120358"/>
        <a:ext cx="920120" cy="1345490"/>
      </dsp:txXfrm>
    </dsp:sp>
    <dsp:sp modelId="{101406E4-531E-400C-81B8-353DA94EDBC2}">
      <dsp:nvSpPr>
        <dsp:cNvPr id="0" name=""/>
        <dsp:cNvSpPr/>
      </dsp:nvSpPr>
      <dsp:spPr>
        <a:xfrm>
          <a:off x="6154594" y="3091732"/>
          <a:ext cx="977372" cy="1402742"/>
        </a:xfrm>
        <a:prstGeom prst="roundRect">
          <a:avLst>
            <a:gd name="adj" fmla="val 10000"/>
          </a:avLst>
        </a:prstGeom>
        <a:solidFill>
          <a:schemeClr val="accent6">
            <a:tint val="80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TN" sz="2000" b="1" kern="1200" dirty="0" smtClean="0"/>
            <a:t>مزارعة</a:t>
          </a:r>
          <a:endParaRPr lang="fr-FR" sz="2000" b="1" kern="1200" dirty="0"/>
        </a:p>
      </dsp:txBody>
      <dsp:txXfrm>
        <a:off x="6183220" y="3120358"/>
        <a:ext cx="920120" cy="1345490"/>
      </dsp:txXfrm>
    </dsp:sp>
    <dsp:sp modelId="{85656220-CB8C-4A83-AD41-B608D374CDB3}">
      <dsp:nvSpPr>
        <dsp:cNvPr id="0" name=""/>
        <dsp:cNvSpPr/>
      </dsp:nvSpPr>
      <dsp:spPr>
        <a:xfrm>
          <a:off x="7173017" y="3091732"/>
          <a:ext cx="977372" cy="1402742"/>
        </a:xfrm>
        <a:prstGeom prst="roundRect">
          <a:avLst>
            <a:gd name="adj" fmla="val 10000"/>
          </a:avLst>
        </a:prstGeom>
        <a:solidFill>
          <a:schemeClr val="accent6">
            <a:tint val="80000"/>
            <a:hueOff val="0"/>
            <a:satOff val="0"/>
            <a:lumOff val="0"/>
            <a:alphaOff val="0"/>
          </a:schemeClr>
        </a:solidFill>
        <a:ln>
          <a:noFill/>
        </a:ln>
        <a:effectLst>
          <a:outerShdw blurRad="38100" dist="30000" dir="5400000" rotWithShape="0">
            <a:srgbClr val="000000">
              <a:alpha val="45000"/>
            </a:srgbClr>
          </a:outerShdw>
        </a:effectLst>
        <a:sp3d extrusionH="50600" prstMaterial="plastic">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TN" sz="2000" b="1" kern="1200" dirty="0" smtClean="0"/>
            <a:t>مضاربة</a:t>
          </a:r>
          <a:endParaRPr lang="fr-FR" sz="2000" b="1" kern="1200" dirty="0"/>
        </a:p>
      </dsp:txBody>
      <dsp:txXfrm>
        <a:off x="7201643" y="3120358"/>
        <a:ext cx="920120" cy="134549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18574E-A488-4827-83A9-B7D841D2D7CC}" type="datetimeFigureOut">
              <a:rPr lang="fr-FR" smtClean="0"/>
              <a:pPr/>
              <a:t>17/11/2018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505E90-710B-498C-B985-990043DFCE88}" type="slidenum">
              <a:rPr lang="fr-FR" smtClean="0"/>
              <a:pPr/>
              <a:t>‹N°›</a:t>
            </a:fld>
            <a:endParaRPr lang="fr-FR"/>
          </a:p>
        </p:txBody>
      </p:sp>
    </p:spTree>
    <p:extLst>
      <p:ext uri="{BB962C8B-B14F-4D97-AF65-F5344CB8AC3E}">
        <p14:creationId xmlns:p14="http://schemas.microsoft.com/office/powerpoint/2010/main" xmlns="" val="2747002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4505E90-710B-498C-B985-990043DFCE88}" type="slidenum">
              <a:rPr lang="fr-FR" smtClean="0"/>
              <a:pPr/>
              <a:t>81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4505E90-710B-498C-B985-990043DFCE88}" type="slidenum">
              <a:rPr lang="fr-FR" smtClean="0"/>
              <a:pPr/>
              <a:t>82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4505E90-710B-498C-B985-990043DFCE88}" type="slidenum">
              <a:rPr lang="fr-FR" smtClean="0"/>
              <a:pPr/>
              <a:t>83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4505E90-710B-498C-B985-990043DFCE88}" type="slidenum">
              <a:rPr lang="fr-FR" smtClean="0"/>
              <a:pPr/>
              <a:t>84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4505E90-710B-498C-B985-990043DFCE88}" type="slidenum">
              <a:rPr lang="fr-FR" smtClean="0"/>
              <a:pPr/>
              <a:t>85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94505E90-710B-498C-B985-990043DFCE88}" type="slidenum">
              <a:rPr lang="fr-FR" smtClean="0"/>
              <a:pPr/>
              <a:t>86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2362200" y="4038600"/>
            <a:ext cx="6477000" cy="1828800"/>
          </a:xfrm>
        </p:spPr>
        <p:txBody>
          <a:bodyPr anchor="b"/>
          <a:lstStyle>
            <a:lvl1pPr>
              <a:defRPr cap="all" baseline="0"/>
            </a:lvl1pPr>
          </a:lstStyle>
          <a:p>
            <a:r>
              <a:rPr kumimoji="0" lang="fr-FR" smtClean="0"/>
              <a:t>Modifiez le style du titre</a:t>
            </a:r>
            <a:endParaRPr kumimoji="0" lang="en-US"/>
          </a:p>
        </p:txBody>
      </p:sp>
      <p:sp>
        <p:nvSpPr>
          <p:cNvPr id="9" name="Sous-titr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Modifiez le style des sous-titres du masque</a:t>
            </a:r>
            <a:endParaRPr kumimoji="0" lang="en-US"/>
          </a:p>
        </p:txBody>
      </p:sp>
      <p:sp>
        <p:nvSpPr>
          <p:cNvPr id="28" name="Espace réservé de la date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C1486CC-43D4-4080-AD11-603F800DF831}" type="datetime1">
              <a:rPr lang="fr-FR" smtClean="0"/>
              <a:pPr/>
              <a:t>17/11/2018</a:t>
            </a:fld>
            <a:endParaRPr lang="fr-FR"/>
          </a:p>
        </p:txBody>
      </p:sp>
      <p:sp>
        <p:nvSpPr>
          <p:cNvPr id="17" name="Espace réservé du pied de page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ar-TN" smtClean="0"/>
              <a:t>المادة العلمية - دورة إعداد مستشاري التحكيم في المالية الإسلامية - محمد علي بحروني</a:t>
            </a:r>
            <a:endParaRPr lang="fr-FR"/>
          </a:p>
        </p:txBody>
      </p:sp>
      <p:sp>
        <p:nvSpPr>
          <p:cNvPr id="29" name="Espace réservé du numéro de diapositive 28"/>
          <p:cNvSpPr>
            <a:spLocks noGrp="1"/>
          </p:cNvSpPr>
          <p:nvPr>
            <p:ph type="sldNum" sz="quarter" idx="12"/>
          </p:nvPr>
        </p:nvSpPr>
        <p:spPr>
          <a:xfrm>
            <a:off x="8001000" y="228600"/>
            <a:ext cx="838200" cy="381000"/>
          </a:xfrm>
        </p:spPr>
        <p:txBody>
          <a:bodyPr/>
          <a:lstStyle>
            <a:lvl1pPr>
              <a:defRPr>
                <a:solidFill>
                  <a:schemeClr val="tx2"/>
                </a:solidFill>
              </a:defRPr>
            </a:lvl1pPr>
          </a:lstStyle>
          <a:p>
            <a:fld id="{6E0CE440-295C-4336-831B-A75BC902E251}"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879CA74C-A0E6-4388-AEE0-4DB0C4E59AFD}" type="datetime1">
              <a:rPr lang="fr-FR" smtClean="0"/>
              <a:pPr/>
              <a:t>17/11/2018</a:t>
            </a:fld>
            <a:endParaRPr lang="fr-FR"/>
          </a:p>
        </p:txBody>
      </p:sp>
      <p:sp>
        <p:nvSpPr>
          <p:cNvPr id="5" name="Espace réservé du pied de page 4"/>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6" name="Espace réservé du numéro de diapositive 5"/>
          <p:cNvSpPr>
            <a:spLocks noGrp="1"/>
          </p:cNvSpPr>
          <p:nvPr>
            <p:ph type="sldNum" sz="quarter" idx="12"/>
          </p:nvPr>
        </p:nvSpPr>
        <p:spPr/>
        <p:txBody>
          <a:bodyPr/>
          <a:lstStyle/>
          <a:p>
            <a:fld id="{6E0CE440-295C-4336-831B-A75BC902E251}"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1"/>
      </p:bgRef>
    </p:bg>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53200" y="609600"/>
            <a:ext cx="2057400" cy="5516563"/>
          </a:xfrm>
        </p:spPr>
        <p:txBody>
          <a:bodyPr vert="eaVer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457200" y="609600"/>
            <a:ext cx="5562600" cy="5516564"/>
          </a:xfrm>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6553200" y="6248402"/>
            <a:ext cx="2209800" cy="365125"/>
          </a:xfrm>
        </p:spPr>
        <p:txBody>
          <a:bodyPr/>
          <a:lstStyle/>
          <a:p>
            <a:fld id="{8DEA196A-FD7D-404E-A0F0-1331580D4FD2}" type="datetime1">
              <a:rPr lang="fr-FR" smtClean="0"/>
              <a:pPr/>
              <a:t>17/11/2018</a:t>
            </a:fld>
            <a:endParaRPr lang="fr-FR"/>
          </a:p>
        </p:txBody>
      </p:sp>
      <p:sp>
        <p:nvSpPr>
          <p:cNvPr id="5" name="Espace réservé du pied de page 4"/>
          <p:cNvSpPr>
            <a:spLocks noGrp="1"/>
          </p:cNvSpPr>
          <p:nvPr>
            <p:ph type="ftr" sz="quarter" idx="11"/>
          </p:nvPr>
        </p:nvSpPr>
        <p:spPr>
          <a:xfrm>
            <a:off x="457201" y="6248207"/>
            <a:ext cx="5573483" cy="365125"/>
          </a:xfrm>
        </p:spPr>
        <p:txBody>
          <a:bodyPr/>
          <a:lstStyle/>
          <a:p>
            <a:r>
              <a:rPr lang="ar-TN" smtClean="0"/>
              <a:t>المادة العلمية - دورة إعداد مستشاري التحكيم في المالية الإسلامية - محمد علي بحروني</a:t>
            </a:r>
            <a:endParaRPr lang="fr-F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rot="5400000">
            <a:off x="5989638" y="144462"/>
            <a:ext cx="533400" cy="244476"/>
          </a:xfrm>
        </p:spPr>
        <p:txBody>
          <a:bodyPr/>
          <a:lstStyle/>
          <a:p>
            <a:fld id="{6E0CE440-295C-4336-831B-A75BC902E251}"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12648" y="228600"/>
            <a:ext cx="8153400" cy="990600"/>
          </a:xfrm>
        </p:spPr>
        <p:txBody>
          <a:bodyPr/>
          <a:lstStyle/>
          <a:p>
            <a:r>
              <a:rPr kumimoji="0" lang="fr-FR" smtClean="0"/>
              <a:t>Modifiez le style du titre</a:t>
            </a:r>
            <a:endParaRPr kumimoji="0" lang="en-US"/>
          </a:p>
        </p:txBody>
      </p:sp>
      <p:sp>
        <p:nvSpPr>
          <p:cNvPr id="4" name="Espace réservé de la date 3"/>
          <p:cNvSpPr>
            <a:spLocks noGrp="1"/>
          </p:cNvSpPr>
          <p:nvPr>
            <p:ph type="dt" sz="half" idx="10"/>
          </p:nvPr>
        </p:nvSpPr>
        <p:spPr/>
        <p:txBody>
          <a:bodyPr/>
          <a:lstStyle/>
          <a:p>
            <a:fld id="{8521C20F-8BD9-43E4-96C6-1EE59F436967}" type="datetime1">
              <a:rPr lang="fr-FR" smtClean="0"/>
              <a:pPr/>
              <a:t>17/11/2018</a:t>
            </a:fld>
            <a:endParaRPr lang="fr-FR"/>
          </a:p>
        </p:txBody>
      </p:sp>
      <p:sp>
        <p:nvSpPr>
          <p:cNvPr id="5" name="Espace réservé du pied de page 4"/>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6" name="Espace réservé du numéro de diapositive 5"/>
          <p:cNvSpPr>
            <a:spLocks noGrp="1"/>
          </p:cNvSpPr>
          <p:nvPr>
            <p:ph type="sldNum" sz="quarter" idx="12"/>
          </p:nvPr>
        </p:nvSpPr>
        <p:spPr/>
        <p:txBody>
          <a:bodyPr/>
          <a:lstStyle>
            <a:lvl1pPr>
              <a:defRPr>
                <a:solidFill>
                  <a:srgbClr val="FFFFFF"/>
                </a:solidFill>
              </a:defRPr>
            </a:lvl1pPr>
          </a:lstStyle>
          <a:p>
            <a:fld id="{6E0CE440-295C-4336-831B-A75BC902E251}" type="slidenum">
              <a:rPr lang="fr-FR" smtClean="0"/>
              <a:pPr/>
              <a:t>‹N°›</a:t>
            </a:fld>
            <a:endParaRPr lang="fr-FR"/>
          </a:p>
        </p:txBody>
      </p:sp>
      <p:sp>
        <p:nvSpPr>
          <p:cNvPr id="8" name="Espace réservé du contenu 7"/>
          <p:cNvSpPr>
            <a:spLocks noGrp="1"/>
          </p:cNvSpPr>
          <p:nvPr>
            <p:ph sz="quarter" idx="1"/>
          </p:nvPr>
        </p:nvSpPr>
        <p:spPr>
          <a:xfrm>
            <a:off x="612648" y="1600200"/>
            <a:ext cx="8153400" cy="4495800"/>
          </a:xfrm>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Modifiez les styles du texte du masque</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fr-FR" smtClean="0"/>
              <a:t>Modifiez le style du titre</a:t>
            </a:r>
            <a:endParaRPr kumimoji="0" lang="en-US"/>
          </a:p>
        </p:txBody>
      </p:sp>
      <p:sp>
        <p:nvSpPr>
          <p:cNvPr id="12" name="Espace réservé de la date 11"/>
          <p:cNvSpPr>
            <a:spLocks noGrp="1"/>
          </p:cNvSpPr>
          <p:nvPr>
            <p:ph type="dt" sz="half" idx="10"/>
          </p:nvPr>
        </p:nvSpPr>
        <p:spPr/>
        <p:txBody>
          <a:bodyPr/>
          <a:lstStyle/>
          <a:p>
            <a:fld id="{FA17A5AE-51B0-477A-BB20-0C287008CF9A}" type="datetime1">
              <a:rPr lang="fr-FR" smtClean="0"/>
              <a:pPr/>
              <a:t>17/11/2018</a:t>
            </a:fld>
            <a:endParaRPr lang="fr-FR"/>
          </a:p>
        </p:txBody>
      </p:sp>
      <p:sp>
        <p:nvSpPr>
          <p:cNvPr id="13" name="Espace réservé du numéro de diapositiv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E0CE440-295C-4336-831B-A75BC902E251}" type="slidenum">
              <a:rPr lang="fr-FR" smtClean="0"/>
              <a:pPr/>
              <a:t>‹N°›</a:t>
            </a:fld>
            <a:endParaRPr lang="fr-FR"/>
          </a:p>
        </p:txBody>
      </p:sp>
      <p:sp>
        <p:nvSpPr>
          <p:cNvPr id="14" name="Espace réservé du pied de page 13"/>
          <p:cNvSpPr>
            <a:spLocks noGrp="1"/>
          </p:cNvSpPr>
          <p:nvPr>
            <p:ph type="ftr" sz="quarter" idx="12"/>
          </p:nvPr>
        </p:nvSpPr>
        <p:spPr/>
        <p:txBody>
          <a:bodyPr/>
          <a:lstStyle/>
          <a:p>
            <a:r>
              <a:rPr lang="ar-TN" smtClean="0"/>
              <a:t>المادة العلمية - دورة إعداد مستشاري التحكيم في المالية الإسلامية - محمد علي بحروني</a:t>
            </a:r>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9" name="Espace réservé du contenu 8"/>
          <p:cNvSpPr>
            <a:spLocks noGrp="1"/>
          </p:cNvSpPr>
          <p:nvPr>
            <p:ph sz="quarter" idx="1"/>
          </p:nvPr>
        </p:nvSpPr>
        <p:spPr>
          <a:xfrm>
            <a:off x="609600" y="1589567"/>
            <a:ext cx="3886200" cy="4572000"/>
          </a:xfrm>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844901" y="1589567"/>
            <a:ext cx="3886200" cy="4572000"/>
          </a:xfrm>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8" name="Espace réservé de la date 7"/>
          <p:cNvSpPr>
            <a:spLocks noGrp="1"/>
          </p:cNvSpPr>
          <p:nvPr>
            <p:ph type="dt" sz="half" idx="15"/>
          </p:nvPr>
        </p:nvSpPr>
        <p:spPr/>
        <p:txBody>
          <a:bodyPr rtlCol="0"/>
          <a:lstStyle/>
          <a:p>
            <a:fld id="{6CB801F8-B9FD-4D3E-ACC2-47F9243ACB0E}" type="datetime1">
              <a:rPr lang="fr-FR" smtClean="0"/>
              <a:pPr/>
              <a:t>17/11/2018</a:t>
            </a:fld>
            <a:endParaRPr lang="fr-FR"/>
          </a:p>
        </p:txBody>
      </p:sp>
      <p:sp>
        <p:nvSpPr>
          <p:cNvPr id="10" name="Espace réservé du numéro de diapositive 9"/>
          <p:cNvSpPr>
            <a:spLocks noGrp="1"/>
          </p:cNvSpPr>
          <p:nvPr>
            <p:ph type="sldNum" sz="quarter" idx="16"/>
          </p:nvPr>
        </p:nvSpPr>
        <p:spPr/>
        <p:txBody>
          <a:bodyPr rtlCol="0"/>
          <a:lstStyle/>
          <a:p>
            <a:fld id="{6E0CE440-295C-4336-831B-A75BC902E251}" type="slidenum">
              <a:rPr lang="fr-FR" smtClean="0"/>
              <a:pPr/>
              <a:t>‹N°›</a:t>
            </a:fld>
            <a:endParaRPr lang="fr-FR"/>
          </a:p>
        </p:txBody>
      </p:sp>
      <p:sp>
        <p:nvSpPr>
          <p:cNvPr id="12" name="Espace réservé du pied de page 11"/>
          <p:cNvSpPr>
            <a:spLocks noGrp="1"/>
          </p:cNvSpPr>
          <p:nvPr>
            <p:ph type="ftr" sz="quarter" idx="17"/>
          </p:nvPr>
        </p:nvSpPr>
        <p:spPr/>
        <p:txBody>
          <a:bodyPr rtlCol="0"/>
          <a:lstStyle/>
          <a:p>
            <a:r>
              <a:rPr lang="ar-TN" smtClean="0"/>
              <a:t>المادة العلمية - دورة إعداد مستشاري التحكيم في المالية الإسلامية - محمد علي بحروني</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3400" y="273050"/>
            <a:ext cx="8153400" cy="869950"/>
          </a:xfrm>
        </p:spPr>
        <p:txBody>
          <a:bodyPr anchor="ctr"/>
          <a:lstStyle>
            <a:lvl1pPr>
              <a:defRPr/>
            </a:lvl1pPr>
          </a:lstStyle>
          <a:p>
            <a:r>
              <a:rPr kumimoji="0" lang="fr-FR" smtClean="0"/>
              <a:t>Modifiez le style du titre</a:t>
            </a:r>
            <a:endParaRPr kumimoji="0" lang="en-US"/>
          </a:p>
        </p:txBody>
      </p:sp>
      <p:sp>
        <p:nvSpPr>
          <p:cNvPr id="11" name="Espace réservé du contenu 10"/>
          <p:cNvSpPr>
            <a:spLocks noGrp="1"/>
          </p:cNvSpPr>
          <p:nvPr>
            <p:ph sz="quarter" idx="2"/>
          </p:nvPr>
        </p:nvSpPr>
        <p:spPr>
          <a:xfrm>
            <a:off x="609600" y="2438400"/>
            <a:ext cx="3886200" cy="3581400"/>
          </a:xfrm>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800600" y="2438400"/>
            <a:ext cx="3886200" cy="3581400"/>
          </a:xfrm>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5"/>
          </p:nvPr>
        </p:nvSpPr>
        <p:spPr/>
        <p:txBody>
          <a:bodyPr rtlCol="0"/>
          <a:lstStyle/>
          <a:p>
            <a:fld id="{7A627BF6-126F-4BF4-B3A7-318AEAD3AFBE}" type="datetime1">
              <a:rPr lang="fr-FR" smtClean="0"/>
              <a:pPr/>
              <a:t>17/11/2018</a:t>
            </a:fld>
            <a:endParaRPr lang="fr-FR"/>
          </a:p>
        </p:txBody>
      </p:sp>
      <p:sp>
        <p:nvSpPr>
          <p:cNvPr id="12" name="Espace réservé du numéro de diapositive 11"/>
          <p:cNvSpPr>
            <a:spLocks noGrp="1"/>
          </p:cNvSpPr>
          <p:nvPr>
            <p:ph type="sldNum" sz="quarter" idx="16"/>
          </p:nvPr>
        </p:nvSpPr>
        <p:spPr/>
        <p:txBody>
          <a:bodyPr rtlCol="0"/>
          <a:lstStyle/>
          <a:p>
            <a:fld id="{6E0CE440-295C-4336-831B-A75BC902E251}" type="slidenum">
              <a:rPr lang="fr-FR" smtClean="0"/>
              <a:pPr/>
              <a:t>‹N°›</a:t>
            </a:fld>
            <a:endParaRPr lang="fr-FR"/>
          </a:p>
        </p:txBody>
      </p:sp>
      <p:sp>
        <p:nvSpPr>
          <p:cNvPr id="14" name="Espace réservé du pied de page 13"/>
          <p:cNvSpPr>
            <a:spLocks noGrp="1"/>
          </p:cNvSpPr>
          <p:nvPr>
            <p:ph type="ftr" sz="quarter" idx="17"/>
          </p:nvPr>
        </p:nvSpPr>
        <p:spPr/>
        <p:txBody>
          <a:bodyPr rtlCol="0"/>
          <a:lstStyle/>
          <a:p>
            <a:r>
              <a:rPr lang="ar-TN" smtClean="0"/>
              <a:t>المادة العلمية - دورة إعداد مستشاري التحكيم في المالية الإسلامية - محمد علي بحروني</a:t>
            </a:r>
            <a:endParaRPr lang="fr-FR"/>
          </a:p>
        </p:txBody>
      </p:sp>
      <p:sp>
        <p:nvSpPr>
          <p:cNvPr id="16" name="Espace réservé du texte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fr-FR" smtClean="0"/>
              <a:t>Modifiez les styles du texte du masque</a:t>
            </a:r>
          </a:p>
        </p:txBody>
      </p:sp>
      <p:sp>
        <p:nvSpPr>
          <p:cNvPr id="15" name="Espace réservé du texte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fr-FR" smtClean="0"/>
              <a:t>Modifiez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e la date 2"/>
          <p:cNvSpPr>
            <a:spLocks noGrp="1"/>
          </p:cNvSpPr>
          <p:nvPr>
            <p:ph type="dt" sz="half" idx="10"/>
          </p:nvPr>
        </p:nvSpPr>
        <p:spPr/>
        <p:txBody>
          <a:bodyPr/>
          <a:lstStyle/>
          <a:p>
            <a:fld id="{A663BDE8-E237-45EE-BD64-928E57BFFEF3}" type="datetime1">
              <a:rPr lang="fr-FR" smtClean="0"/>
              <a:pPr/>
              <a:t>17/11/2018</a:t>
            </a:fld>
            <a:endParaRPr lang="fr-FR"/>
          </a:p>
        </p:txBody>
      </p:sp>
      <p:sp>
        <p:nvSpPr>
          <p:cNvPr id="4" name="Espace réservé du pied de page 3"/>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5" name="Espace réservé du numéro de diapositive 4"/>
          <p:cNvSpPr>
            <a:spLocks noGrp="1"/>
          </p:cNvSpPr>
          <p:nvPr>
            <p:ph type="sldNum" sz="quarter" idx="12"/>
          </p:nvPr>
        </p:nvSpPr>
        <p:spPr/>
        <p:txBody>
          <a:bodyPr/>
          <a:lstStyle>
            <a:lvl1pPr>
              <a:defRPr>
                <a:solidFill>
                  <a:srgbClr val="FFFFFF"/>
                </a:solidFill>
              </a:defRPr>
            </a:lvl1pPr>
          </a:lstStyle>
          <a:p>
            <a:fld id="{6E0CE440-295C-4336-831B-A75BC902E251}"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8269F1C-B2C5-4F88-A24E-CD52EFAFDC49}" type="datetime1">
              <a:rPr lang="fr-FR" smtClean="0"/>
              <a:pPr/>
              <a:t>17/11/2018</a:t>
            </a:fld>
            <a:endParaRPr lang="fr-FR"/>
          </a:p>
        </p:txBody>
      </p:sp>
      <p:sp>
        <p:nvSpPr>
          <p:cNvPr id="3" name="Espace réservé du pied de page 2"/>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4" name="Espace réservé du numéro de diapositive 3"/>
          <p:cNvSpPr>
            <a:spLocks noGrp="1"/>
          </p:cNvSpPr>
          <p:nvPr>
            <p:ph type="sldNum" sz="quarter" idx="12"/>
          </p:nvPr>
        </p:nvSpPr>
        <p:spPr>
          <a:xfrm>
            <a:off x="0" y="6248400"/>
            <a:ext cx="533400" cy="381000"/>
          </a:xfrm>
        </p:spPr>
        <p:txBody>
          <a:bodyPr/>
          <a:lstStyle>
            <a:lvl1pPr>
              <a:defRPr>
                <a:solidFill>
                  <a:schemeClr val="tx2"/>
                </a:solidFill>
              </a:defRPr>
            </a:lvl1pPr>
          </a:lstStyle>
          <a:p>
            <a:fld id="{6E0CE440-295C-4336-831B-A75BC902E251}"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0"/>
            <a:ext cx="8077200" cy="869950"/>
          </a:xfrm>
        </p:spPr>
        <p:txBody>
          <a:bodyPr anchor="ctr"/>
          <a:lstStyle>
            <a:lvl1pPr algn="l">
              <a:buNone/>
              <a:defRPr sz="4400" b="0"/>
            </a:lvl1pPr>
          </a:lstStyle>
          <a:p>
            <a:r>
              <a:rPr kumimoji="0" lang="fr-FR" smtClean="0"/>
              <a:t>Modifiez le style du titre</a:t>
            </a:r>
            <a:endParaRPr kumimoji="0" lang="en-US"/>
          </a:p>
        </p:txBody>
      </p:sp>
      <p:sp>
        <p:nvSpPr>
          <p:cNvPr id="5" name="Espace réservé de la date 4"/>
          <p:cNvSpPr>
            <a:spLocks noGrp="1"/>
          </p:cNvSpPr>
          <p:nvPr>
            <p:ph type="dt" sz="half" idx="10"/>
          </p:nvPr>
        </p:nvSpPr>
        <p:spPr/>
        <p:txBody>
          <a:bodyPr/>
          <a:lstStyle/>
          <a:p>
            <a:fld id="{DC0545C2-92B8-4816-A5AF-F76BBBF64F4D}" type="datetime1">
              <a:rPr lang="fr-FR" smtClean="0"/>
              <a:pPr/>
              <a:t>17/11/2018</a:t>
            </a:fld>
            <a:endParaRPr lang="fr-FR"/>
          </a:p>
        </p:txBody>
      </p:sp>
      <p:sp>
        <p:nvSpPr>
          <p:cNvPr id="6" name="Espace réservé du pied de page 5"/>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7" name="Espace réservé du numéro de diapositive 6"/>
          <p:cNvSpPr>
            <a:spLocks noGrp="1"/>
          </p:cNvSpPr>
          <p:nvPr>
            <p:ph type="sldNum" sz="quarter" idx="12"/>
          </p:nvPr>
        </p:nvSpPr>
        <p:spPr/>
        <p:txBody>
          <a:bodyPr/>
          <a:lstStyle>
            <a:lvl1pPr>
              <a:defRPr>
                <a:solidFill>
                  <a:srgbClr val="FFFFFF"/>
                </a:solidFill>
              </a:defRPr>
            </a:lvl1pPr>
          </a:lstStyle>
          <a:p>
            <a:fld id="{6E0CE440-295C-4336-831B-A75BC902E251}" type="slidenum">
              <a:rPr lang="fr-FR" smtClean="0"/>
              <a:pPr/>
              <a:t>‹N°›</a:t>
            </a:fld>
            <a:endParaRPr lang="fr-FR"/>
          </a:p>
        </p:txBody>
      </p:sp>
      <p:sp>
        <p:nvSpPr>
          <p:cNvPr id="3" name="Espace réservé du texte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fr-FR" smtClean="0"/>
              <a:t>Modifiez les styles du texte du masque</a:t>
            </a:r>
          </a:p>
        </p:txBody>
      </p:sp>
      <p:sp>
        <p:nvSpPr>
          <p:cNvPr id="9" name="Espace réservé du contenu 8"/>
          <p:cNvSpPr>
            <a:spLocks noGrp="1"/>
          </p:cNvSpPr>
          <p:nvPr>
            <p:ph sz="quarter" idx="1"/>
          </p:nvPr>
        </p:nvSpPr>
        <p:spPr>
          <a:xfrm>
            <a:off x="2362200" y="1752600"/>
            <a:ext cx="6400800" cy="4419600"/>
          </a:xfrm>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3">
        <a:schemeClr val="bg2"/>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smtClean="0"/>
              <a:t>Modifiez les styles du texte du masque</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fr-FR" smtClean="0"/>
              <a:t>Modifiez le style du titre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space réservé de la date 11"/>
          <p:cNvSpPr>
            <a:spLocks noGrp="1"/>
          </p:cNvSpPr>
          <p:nvPr>
            <p:ph type="dt" sz="half" idx="10"/>
          </p:nvPr>
        </p:nvSpPr>
        <p:spPr>
          <a:xfrm>
            <a:off x="6248400" y="6248400"/>
            <a:ext cx="2667000" cy="365125"/>
          </a:xfrm>
        </p:spPr>
        <p:txBody>
          <a:bodyPr rtlCol="0"/>
          <a:lstStyle/>
          <a:p>
            <a:fld id="{66466A2A-E9D2-44B3-9DE5-C9782999D41F}" type="datetime1">
              <a:rPr lang="fr-FR" smtClean="0"/>
              <a:pPr/>
              <a:t>17/11/2018</a:t>
            </a:fld>
            <a:endParaRPr lang="fr-FR"/>
          </a:p>
        </p:txBody>
      </p:sp>
      <p:sp>
        <p:nvSpPr>
          <p:cNvPr id="13" name="Espace réservé du numéro de diapositive 12"/>
          <p:cNvSpPr>
            <a:spLocks noGrp="1"/>
          </p:cNvSpPr>
          <p:nvPr>
            <p:ph type="sldNum" sz="quarter" idx="11"/>
          </p:nvPr>
        </p:nvSpPr>
        <p:spPr>
          <a:xfrm>
            <a:off x="0" y="4667249"/>
            <a:ext cx="1447800" cy="663578"/>
          </a:xfrm>
        </p:spPr>
        <p:txBody>
          <a:bodyPr rtlCol="0"/>
          <a:lstStyle>
            <a:lvl1pPr>
              <a:defRPr sz="2800"/>
            </a:lvl1pPr>
          </a:lstStyle>
          <a:p>
            <a:fld id="{6E0CE440-295C-4336-831B-A75BC902E251}" type="slidenum">
              <a:rPr lang="fr-FR" smtClean="0"/>
              <a:pPr/>
              <a:t>‹N°›</a:t>
            </a:fld>
            <a:endParaRPr lang="fr-FR"/>
          </a:p>
        </p:txBody>
      </p:sp>
      <p:sp>
        <p:nvSpPr>
          <p:cNvPr id="14" name="Espace réservé du pied de page 13"/>
          <p:cNvSpPr>
            <a:spLocks noGrp="1"/>
          </p:cNvSpPr>
          <p:nvPr>
            <p:ph type="ftr" sz="quarter" idx="12"/>
          </p:nvPr>
        </p:nvSpPr>
        <p:spPr>
          <a:xfrm>
            <a:off x="1600200" y="6248206"/>
            <a:ext cx="4572000" cy="365125"/>
          </a:xfrm>
        </p:spPr>
        <p:txBody>
          <a:bodyPr rtlCol="0"/>
          <a:lstStyle/>
          <a:p>
            <a:r>
              <a:rPr lang="ar-TN" smtClean="0"/>
              <a:t>المادة العلمية - دورة إعداد مستشاري التحكيم في المالية الإسلامية - محمد علي بحروني</a:t>
            </a:r>
            <a:endParaRPr lang="fr-FR"/>
          </a:p>
        </p:txBody>
      </p:sp>
      <p:sp>
        <p:nvSpPr>
          <p:cNvPr id="3" name="Espace réservé pour une image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fr-FR" smtClean="0"/>
              <a:t>Cliquez sur l'icône pour ajouter une image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Espace réservé du titre 21"/>
          <p:cNvSpPr>
            <a:spLocks noGrp="1"/>
          </p:cNvSpPr>
          <p:nvPr>
            <p:ph type="title"/>
          </p:nvPr>
        </p:nvSpPr>
        <p:spPr>
          <a:xfrm>
            <a:off x="609600" y="228600"/>
            <a:ext cx="8153400" cy="990600"/>
          </a:xfrm>
          <a:prstGeom prst="rect">
            <a:avLst/>
          </a:prstGeom>
        </p:spPr>
        <p:txBody>
          <a:bodyPr vert="horz" anchor="ctr">
            <a:normAutofit/>
          </a:bodyPr>
          <a:lstStyle/>
          <a:p>
            <a:r>
              <a:rPr kumimoji="0" lang="fr-FR" smtClean="0"/>
              <a:t>Modifiez le style du titre</a:t>
            </a:r>
            <a:endParaRPr kumimoji="0" lang="en-US"/>
          </a:p>
        </p:txBody>
      </p:sp>
      <p:sp>
        <p:nvSpPr>
          <p:cNvPr id="13" name="Espace réservé du texte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561BEBA-A418-4F54-B850-E1F3497F9F7A}" type="datetime1">
              <a:rPr lang="fr-FR" smtClean="0"/>
              <a:pPr/>
              <a:t>17/11/2018</a:t>
            </a:fld>
            <a:endParaRPr lang="fr-FR"/>
          </a:p>
        </p:txBody>
      </p:sp>
      <p:sp>
        <p:nvSpPr>
          <p:cNvPr id="3" name="Espace réservé du pied de page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ar-TN" smtClean="0"/>
              <a:t>المادة العلمية - دورة إعداد مستشاري التحكيم في المالية الإسلامية - محمد علي بحروني</a:t>
            </a:r>
            <a:endParaRPr lang="fr-F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E0CE440-295C-4336-831B-A75BC902E251}"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8.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4.gi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0.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692695"/>
            <a:ext cx="6159628" cy="2307677"/>
          </a:xfrm>
        </p:spPr>
        <p:txBody>
          <a:bodyPr>
            <a:noAutofit/>
          </a:bodyPr>
          <a:lstStyle/>
          <a:p>
            <a:pPr algn="ctr" rtl="1"/>
            <a:endParaRPr lang="fr-FR" sz="6600" b="1" dirty="0">
              <a:solidFill>
                <a:srgbClr val="002060"/>
              </a:solidFill>
              <a:latin typeface="Sakkal Majalla" pitchFamily="2" charset="-78"/>
              <a:cs typeface="Sakkal Majalla" pitchFamily="2" charset="-78"/>
            </a:endParaRPr>
          </a:p>
        </p:txBody>
      </p:sp>
      <p:sp>
        <p:nvSpPr>
          <p:cNvPr id="4" name="Espace réservé du numéro de diapositive 3"/>
          <p:cNvSpPr>
            <a:spLocks noGrp="1"/>
          </p:cNvSpPr>
          <p:nvPr>
            <p:ph type="sldNum" sz="quarter" idx="12"/>
          </p:nvPr>
        </p:nvSpPr>
        <p:spPr/>
        <p:txBody>
          <a:bodyPr/>
          <a:lstStyle/>
          <a:p>
            <a:fld id="{6E0CE440-295C-4336-831B-A75BC902E251}" type="slidenum">
              <a:rPr lang="fr-FR" smtClean="0"/>
              <a:pPr/>
              <a:t>1</a:t>
            </a:fld>
            <a:endParaRPr lang="fr-FR"/>
          </a:p>
        </p:txBody>
      </p:sp>
      <p:sp>
        <p:nvSpPr>
          <p:cNvPr id="5" name="Rectangle 4"/>
          <p:cNvSpPr/>
          <p:nvPr/>
        </p:nvSpPr>
        <p:spPr>
          <a:xfrm>
            <a:off x="4479632" y="2967335"/>
            <a:ext cx="184730" cy="923330"/>
          </a:xfrm>
          <a:prstGeom prst="rect">
            <a:avLst/>
          </a:prstGeom>
          <a:noFill/>
        </p:spPr>
        <p:txBody>
          <a:bodyPr wrap="none" lIns="91440" tIns="45720" rIns="91440" bIns="45720">
            <a:spAutoFit/>
          </a:bodyPr>
          <a:lstStyle/>
          <a:p>
            <a:pPr algn="ctr"/>
            <a:endParaRPr lang="fr-FR"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Rectangle à coins arrondis 7"/>
          <p:cNvSpPr/>
          <p:nvPr/>
        </p:nvSpPr>
        <p:spPr>
          <a:xfrm>
            <a:off x="395536" y="476672"/>
            <a:ext cx="6192688" cy="249066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rtl="1"/>
            <a:r>
              <a:rPr lang="ar-TN" sz="5400" b="1" dirty="0" smtClean="0">
                <a:solidFill>
                  <a:schemeClr val="accent2">
                    <a:lumMod val="50000"/>
                  </a:schemeClr>
                </a:solidFill>
                <a:latin typeface="Sakkal Majalla" pitchFamily="2" charset="-78"/>
                <a:cs typeface="Sakkal Majalla" pitchFamily="2" charset="-78"/>
              </a:rPr>
              <a:t>دورة تدريبية في أساسيات فقه العمل المصرفي الإسلامي</a:t>
            </a:r>
            <a:endParaRPr lang="fr-FR" sz="5400" dirty="0">
              <a:solidFill>
                <a:schemeClr val="accent2">
                  <a:lumMod val="50000"/>
                </a:schemeClr>
              </a:solidFill>
            </a:endParaRPr>
          </a:p>
        </p:txBody>
      </p:sp>
      <p:sp>
        <p:nvSpPr>
          <p:cNvPr id="9" name="ZoneTexte 8"/>
          <p:cNvSpPr txBox="1"/>
          <p:nvPr/>
        </p:nvSpPr>
        <p:spPr>
          <a:xfrm>
            <a:off x="827584" y="4690303"/>
            <a:ext cx="184731" cy="369332"/>
          </a:xfrm>
          <a:prstGeom prst="rect">
            <a:avLst/>
          </a:prstGeom>
          <a:noFill/>
        </p:spPr>
        <p:txBody>
          <a:bodyPr wrap="none" rtlCol="0">
            <a:spAutoFit/>
          </a:bodyPr>
          <a:lstStyle/>
          <a:p>
            <a:endParaRPr lang="fr-FR" dirty="0"/>
          </a:p>
        </p:txBody>
      </p:sp>
      <p:sp>
        <p:nvSpPr>
          <p:cNvPr id="10" name="Parchemin horizontal 9"/>
          <p:cNvSpPr/>
          <p:nvPr/>
        </p:nvSpPr>
        <p:spPr>
          <a:xfrm>
            <a:off x="467544" y="2967335"/>
            <a:ext cx="6048672" cy="3774033"/>
          </a:xfrm>
          <a:prstGeom prst="horizontalScroll">
            <a:avLst/>
          </a:prstGeom>
        </p:spPr>
        <p:style>
          <a:lnRef idx="1">
            <a:schemeClr val="accent3"/>
          </a:lnRef>
          <a:fillRef idx="2">
            <a:schemeClr val="accent3"/>
          </a:fillRef>
          <a:effectRef idx="1">
            <a:schemeClr val="accent3"/>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rtl="1"/>
            <a:r>
              <a:rPr lang="ar-TN" sz="2800" b="1"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المدرب: </a:t>
            </a:r>
            <a:r>
              <a:rPr lang="ar-TN"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محمد علي بحروني</a:t>
            </a:r>
          </a:p>
          <a:p>
            <a:pPr algn="r" rtl="1"/>
            <a:endParaRPr lang="ar-TN" sz="11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endParaRPr>
          </a:p>
          <a:p>
            <a:pPr marL="2057400" lvl="3" indent="-685800" algn="r" rtl="1">
              <a:buFont typeface="Arial" pitchFamily="34" charset="0"/>
              <a:buChar char="•"/>
            </a:pPr>
            <a:r>
              <a:rPr lang="ar-T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رئيس قسم الامتثال الشرعي بمصرف </a:t>
            </a:r>
            <a:r>
              <a:rPr lang="ar-TN"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الزيتونة</a:t>
            </a:r>
            <a:endParaRPr lang="ar-T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endParaRPr>
          </a:p>
          <a:p>
            <a:pPr marL="2057400" lvl="3" indent="-685800" algn="r" rtl="1">
              <a:buFont typeface="Arial" pitchFamily="34" charset="0"/>
              <a:buChar char="•"/>
            </a:pPr>
            <a:r>
              <a:rPr lang="ar-TN" b="1"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مدرب </a:t>
            </a:r>
            <a:r>
              <a:rPr lang="ar-T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مالية إسلامية معتمد من </a:t>
            </a:r>
            <a:r>
              <a:rPr lang="ar-TN"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السيبافي</a:t>
            </a:r>
            <a:endParaRPr lang="ar-T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endParaRPr>
          </a:p>
          <a:p>
            <a:pPr marL="2057400" lvl="3" indent="-685800" algn="r" rtl="1">
              <a:buFont typeface="Arial" pitchFamily="34" charset="0"/>
              <a:buChar char="•"/>
            </a:pPr>
            <a:r>
              <a:rPr lang="ar-T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ماجستير مالية إسلامية مع ماجستير فقه </a:t>
            </a:r>
          </a:p>
          <a:p>
            <a:pPr marL="2057400" lvl="3" indent="-685800" algn="r" rtl="1">
              <a:buFont typeface="Arial" pitchFamily="34" charset="0"/>
              <a:buChar char="•"/>
            </a:pPr>
            <a:r>
              <a:rPr lang="ar-TN"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باحث دكتوراه</a:t>
            </a:r>
            <a:endParaRPr lang="fr-F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endParaRPr>
          </a:p>
          <a:p>
            <a:pPr lvl="3" algn="r" rtl="1"/>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endParaRPr>
          </a:p>
          <a:p>
            <a:pPr lvl="3" rtl="1"/>
            <a:r>
              <a:rPr lang="ar-TN"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جانفي</a:t>
            </a:r>
            <a:r>
              <a:rPr lang="ar-TN"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rPr>
              <a:t> 2017</a:t>
            </a:r>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Sakkal Majalla" pitchFamily="2" charset="-78"/>
              <a:cs typeface="Sakkal Majalla"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dirty="0"/>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10</a:t>
            </a:fld>
            <a:endParaRPr lang="fr-FR"/>
          </a:p>
        </p:txBody>
      </p:sp>
      <p:sp>
        <p:nvSpPr>
          <p:cNvPr id="16" name="Rectangle à coins arrondis 15"/>
          <p:cNvSpPr/>
          <p:nvPr/>
        </p:nvSpPr>
        <p:spPr>
          <a:xfrm>
            <a:off x="611560" y="332656"/>
            <a:ext cx="8136904" cy="864096"/>
          </a:xfrm>
          <a:prstGeom prst="roundRect">
            <a:avLst/>
          </a:prstGeom>
          <a:solidFill>
            <a:srgbClr val="00B0F0"/>
          </a:solidFill>
          <a:ln>
            <a:solidFill>
              <a:srgbClr val="00B0F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ar-TN"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أولا</a:t>
            </a:r>
            <a:r>
              <a:rPr lang="ar-TN" sz="4800"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المضاربة</a:t>
            </a:r>
            <a:endParaRPr lang="fr-FR" sz="4800" dirty="0"/>
          </a:p>
        </p:txBody>
      </p:sp>
      <p:pic>
        <p:nvPicPr>
          <p:cNvPr id="8194" name="Picture 2" descr="C:\Users\Abojad\Desktop\filemanager.jpg"/>
          <p:cNvPicPr>
            <a:picLocks noChangeAspect="1" noChangeArrowheads="1"/>
          </p:cNvPicPr>
          <p:nvPr/>
        </p:nvPicPr>
        <p:blipFill>
          <a:blip r:embed="rId2"/>
          <a:srcRect/>
          <a:stretch>
            <a:fillRect/>
          </a:stretch>
        </p:blipFill>
        <p:spPr bwMode="auto">
          <a:xfrm>
            <a:off x="714348" y="1570393"/>
            <a:ext cx="8001056" cy="4454159"/>
          </a:xfrm>
          <a:prstGeom prst="rect">
            <a:avLst/>
          </a:prstGeom>
          <a:noFill/>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0"/>
            <a:ext cx="8643998" cy="1196752"/>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TN"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akkal Majalla" pitchFamily="2" charset="-78"/>
                <a:cs typeface="Sakkal Majalla" pitchFamily="2" charset="-78"/>
              </a:rPr>
              <a:t>تعريف المضاربة</a:t>
            </a:r>
            <a:endParaRPr lang="fr-FR"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akkal Majalla" pitchFamily="2" charset="-78"/>
              <a:cs typeface="Sakkal Majalla" pitchFamily="2" charset="-78"/>
            </a:endParaRPr>
          </a:p>
        </p:txBody>
      </p:sp>
      <p:sp>
        <p:nvSpPr>
          <p:cNvPr id="4" name="Espace réservé du pied de page 3"/>
          <p:cNvSpPr>
            <a:spLocks noGrp="1"/>
          </p:cNvSpPr>
          <p:nvPr>
            <p:ph type="ftr" sz="quarter" idx="11"/>
          </p:nvPr>
        </p:nvSpPr>
        <p:spPr>
          <a:xfrm>
            <a:off x="3500430" y="6215082"/>
            <a:ext cx="5421083" cy="365125"/>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11</a:t>
            </a:fld>
            <a:endParaRPr lang="fr-FR"/>
          </a:p>
        </p:txBody>
      </p:sp>
      <p:sp>
        <p:nvSpPr>
          <p:cNvPr id="3" name="Espace réservé du contenu 2"/>
          <p:cNvSpPr>
            <a:spLocks noGrp="1"/>
          </p:cNvSpPr>
          <p:nvPr>
            <p:ph sz="quarter" idx="1"/>
          </p:nvPr>
        </p:nvSpPr>
        <p:spPr>
          <a:xfrm>
            <a:off x="214282" y="1643050"/>
            <a:ext cx="8715436" cy="4572032"/>
          </a:xfrm>
        </p:spPr>
        <p:style>
          <a:lnRef idx="1">
            <a:schemeClr val="accent3"/>
          </a:lnRef>
          <a:fillRef idx="2">
            <a:schemeClr val="accent3"/>
          </a:fillRef>
          <a:effectRef idx="1">
            <a:schemeClr val="accent3"/>
          </a:effectRef>
          <a:fontRef idx="minor">
            <a:schemeClr val="dk1"/>
          </a:fontRef>
        </p:style>
        <p:txBody>
          <a:bodyPr/>
          <a:lstStyle/>
          <a:p>
            <a:pPr marL="0" indent="0" algn="just" rtl="1">
              <a:buNone/>
            </a:pPr>
            <a:r>
              <a:rPr lang="ar-TN" sz="4000" dirty="0" smtClean="0">
                <a:ea typeface="Times New Roman"/>
                <a:cs typeface="Simplified Arabic"/>
              </a:rPr>
              <a:t>المضاربة أو </a:t>
            </a:r>
            <a:r>
              <a:rPr lang="ar-TN" sz="4000" dirty="0" err="1" smtClean="0">
                <a:ea typeface="Times New Roman"/>
                <a:cs typeface="Simplified Arabic"/>
              </a:rPr>
              <a:t>القراض</a:t>
            </a:r>
            <a:r>
              <a:rPr lang="ar-TN" sz="4000" dirty="0" smtClean="0">
                <a:ea typeface="Times New Roman"/>
                <a:cs typeface="Simplified Arabic"/>
              </a:rPr>
              <a:t> من الضرب في الأرض وهي:</a:t>
            </a:r>
            <a:r>
              <a:rPr lang="ar-TN" sz="4000" b="1" dirty="0" smtClean="0">
                <a:ea typeface="Times New Roman"/>
                <a:cs typeface="Simplified Arabic"/>
              </a:rPr>
              <a:t> (دَفْعُ الرَّجُل مَالَهُ إِلَى آخَرَ لِيَتَّجِرَ فِيهِ،عَلَى أَنْ يَكُونَ لِلْعَامِل جُزْءٌ شَائِعٌ مِنَ الرِّبْحِ، </a:t>
            </a:r>
            <a:r>
              <a:rPr lang="ar-TN" sz="4000" b="1" dirty="0" err="1" smtClean="0">
                <a:ea typeface="Times New Roman"/>
                <a:cs typeface="Simplified Arabic"/>
              </a:rPr>
              <a:t>فَالْقِرَاضُ</a:t>
            </a:r>
            <a:r>
              <a:rPr lang="ar-TN" sz="4000" b="1" dirty="0" smtClean="0">
                <a:ea typeface="Times New Roman"/>
                <a:cs typeface="Simplified Arabic"/>
              </a:rPr>
              <a:t> شَرِكَةٌ فِي الرِّبْحِ بَيْنَ رَبِّ الْمَال وَالْعَامِل)، </a:t>
            </a:r>
            <a:r>
              <a:rPr lang="ar-TN" sz="4000" dirty="0" smtClean="0">
                <a:ea typeface="Times New Roman"/>
                <a:cs typeface="Simplified Arabic"/>
              </a:rPr>
              <a:t>وأول مضارب في الإسلام هو النبي عليه الصلاة والسلام بمال خديجة </a:t>
            </a:r>
            <a:r>
              <a:rPr lang="ar-TN" sz="2400" b="1" dirty="0" smtClean="0">
                <a:ea typeface="Times New Roman"/>
                <a:cs typeface="Simplified Arabic"/>
              </a:rPr>
              <a:t>(الموسوعة الفقهية </a:t>
            </a:r>
            <a:r>
              <a:rPr lang="ar-TN" sz="2400" b="1" dirty="0" err="1" smtClean="0">
                <a:ea typeface="Times New Roman"/>
                <a:cs typeface="Simplified Arabic"/>
              </a:rPr>
              <a:t>ج</a:t>
            </a:r>
            <a:r>
              <a:rPr lang="ar-TN" sz="2400" b="1" dirty="0" smtClean="0">
                <a:ea typeface="Times New Roman"/>
                <a:cs typeface="Simplified Arabic"/>
              </a:rPr>
              <a:t> 1 </a:t>
            </a:r>
            <a:r>
              <a:rPr lang="ar-TN" sz="2400" b="1" dirty="0" err="1" smtClean="0">
                <a:ea typeface="Times New Roman"/>
                <a:cs typeface="Simplified Arabic"/>
              </a:rPr>
              <a:t>ص</a:t>
            </a:r>
            <a:r>
              <a:rPr lang="ar-TN" sz="2400" b="1" dirty="0" smtClean="0">
                <a:ea typeface="Times New Roman"/>
                <a:cs typeface="Simplified Arabic"/>
              </a:rPr>
              <a:t> 172)</a:t>
            </a: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1600" y="188640"/>
            <a:ext cx="7565464" cy="1008112"/>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TN"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akkal Majalla" pitchFamily="2" charset="-78"/>
                <a:cs typeface="Sakkal Majalla" pitchFamily="2" charset="-78"/>
              </a:rPr>
              <a:t>أولا</a:t>
            </a:r>
            <a:r>
              <a:rPr lang="ar-TN" sz="5400" b="1" cap="all"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akkal Majalla" pitchFamily="2" charset="-78"/>
                <a:cs typeface="Sakkal Majalla" pitchFamily="2" charset="-78"/>
              </a:rPr>
              <a:t>: المضاربة</a:t>
            </a:r>
            <a:endParaRPr lang="fr-FR"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akkal Majalla" pitchFamily="2" charset="-78"/>
              <a:cs typeface="Sakkal Majalla" pitchFamily="2" charset="-78"/>
            </a:endParaRPr>
          </a:p>
        </p:txBody>
      </p:sp>
      <p:sp>
        <p:nvSpPr>
          <p:cNvPr id="4" name="Espace réservé du pied de page 3"/>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12</a:t>
            </a:fld>
            <a:endParaRPr lang="fr-FR"/>
          </a:p>
        </p:txBody>
      </p:sp>
      <p:sp>
        <p:nvSpPr>
          <p:cNvPr id="3" name="Espace réservé du contenu 2"/>
          <p:cNvSpPr>
            <a:spLocks noGrp="1"/>
          </p:cNvSpPr>
          <p:nvPr>
            <p:ph sz="quarter" idx="1"/>
          </p:nvPr>
        </p:nvSpPr>
        <p:spPr>
          <a:xfrm>
            <a:off x="971600" y="1556792"/>
            <a:ext cx="7431361" cy="4320480"/>
          </a:xfrm>
        </p:spPr>
        <p:style>
          <a:lnRef idx="1">
            <a:schemeClr val="accent3"/>
          </a:lnRef>
          <a:fillRef idx="2">
            <a:schemeClr val="accent3"/>
          </a:fillRef>
          <a:effectRef idx="1">
            <a:schemeClr val="accent3"/>
          </a:effectRef>
          <a:fontRef idx="minor">
            <a:schemeClr val="dk1"/>
          </a:fontRef>
        </p:style>
        <p:txBody>
          <a:bodyPr/>
          <a:lstStyle/>
          <a:p>
            <a:pPr marL="0" indent="0" algn="just" rtl="1">
              <a:buNone/>
            </a:pPr>
            <a:r>
              <a:rPr lang="ar-TN" sz="4000" dirty="0" smtClean="0">
                <a:ea typeface="Times New Roman"/>
                <a:cs typeface="Simplified Arabic"/>
              </a:rPr>
              <a:t>فحينئذ المضاربة هي شراكة بين مال من جهة وعمل من جهة أخرى، والربح نسبة شائعة يتفقان عليها.</a:t>
            </a:r>
            <a:endParaRPr lang="fr-FR" dirty="0"/>
          </a:p>
        </p:txBody>
      </p:sp>
      <p:pic>
        <p:nvPicPr>
          <p:cNvPr id="7170" name="Picture 2" descr="C:\Users\Abojad\Desktop\téléchargement (1).jpg"/>
          <p:cNvPicPr>
            <a:picLocks noChangeAspect="1" noChangeArrowheads="1"/>
          </p:cNvPicPr>
          <p:nvPr/>
        </p:nvPicPr>
        <p:blipFill>
          <a:blip r:embed="rId2"/>
          <a:srcRect/>
          <a:stretch>
            <a:fillRect/>
          </a:stretch>
        </p:blipFill>
        <p:spPr bwMode="auto">
          <a:xfrm>
            <a:off x="1000100" y="3000372"/>
            <a:ext cx="5127765" cy="285752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4" name="Espace réservé du numéro de diapositive 3"/>
          <p:cNvSpPr>
            <a:spLocks noGrp="1"/>
          </p:cNvSpPr>
          <p:nvPr>
            <p:ph type="sldNum" sz="quarter" idx="12"/>
          </p:nvPr>
        </p:nvSpPr>
        <p:spPr/>
        <p:txBody>
          <a:bodyPr/>
          <a:lstStyle/>
          <a:p>
            <a:fld id="{6E0CE440-295C-4336-831B-A75BC902E251}" type="slidenum">
              <a:rPr lang="fr-FR" smtClean="0"/>
              <a:pPr/>
              <a:t>13</a:t>
            </a:fld>
            <a:endParaRPr lang="fr-FR"/>
          </a:p>
        </p:txBody>
      </p:sp>
      <p:graphicFrame>
        <p:nvGraphicFramePr>
          <p:cNvPr id="6" name="Espace réservé du contenu 5"/>
          <p:cNvGraphicFramePr>
            <a:graphicFrameLocks noGrp="1"/>
          </p:cNvGraphicFramePr>
          <p:nvPr>
            <p:ph idx="4294967295"/>
            <p:extLst>
              <p:ext uri="{D42A27DB-BD31-4B8C-83A1-F6EECF244321}">
                <p14:modId xmlns:p14="http://schemas.microsoft.com/office/powerpoint/2010/main" xmlns="" val="3833260506"/>
              </p:ext>
            </p:extLst>
          </p:nvPr>
        </p:nvGraphicFramePr>
        <p:xfrm>
          <a:off x="683567" y="188640"/>
          <a:ext cx="7848873"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7527189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dirty="0" smtClean="0"/>
              <a:t>الصيغة </a:t>
            </a:r>
            <a:endParaRPr lang="fr-FR" dirty="0"/>
          </a:p>
        </p:txBody>
      </p:sp>
      <p:sp>
        <p:nvSpPr>
          <p:cNvPr id="4" name="Espace réservé du pied de page 3"/>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14</a:t>
            </a:fld>
            <a:endParaRPr lang="fr-FR"/>
          </a:p>
        </p:txBody>
      </p:sp>
      <p:sp>
        <p:nvSpPr>
          <p:cNvPr id="3" name="Espace réservé du contenu 2"/>
          <p:cNvSpPr>
            <a:spLocks noGrp="1"/>
          </p:cNvSpPr>
          <p:nvPr>
            <p:ph sz="quarter" idx="1"/>
          </p:nvPr>
        </p:nvSpPr>
        <p:spPr/>
        <p:txBody>
          <a:bodyPr>
            <a:normAutofit/>
          </a:bodyPr>
          <a:lstStyle/>
          <a:p>
            <a:pPr marL="0" indent="0" algn="just" rtl="1">
              <a:buNone/>
            </a:pPr>
            <a:r>
              <a:rPr lang="ar-TN" sz="3600" dirty="0" smtClean="0"/>
              <a:t>الصيغة معناها، الإيجاب والقبول الصادران ممن لهما أهلية وولاية التعاقد، ولا يشترط لفظ معين، بل يتم العقد بكل ما يؤدي إلى معنى المضاربة. </a:t>
            </a:r>
          </a:p>
        </p:txBody>
      </p:sp>
      <p:pic>
        <p:nvPicPr>
          <p:cNvPr id="204801" name="Picture 1" descr="C:\Users\Abojad\Desktop\Nouveau dossier\images (11).jpg"/>
          <p:cNvPicPr>
            <a:picLocks noChangeAspect="1" noChangeArrowheads="1"/>
          </p:cNvPicPr>
          <p:nvPr/>
        </p:nvPicPr>
        <p:blipFill>
          <a:blip r:embed="rId2"/>
          <a:srcRect/>
          <a:stretch>
            <a:fillRect/>
          </a:stretch>
        </p:blipFill>
        <p:spPr bwMode="auto">
          <a:xfrm>
            <a:off x="785786" y="3071796"/>
            <a:ext cx="2714644" cy="271464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dirty="0" smtClean="0"/>
              <a:t>العاقدان </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15</a:t>
            </a:fld>
            <a:endParaRPr lang="fr-FR"/>
          </a:p>
        </p:txBody>
      </p:sp>
      <p:sp>
        <p:nvSpPr>
          <p:cNvPr id="3" name="Espace réservé du contenu 2"/>
          <p:cNvSpPr>
            <a:spLocks noGrp="1"/>
          </p:cNvSpPr>
          <p:nvPr>
            <p:ph sz="quarter" idx="1"/>
          </p:nvPr>
        </p:nvSpPr>
        <p:spPr>
          <a:xfrm>
            <a:off x="285720" y="1500174"/>
            <a:ext cx="8643998" cy="4714908"/>
          </a:xfrm>
        </p:spPr>
        <p:txBody>
          <a:bodyPr>
            <a:noAutofit/>
          </a:bodyPr>
          <a:lstStyle/>
          <a:p>
            <a:pPr marL="361950" indent="-361950" algn="just" rtl="1">
              <a:buClrTx/>
              <a:buSzPct val="70000"/>
              <a:buFont typeface="Wingdings" pitchFamily="2" charset="2"/>
              <a:buChar char="ü"/>
            </a:pPr>
            <a:r>
              <a:rPr lang="ar-TN" sz="2800" dirty="0" smtClean="0"/>
              <a:t>جاء في المعيار عدد  </a:t>
            </a:r>
            <a:r>
              <a:rPr lang="en-US" sz="2800" dirty="0" smtClean="0"/>
              <a:t>13</a:t>
            </a:r>
            <a:r>
              <a:rPr lang="ar-TN" sz="2800" dirty="0" smtClean="0"/>
              <a:t> المتعلق بالمضاربة ما يلي: </a:t>
            </a:r>
            <a:r>
              <a:rPr lang="ar-TN" sz="2800" b="1" dirty="0" smtClean="0"/>
              <a:t>(يشترط في طرفي المضاربة أهلية التوكيل والتوكّل. فلا تنعقد إلا بعاقدين كاملي الأهلية أو من </a:t>
            </a:r>
            <a:r>
              <a:rPr lang="ar-TN" sz="2800" b="1" dirty="0" err="1" smtClean="0"/>
              <a:t>ينوب</a:t>
            </a:r>
            <a:r>
              <a:rPr lang="ar-TN" sz="2800" b="1" dirty="0" smtClean="0"/>
              <a:t> عنهما بهذه الصفة)</a:t>
            </a:r>
            <a:r>
              <a:rPr lang="ar-TN" sz="2800" dirty="0" smtClean="0"/>
              <a:t>. فمن كان محجورا عليه لصغر أو لسفه أو لجنون لا تصح مباشرته لهذا العقد .</a:t>
            </a:r>
          </a:p>
          <a:p>
            <a:pPr marL="361950" indent="-361950" algn="just" rtl="1">
              <a:buClrTx/>
              <a:buSzPct val="70000"/>
              <a:buFont typeface="Wingdings" pitchFamily="2" charset="2"/>
              <a:buChar char="ü"/>
            </a:pPr>
            <a:r>
              <a:rPr lang="ar-TN" sz="2800" dirty="0" smtClean="0"/>
              <a:t>لا يعتبر إسلام المتعاقدين شرطا لصحة المضاربة، فقد أعطى النبي عليه الصلاة والسلام خيبر لليهود على أن يزرعوها، ولهم شطر ما يخرج منها، لكن تشترط رقابة المسلم على أعمال المضارب حتى يضمن سلامة هذه الأعمال من الربا والريبة.</a:t>
            </a:r>
          </a:p>
        </p:txBody>
      </p:sp>
      <p:pic>
        <p:nvPicPr>
          <p:cNvPr id="203778" name="Picture 2" descr="C:\Users\Abojad\Desktop\Nouveau dossier\images (38).jpg"/>
          <p:cNvPicPr>
            <a:picLocks noChangeAspect="1" noChangeArrowheads="1"/>
          </p:cNvPicPr>
          <p:nvPr/>
        </p:nvPicPr>
        <p:blipFill>
          <a:blip r:embed="rId2"/>
          <a:srcRect/>
          <a:stretch>
            <a:fillRect/>
          </a:stretch>
        </p:blipFill>
        <p:spPr bwMode="auto">
          <a:xfrm>
            <a:off x="571472" y="4714884"/>
            <a:ext cx="1676400" cy="1676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المعقود عليه (المحل) </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16</a:t>
            </a:fld>
            <a:endParaRPr lang="fr-FR"/>
          </a:p>
        </p:txBody>
      </p:sp>
      <p:sp>
        <p:nvSpPr>
          <p:cNvPr id="3" name="Espace réservé du contenu 2"/>
          <p:cNvSpPr>
            <a:spLocks noGrp="1"/>
          </p:cNvSpPr>
          <p:nvPr>
            <p:ph sz="quarter" idx="1"/>
          </p:nvPr>
        </p:nvSpPr>
        <p:spPr>
          <a:xfrm>
            <a:off x="500034" y="1600200"/>
            <a:ext cx="8266014" cy="4400568"/>
          </a:xfrm>
        </p:spPr>
        <p:txBody>
          <a:bodyPr>
            <a:noAutofit/>
          </a:bodyPr>
          <a:lstStyle/>
          <a:p>
            <a:pPr marL="0" indent="0" algn="just" rtl="1">
              <a:buNone/>
            </a:pPr>
            <a:r>
              <a:rPr lang="ar-TN" sz="3200" b="1" dirty="0" smtClean="0"/>
              <a:t>المعقود عليه هو رأس المال ويشترط فيه أن يكون:</a:t>
            </a:r>
          </a:p>
          <a:p>
            <a:pPr marL="594360" lvl="2" indent="0" algn="just" rtl="1">
              <a:buFont typeface="Wingdings" pitchFamily="2" charset="2"/>
              <a:buChar char="Ø"/>
            </a:pPr>
            <a:r>
              <a:rPr lang="ar-TN" sz="3200" dirty="0" smtClean="0"/>
              <a:t> </a:t>
            </a:r>
            <a:r>
              <a:rPr lang="ar-TN" sz="3200" b="1" dirty="0" smtClean="0"/>
              <a:t>نقداً، </a:t>
            </a:r>
          </a:p>
          <a:p>
            <a:pPr marL="594360" lvl="2" indent="0" algn="just" rtl="1">
              <a:buFont typeface="Wingdings" pitchFamily="2" charset="2"/>
              <a:buChar char="Ø"/>
            </a:pPr>
            <a:r>
              <a:rPr lang="ar-TN" sz="3200" b="1" dirty="0" smtClean="0"/>
              <a:t>معلومًا</a:t>
            </a:r>
          </a:p>
          <a:p>
            <a:pPr marL="594360" lvl="2" indent="0" algn="just" rtl="1">
              <a:buFont typeface="Wingdings" pitchFamily="2" charset="2"/>
              <a:buChar char="Ø"/>
            </a:pPr>
            <a:r>
              <a:rPr lang="ar-TN" sz="3200" b="1" dirty="0" smtClean="0"/>
              <a:t> مسلّمًا إلي العامل.</a:t>
            </a:r>
          </a:p>
          <a:p>
            <a:pPr marL="594360" lvl="2" indent="0" algn="just" rtl="1">
              <a:buFont typeface="Wingdings" pitchFamily="2" charset="2"/>
              <a:buChar char="Ø"/>
            </a:pPr>
            <a:endParaRPr lang="ar-TN" sz="3200" dirty="0" smtClean="0"/>
          </a:p>
          <a:p>
            <a:pPr marL="594360" lvl="2" indent="0" algn="just" rtl="1">
              <a:buNone/>
            </a:pPr>
            <a:endParaRPr lang="ar-TN" sz="3200" dirty="0" smtClean="0"/>
          </a:p>
        </p:txBody>
      </p:sp>
      <p:pic>
        <p:nvPicPr>
          <p:cNvPr id="1028" name="Picture 4" descr="C:\Users\Abojad\Desktop\679635_221221.jpg"/>
          <p:cNvPicPr>
            <a:picLocks noChangeAspect="1" noChangeArrowheads="1"/>
          </p:cNvPicPr>
          <p:nvPr/>
        </p:nvPicPr>
        <p:blipFill>
          <a:blip r:embed="rId2"/>
          <a:srcRect/>
          <a:stretch>
            <a:fillRect/>
          </a:stretch>
        </p:blipFill>
        <p:spPr bwMode="auto">
          <a:xfrm>
            <a:off x="500034" y="2500306"/>
            <a:ext cx="3810000" cy="290512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أن يكون المعقود عليه نقدا</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17</a:t>
            </a:fld>
            <a:endParaRPr lang="fr-FR"/>
          </a:p>
        </p:txBody>
      </p:sp>
      <p:sp>
        <p:nvSpPr>
          <p:cNvPr id="3" name="Espace réservé du contenu 2"/>
          <p:cNvSpPr>
            <a:spLocks noGrp="1"/>
          </p:cNvSpPr>
          <p:nvPr>
            <p:ph sz="quarter" idx="1"/>
          </p:nvPr>
        </p:nvSpPr>
        <p:spPr/>
        <p:txBody>
          <a:bodyPr>
            <a:noAutofit/>
          </a:bodyPr>
          <a:lstStyle/>
          <a:p>
            <a:pPr marL="514350" indent="-514350" algn="just" rtl="1">
              <a:buNone/>
            </a:pPr>
            <a:r>
              <a:rPr lang="ar-TN" sz="3200" b="1" dirty="0" smtClean="0"/>
              <a:t>نقدا: </a:t>
            </a:r>
            <a:r>
              <a:rPr lang="ar-TN" sz="3200" dirty="0" smtClean="0"/>
              <a:t>أي أن يكون ذهبا أو فضة أو ما ينزل </a:t>
            </a:r>
          </a:p>
          <a:p>
            <a:pPr marL="514350" indent="-514350" algn="just" rtl="1">
              <a:buNone/>
            </a:pPr>
            <a:r>
              <a:rPr lang="ar-TN" sz="3200" dirty="0" smtClean="0"/>
              <a:t>منزلتهما كالنقود الورقية.</a:t>
            </a:r>
          </a:p>
          <a:p>
            <a:pPr marL="0" indent="0" algn="just" rtl="1">
              <a:buNone/>
            </a:pPr>
            <a:endParaRPr lang="ar-TN" sz="3200" dirty="0" smtClean="0"/>
          </a:p>
        </p:txBody>
      </p:sp>
      <p:pic>
        <p:nvPicPr>
          <p:cNvPr id="6" name="Image 5" descr="C:\Users\Abojad\Desktop\téléchargement.jpg"/>
          <p:cNvPicPr/>
          <p:nvPr/>
        </p:nvPicPr>
        <p:blipFill>
          <a:blip r:embed="rId2"/>
          <a:srcRect/>
          <a:stretch>
            <a:fillRect/>
          </a:stretch>
        </p:blipFill>
        <p:spPr bwMode="auto">
          <a:xfrm>
            <a:off x="357158" y="1714488"/>
            <a:ext cx="2786082" cy="2428891"/>
          </a:xfrm>
          <a:prstGeom prst="rect">
            <a:avLst/>
          </a:prstGeom>
          <a:noFill/>
          <a:ln w="9525">
            <a:noFill/>
            <a:miter lim="800000"/>
            <a:headEnd/>
            <a:tailEnd/>
          </a:ln>
        </p:spPr>
      </p:pic>
      <p:pic>
        <p:nvPicPr>
          <p:cNvPr id="8" name="Picture 4" descr="C:\Users\Abojad\Desktop\01976388151.jpg"/>
          <p:cNvPicPr>
            <a:picLocks noChangeAspect="1" noChangeArrowheads="1"/>
          </p:cNvPicPr>
          <p:nvPr/>
        </p:nvPicPr>
        <p:blipFill>
          <a:blip r:embed="rId3"/>
          <a:srcRect/>
          <a:stretch>
            <a:fillRect/>
          </a:stretch>
        </p:blipFill>
        <p:spPr bwMode="auto">
          <a:xfrm>
            <a:off x="4357686" y="3500438"/>
            <a:ext cx="3857619" cy="208591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أن يكون المعقود عليه معلوما</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18</a:t>
            </a:fld>
            <a:endParaRPr lang="fr-FR"/>
          </a:p>
        </p:txBody>
      </p:sp>
      <p:sp>
        <p:nvSpPr>
          <p:cNvPr id="3" name="Espace réservé du contenu 2"/>
          <p:cNvSpPr>
            <a:spLocks noGrp="1"/>
          </p:cNvSpPr>
          <p:nvPr>
            <p:ph sz="quarter" idx="1"/>
          </p:nvPr>
        </p:nvSpPr>
        <p:spPr>
          <a:xfrm>
            <a:off x="285720" y="1600200"/>
            <a:ext cx="8643998" cy="4495800"/>
          </a:xfrm>
        </p:spPr>
        <p:txBody>
          <a:bodyPr>
            <a:noAutofit/>
          </a:bodyPr>
          <a:lstStyle/>
          <a:p>
            <a:pPr marL="0" indent="0" algn="just" rtl="1">
              <a:spcBef>
                <a:spcPts val="1200"/>
              </a:spcBef>
              <a:spcAft>
                <a:spcPts val="1200"/>
              </a:spcAft>
              <a:buNone/>
            </a:pPr>
            <a:r>
              <a:rPr lang="en-US" sz="2800" b="1" dirty="0" smtClean="0"/>
              <a:t>2</a:t>
            </a:r>
            <a:r>
              <a:rPr lang="ar-TN" sz="2800" b="1" dirty="0" smtClean="0"/>
              <a:t>) </a:t>
            </a:r>
            <a:r>
              <a:rPr lang="ar-TN" sz="3200" b="1" dirty="0" smtClean="0"/>
              <a:t>معلوما: </a:t>
            </a:r>
            <a:r>
              <a:rPr lang="ar-TN" sz="3200" dirty="0" smtClean="0"/>
              <a:t>ينبغي أن يكون رأس المال معلوم المقدار والصفة والجنس ومعيناً تعييناً ينفي الجهالة به، فكل جهالة في رأس المال تفسد المضاربة.</a:t>
            </a:r>
            <a:endParaRPr lang="ar-TN" sz="3200" b="1" dirty="0" smtClean="0"/>
          </a:p>
          <a:p>
            <a:pPr marL="0" indent="0" algn="just" rtl="1">
              <a:spcBef>
                <a:spcPts val="0"/>
              </a:spcBef>
              <a:buNone/>
            </a:pPr>
            <a:r>
              <a:rPr lang="ar-TN" sz="3200" b="1" dirty="0" smtClean="0"/>
              <a:t>	إذا كان رأس المال سلعا ينبغي أن يقع </a:t>
            </a:r>
            <a:r>
              <a:rPr lang="ar-EG" sz="3200" b="1" dirty="0" smtClean="0"/>
              <a:t>تقويمها بمبل</a:t>
            </a:r>
            <a:r>
              <a:rPr lang="ar-TN" sz="3200" b="1" dirty="0" smtClean="0"/>
              <a:t>ــــ</a:t>
            </a:r>
            <a:r>
              <a:rPr lang="ar-EG" sz="3200" b="1" dirty="0" smtClean="0"/>
              <a:t>غ </a:t>
            </a:r>
            <a:endParaRPr lang="ar-TN" sz="3200" b="1" dirty="0" smtClean="0"/>
          </a:p>
          <a:p>
            <a:pPr marL="0" indent="0" algn="just" rtl="1">
              <a:spcBef>
                <a:spcPts val="0"/>
              </a:spcBef>
              <a:buNone/>
            </a:pPr>
            <a:r>
              <a:rPr lang="ar-EG" sz="3200" b="1" dirty="0" smtClean="0"/>
              <a:t>معين، </a:t>
            </a:r>
            <a:r>
              <a:rPr lang="ar-EG" sz="3200" b="1" dirty="0" err="1" smtClean="0"/>
              <a:t>و</a:t>
            </a:r>
            <a:r>
              <a:rPr lang="ar-TN" sz="3200" b="1" dirty="0" smtClean="0"/>
              <a:t>يصبح</a:t>
            </a:r>
            <a:r>
              <a:rPr lang="ar-EG" sz="3200" b="1" dirty="0" smtClean="0"/>
              <a:t> هذا المبلغ </a:t>
            </a:r>
            <a:r>
              <a:rPr lang="ar-EG" sz="3200" b="1" dirty="0" err="1" smtClean="0"/>
              <a:t>ه</a:t>
            </a:r>
            <a:r>
              <a:rPr lang="ar-TN" sz="3200" b="1" dirty="0" smtClean="0"/>
              <a:t>ــــ</a:t>
            </a:r>
            <a:r>
              <a:rPr lang="ar-EG" sz="3200" b="1" dirty="0" smtClean="0"/>
              <a:t>و رأس </a:t>
            </a:r>
            <a:endParaRPr lang="ar-TN" sz="3200" b="1" dirty="0" smtClean="0"/>
          </a:p>
          <a:p>
            <a:pPr marL="0" indent="0" algn="just" rtl="1">
              <a:spcBef>
                <a:spcPts val="0"/>
              </a:spcBef>
              <a:buNone/>
            </a:pPr>
            <a:r>
              <a:rPr lang="ar-EG" sz="3200" b="1" dirty="0" smtClean="0"/>
              <a:t>المال الذي يبدأ به العقد وعل</a:t>
            </a:r>
            <a:r>
              <a:rPr lang="ar-TN" sz="3200" b="1" dirty="0" smtClean="0"/>
              <a:t>ى</a:t>
            </a:r>
            <a:r>
              <a:rPr lang="ar-EG" sz="3200" b="1" dirty="0" smtClean="0"/>
              <a:t> أساسه</a:t>
            </a:r>
            <a:endParaRPr lang="ar-TN" sz="3200" b="1" dirty="0" smtClean="0"/>
          </a:p>
          <a:p>
            <a:pPr marL="0" indent="0" algn="just" rtl="1">
              <a:spcBef>
                <a:spcPts val="0"/>
              </a:spcBef>
              <a:buNone/>
            </a:pPr>
            <a:r>
              <a:rPr lang="ar-EG" sz="3200" b="1" dirty="0" smtClean="0"/>
              <a:t> تتم المحاسبة في المستقبل</a:t>
            </a:r>
            <a:r>
              <a:rPr lang="ar-TN" sz="3200" b="1" dirty="0" smtClean="0"/>
              <a:t>.</a:t>
            </a:r>
          </a:p>
          <a:p>
            <a:pPr marL="0" indent="0" algn="just" rtl="1">
              <a:buNone/>
            </a:pPr>
            <a:endParaRPr lang="ar-TN" sz="3200" b="1" dirty="0" smtClean="0"/>
          </a:p>
        </p:txBody>
      </p:sp>
      <p:pic>
        <p:nvPicPr>
          <p:cNvPr id="3076" name="Picture 4" descr="C:\Users\Abojad\Desktop\102-115214-saudi-growth_700x400.jpeg"/>
          <p:cNvPicPr>
            <a:picLocks noChangeAspect="1" noChangeArrowheads="1"/>
          </p:cNvPicPr>
          <p:nvPr/>
        </p:nvPicPr>
        <p:blipFill>
          <a:blip r:embed="rId2"/>
          <a:srcRect/>
          <a:stretch>
            <a:fillRect/>
          </a:stretch>
        </p:blipFill>
        <p:spPr bwMode="auto">
          <a:xfrm>
            <a:off x="285720" y="3929066"/>
            <a:ext cx="3571900" cy="2214578"/>
          </a:xfrm>
          <a:prstGeom prst="rect">
            <a:avLst/>
          </a:prstGeom>
          <a:noFill/>
        </p:spPr>
      </p:pic>
      <p:sp>
        <p:nvSpPr>
          <p:cNvPr id="9" name="Flèche gauche 8"/>
          <p:cNvSpPr/>
          <p:nvPr/>
        </p:nvSpPr>
        <p:spPr>
          <a:xfrm>
            <a:off x="8001024" y="3214686"/>
            <a:ext cx="764094" cy="484632"/>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إذا كان المعقود عليه سلعة ينبغي أن تقوّم</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19</a:t>
            </a:fld>
            <a:endParaRPr lang="fr-FR"/>
          </a:p>
        </p:txBody>
      </p:sp>
      <p:sp>
        <p:nvSpPr>
          <p:cNvPr id="3" name="Espace réservé du contenu 2"/>
          <p:cNvSpPr>
            <a:spLocks noGrp="1"/>
          </p:cNvSpPr>
          <p:nvPr>
            <p:ph sz="quarter" idx="1"/>
          </p:nvPr>
        </p:nvSpPr>
        <p:spPr>
          <a:xfrm>
            <a:off x="4214810" y="1600200"/>
            <a:ext cx="4551238" cy="3043246"/>
          </a:xfrm>
        </p:spPr>
        <p:txBody>
          <a:bodyPr>
            <a:noAutofit/>
          </a:bodyPr>
          <a:lstStyle/>
          <a:p>
            <a:pPr marL="0" indent="0" algn="just" rtl="1">
              <a:buNone/>
            </a:pPr>
            <a:r>
              <a:rPr lang="ar-TN" sz="3200" dirty="0" smtClean="0"/>
              <a:t>جاء في </a:t>
            </a:r>
            <a:r>
              <a:rPr lang="ar-TN" sz="3200" smtClean="0"/>
              <a:t>معيار المضاربة </a:t>
            </a:r>
            <a:r>
              <a:rPr lang="ar-TN" sz="3200" b="1" dirty="0" smtClean="0"/>
              <a:t>(يجوز أن تكون العروض رأس </a:t>
            </a:r>
            <a:r>
              <a:rPr lang="ar-TN" sz="3200" b="1" smtClean="0"/>
              <a:t>مال المضاربة</a:t>
            </a:r>
            <a:r>
              <a:rPr lang="ar-TN" sz="3200" b="1" dirty="0" smtClean="0"/>
              <a:t>، ويتم تقويم العروض حسب رأي ذوي الخبرة أو باتفاق الطرفين) البند </a:t>
            </a:r>
            <a:r>
              <a:rPr lang="en-US" sz="3200" b="1" dirty="0" smtClean="0"/>
              <a:t>7/1</a:t>
            </a:r>
            <a:endParaRPr lang="fr-FR" sz="3200" b="1" dirty="0" smtClean="0"/>
          </a:p>
        </p:txBody>
      </p:sp>
      <p:pic>
        <p:nvPicPr>
          <p:cNvPr id="6" name="Picture 2" descr="C:\Users\Abojad\Desktop\الدقيق.jpg"/>
          <p:cNvPicPr>
            <a:picLocks noChangeAspect="1" noChangeArrowheads="1"/>
          </p:cNvPicPr>
          <p:nvPr/>
        </p:nvPicPr>
        <p:blipFill>
          <a:blip r:embed="rId2"/>
          <a:srcRect/>
          <a:stretch>
            <a:fillRect/>
          </a:stretch>
        </p:blipFill>
        <p:spPr bwMode="auto">
          <a:xfrm>
            <a:off x="214282" y="1857364"/>
            <a:ext cx="3905284" cy="221457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457200" y="476672"/>
            <a:ext cx="8229600" cy="792088"/>
          </a:xfrm>
        </p:spPr>
        <p:txBody>
          <a:bodyPr>
            <a:normAutofit fontScale="90000"/>
          </a:bodyPr>
          <a:lstStyle/>
          <a:p>
            <a:pPr algn="ctr" rtl="1"/>
            <a:r>
              <a:rPr lang="ar-TN" sz="4800" b="1" dirty="0" smtClean="0"/>
              <a:t>المخطط العام</a:t>
            </a:r>
            <a:endParaRPr lang="fr-FR" sz="4800" b="1" dirty="0"/>
          </a:p>
        </p:txBody>
      </p:sp>
      <p:sp>
        <p:nvSpPr>
          <p:cNvPr id="3" name="Espace réservé du pied de page 2"/>
          <p:cNvSpPr>
            <a:spLocks noGrp="1"/>
          </p:cNvSpPr>
          <p:nvPr>
            <p:ph type="ftr" sz="quarter" idx="11"/>
          </p:nvPr>
        </p:nvSpPr>
        <p:spPr>
          <a:xfrm>
            <a:off x="3571868" y="6500834"/>
            <a:ext cx="5281626" cy="357166"/>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2</a:t>
            </a:fld>
            <a:endParaRPr lang="fr-FR"/>
          </a:p>
        </p:txBody>
      </p:sp>
      <p:graphicFrame>
        <p:nvGraphicFramePr>
          <p:cNvPr id="6" name="Diagramme 5"/>
          <p:cNvGraphicFramePr/>
          <p:nvPr>
            <p:extLst>
              <p:ext uri="{D42A27DB-BD31-4B8C-83A1-F6EECF244321}">
                <p14:modId xmlns:p14="http://schemas.microsoft.com/office/powerpoint/2010/main" xmlns="" val="1663805186"/>
              </p:ext>
            </p:extLst>
          </p:nvPr>
        </p:nvGraphicFramePr>
        <p:xfrm>
          <a:off x="467544" y="1700808"/>
          <a:ext cx="8460432"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533028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58" y="0"/>
            <a:ext cx="8408890" cy="1219200"/>
          </a:xfrm>
        </p:spPr>
        <p:txBody>
          <a:bodyPr>
            <a:normAutofit/>
          </a:bodyPr>
          <a:lstStyle/>
          <a:p>
            <a:pPr algn="ctr" rtl="1"/>
            <a:r>
              <a:rPr lang="ar-TN" b="1" dirty="0" smtClean="0"/>
              <a:t>ألا يكون رأس المال دينا</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20</a:t>
            </a:fld>
            <a:endParaRPr lang="fr-FR"/>
          </a:p>
        </p:txBody>
      </p:sp>
      <p:sp>
        <p:nvSpPr>
          <p:cNvPr id="3" name="Espace réservé du contenu 2"/>
          <p:cNvSpPr>
            <a:spLocks noGrp="1"/>
          </p:cNvSpPr>
          <p:nvPr>
            <p:ph sz="quarter" idx="1"/>
          </p:nvPr>
        </p:nvSpPr>
        <p:spPr/>
        <p:txBody>
          <a:bodyPr>
            <a:noAutofit/>
          </a:bodyPr>
          <a:lstStyle/>
          <a:p>
            <a:pPr algn="r" rtl="1" fontAlgn="base"/>
            <a:r>
              <a:rPr lang="ar-TN" sz="3200" b="1" dirty="0" smtClean="0"/>
              <a:t>هل يكون الدين رأس مال للمضاربة؟</a:t>
            </a:r>
          </a:p>
          <a:p>
            <a:pPr algn="just" rtl="1" fontAlgn="base">
              <a:buNone/>
            </a:pPr>
            <a:r>
              <a:rPr lang="ar-TN" sz="2800" b="1" dirty="0" smtClean="0"/>
              <a:t>	قالوا:</a:t>
            </a:r>
            <a:r>
              <a:rPr lang="ar-TN" sz="2800" dirty="0" smtClean="0"/>
              <a:t> إذا كان الدين على شخص ثالث غير العامل، بأن قال رب المال للعامل اقبض المال الذي لي على فلان واعمل به مضاربة فقبضه وعمل به، فإن هذا جائز </a:t>
            </a:r>
            <a:r>
              <a:rPr lang="ar-EG" sz="2800" b="1" dirty="0" smtClean="0"/>
              <a:t>إن كان على مَلِيءٍ (غير معسر) في أصح قولي العلماء</a:t>
            </a:r>
            <a:r>
              <a:rPr lang="ar-TN" sz="2800" b="1" dirty="0" smtClean="0"/>
              <a:t>،</a:t>
            </a:r>
            <a:r>
              <a:rPr lang="ar-EG" sz="2800" b="1" dirty="0" smtClean="0"/>
              <a:t> </a:t>
            </a:r>
            <a:r>
              <a:rPr lang="ar-TN" sz="2800" dirty="0" smtClean="0"/>
              <a:t>(وهم الحنفية والحنابلة </a:t>
            </a:r>
            <a:r>
              <a:rPr lang="ar-TN" sz="2800" dirty="0" err="1" smtClean="0"/>
              <a:t>والزيديّة</a:t>
            </a:r>
            <a:r>
              <a:rPr lang="ar-TN" sz="2800" dirty="0" smtClean="0"/>
              <a:t>)، واشترط البقية قبض العامل للدين بحضرة صاحبه. </a:t>
            </a:r>
          </a:p>
          <a:p>
            <a:pPr algn="just" rtl="1" fontAlgn="base">
              <a:buNone/>
            </a:pPr>
            <a:r>
              <a:rPr lang="ar-TN" sz="2800" dirty="0" smtClean="0"/>
              <a:t>	أما إذا كان الدين على العامل وقال له صاحب المال اعمل </a:t>
            </a:r>
            <a:r>
              <a:rPr lang="ar-TN" sz="2800" dirty="0" err="1" smtClean="0"/>
              <a:t>بدينى</a:t>
            </a:r>
            <a:r>
              <a:rPr lang="ar-TN" sz="2800" dirty="0" smtClean="0"/>
              <a:t> الذي في ذمتك مضاربة والربح بيننا، فالمضاربة فاسدة على رأي جمهور الفقهاء. </a:t>
            </a:r>
            <a:r>
              <a:rPr lang="ar-TN" sz="2800" b="1" dirty="0" smtClean="0">
                <a:solidFill>
                  <a:srgbClr val="C00000"/>
                </a:solidFill>
              </a:rPr>
              <a:t>غير أن المعايير الشرعية اعتبرت أنه لا يجوز أن يكون رأس المال دينًا سواء كان لرب المال على المضارب أو على غيره</a:t>
            </a:r>
            <a:r>
              <a:rPr lang="ar-TN" sz="2800" b="1" dirty="0" smtClean="0"/>
              <a:t>.</a:t>
            </a:r>
            <a:endParaRPr lang="fr-FR" sz="2800" b="1" dirty="0" smtClean="0"/>
          </a:p>
        </p:txBody>
      </p:sp>
      <p:pic>
        <p:nvPicPr>
          <p:cNvPr id="1026" name="Picture 2" descr="C:\Users\Abojad\Desktop\Nouveau dossier\images (51).jpg"/>
          <p:cNvPicPr>
            <a:picLocks noChangeAspect="1" noChangeArrowheads="1"/>
          </p:cNvPicPr>
          <p:nvPr/>
        </p:nvPicPr>
        <p:blipFill>
          <a:blip r:embed="rId2"/>
          <a:srcRect/>
          <a:stretch>
            <a:fillRect/>
          </a:stretch>
        </p:blipFill>
        <p:spPr bwMode="auto">
          <a:xfrm>
            <a:off x="0" y="0"/>
            <a:ext cx="1428760" cy="128584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ألا يكون المعقود عليه منفعة</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21</a:t>
            </a:fld>
            <a:endParaRPr lang="fr-FR"/>
          </a:p>
        </p:txBody>
      </p:sp>
      <p:sp>
        <p:nvSpPr>
          <p:cNvPr id="3" name="Espace réservé du contenu 2"/>
          <p:cNvSpPr>
            <a:spLocks noGrp="1"/>
          </p:cNvSpPr>
          <p:nvPr>
            <p:ph sz="quarter" idx="1"/>
          </p:nvPr>
        </p:nvSpPr>
        <p:spPr>
          <a:xfrm>
            <a:off x="612648" y="1600200"/>
            <a:ext cx="8153400" cy="3543312"/>
          </a:xfrm>
        </p:spPr>
        <p:txBody>
          <a:bodyPr>
            <a:noAutofit/>
          </a:bodyPr>
          <a:lstStyle/>
          <a:p>
            <a:pPr marL="0" indent="0" algn="just" rtl="1" fontAlgn="base">
              <a:buNone/>
            </a:pPr>
            <a:r>
              <a:rPr lang="ar-TN" sz="3600" b="1" dirty="0" smtClean="0"/>
              <a:t>هل تكون المنفعة رأس مال للمضاربة؟</a:t>
            </a:r>
          </a:p>
          <a:p>
            <a:pPr marL="0" indent="0" algn="just" rtl="1" fontAlgn="base">
              <a:buNone/>
            </a:pPr>
            <a:r>
              <a:rPr lang="ar-TN" sz="3600" b="1" dirty="0" smtClean="0"/>
              <a:t>قالوا:</a:t>
            </a:r>
            <a:r>
              <a:rPr lang="ar-TN" sz="3600" dirty="0" smtClean="0"/>
              <a:t> المنفعة لا تصلح أن تكون رأس مال للمضاربة؛ لأنها معدومة وقت العقد.</a:t>
            </a:r>
          </a:p>
          <a:p>
            <a:pPr marL="0" indent="0" algn="just" rtl="1" fontAlgn="base">
              <a:buNone/>
            </a:pPr>
            <a:r>
              <a:rPr lang="ar-TN" sz="3600" dirty="0" smtClean="0"/>
              <a:t> جاء في روضة الطالبين (جزء </a:t>
            </a:r>
            <a:r>
              <a:rPr lang="en-US" sz="3600" dirty="0" smtClean="0"/>
              <a:t>5</a:t>
            </a:r>
            <a:r>
              <a:rPr lang="ar-TN" sz="3600" dirty="0" smtClean="0"/>
              <a:t> ص </a:t>
            </a:r>
            <a:r>
              <a:rPr lang="en-US" sz="3600" dirty="0" smtClean="0"/>
              <a:t>119</a:t>
            </a:r>
            <a:r>
              <a:rPr lang="ar-TN" sz="3600" dirty="0" smtClean="0"/>
              <a:t>): (</a:t>
            </a:r>
            <a:r>
              <a:rPr lang="ar-TN" sz="3600" b="1" dirty="0" smtClean="0"/>
              <a:t>ولا يجوز جعل رأس المال سكنى دار، لأنه إذا لم يُجعل العَرَضُ رأس مال فالمنفعة أولى).</a:t>
            </a:r>
          </a:p>
        </p:txBody>
      </p:sp>
      <p:pic>
        <p:nvPicPr>
          <p:cNvPr id="6147" name="Picture 3" descr="C:\Users\Abojad\Desktop\images (16).jpg"/>
          <p:cNvPicPr>
            <a:picLocks noChangeAspect="1" noChangeArrowheads="1"/>
          </p:cNvPicPr>
          <p:nvPr/>
        </p:nvPicPr>
        <p:blipFill>
          <a:blip r:embed="rId2"/>
          <a:srcRect/>
          <a:stretch>
            <a:fillRect/>
          </a:stretch>
        </p:blipFill>
        <p:spPr bwMode="auto">
          <a:xfrm>
            <a:off x="785786" y="4572008"/>
            <a:ext cx="2619375" cy="174307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أن يقع تسليم رأس المال إلى العامل</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22</a:t>
            </a:fld>
            <a:endParaRPr lang="fr-FR"/>
          </a:p>
        </p:txBody>
      </p:sp>
      <p:sp>
        <p:nvSpPr>
          <p:cNvPr id="3" name="Espace réservé du contenu 2"/>
          <p:cNvSpPr>
            <a:spLocks noGrp="1"/>
          </p:cNvSpPr>
          <p:nvPr>
            <p:ph sz="quarter" idx="1"/>
          </p:nvPr>
        </p:nvSpPr>
        <p:spPr>
          <a:xfrm>
            <a:off x="357158" y="1600200"/>
            <a:ext cx="8408890" cy="4495800"/>
          </a:xfrm>
        </p:spPr>
        <p:txBody>
          <a:bodyPr>
            <a:noAutofit/>
          </a:bodyPr>
          <a:lstStyle/>
          <a:p>
            <a:pPr marL="0" indent="0" algn="just" rtl="1" fontAlgn="base">
              <a:spcBef>
                <a:spcPts val="1200"/>
              </a:spcBef>
              <a:spcAft>
                <a:spcPts val="1200"/>
              </a:spcAft>
              <a:buNone/>
            </a:pPr>
            <a:r>
              <a:rPr lang="en-US" sz="3200" b="1" dirty="0" smtClean="0"/>
              <a:t>3</a:t>
            </a:r>
            <a:r>
              <a:rPr lang="ar-TN" sz="3200" b="1" dirty="0" smtClean="0"/>
              <a:t>) مسلما إلى العامل: </a:t>
            </a:r>
            <a:r>
              <a:rPr lang="ar-TN" sz="3200" dirty="0" smtClean="0"/>
              <a:t>يشترط أن يكون رأس المال حاضرًا وأن يسلم إلي العامل؛ </a:t>
            </a:r>
            <a:r>
              <a:rPr lang="ar-TN" sz="3200" dirty="0" err="1" smtClean="0"/>
              <a:t>حتي</a:t>
            </a:r>
            <a:r>
              <a:rPr lang="ar-TN" sz="3200" dirty="0" smtClean="0"/>
              <a:t> تتحقق </a:t>
            </a:r>
            <a:r>
              <a:rPr lang="ar-TN" sz="3200" dirty="0" err="1" smtClean="0"/>
              <a:t>التخلية</a:t>
            </a:r>
            <a:r>
              <a:rPr lang="ar-TN" sz="3200" dirty="0" smtClean="0"/>
              <a:t> بين العامل والمال، لذلك أجمع أهل العلم على أنه لا بد من زوال يد رب المال عن ماله لتصح المضاربة، ومنعوا لأجل ذلك كل شرط يفضي إلى بقاء يد المضارب على المال مثل اشتراط العمل (وخالف في ذلك الحنابلة كما سيأتي).</a:t>
            </a:r>
          </a:p>
        </p:txBody>
      </p:sp>
      <p:pic>
        <p:nvPicPr>
          <p:cNvPr id="7" name="Picture 2" descr="C:\Users\Abojad\Desktop\dirham_2017.jpg"/>
          <p:cNvPicPr>
            <a:picLocks noChangeAspect="1" noChangeArrowheads="1"/>
          </p:cNvPicPr>
          <p:nvPr/>
        </p:nvPicPr>
        <p:blipFill>
          <a:blip r:embed="rId2"/>
          <a:srcRect/>
          <a:stretch>
            <a:fillRect/>
          </a:stretch>
        </p:blipFill>
        <p:spPr bwMode="auto">
          <a:xfrm>
            <a:off x="500034" y="4214819"/>
            <a:ext cx="3714776" cy="192882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أن يقع تسليم رأس المال إلى العامل</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23</a:t>
            </a:fld>
            <a:endParaRPr lang="fr-FR"/>
          </a:p>
        </p:txBody>
      </p:sp>
      <p:sp>
        <p:nvSpPr>
          <p:cNvPr id="3" name="Espace réservé du contenu 2"/>
          <p:cNvSpPr>
            <a:spLocks noGrp="1"/>
          </p:cNvSpPr>
          <p:nvPr>
            <p:ph sz="quarter" idx="1"/>
          </p:nvPr>
        </p:nvSpPr>
        <p:spPr>
          <a:xfrm>
            <a:off x="357158" y="1600200"/>
            <a:ext cx="8408890" cy="4495800"/>
          </a:xfrm>
        </p:spPr>
        <p:txBody>
          <a:bodyPr>
            <a:noAutofit/>
          </a:bodyPr>
          <a:lstStyle/>
          <a:p>
            <a:pPr marL="0" indent="0" algn="just" rtl="1" fontAlgn="base">
              <a:spcBef>
                <a:spcPts val="1200"/>
              </a:spcBef>
              <a:spcAft>
                <a:spcPts val="1200"/>
              </a:spcAft>
              <a:buNone/>
            </a:pPr>
            <a:r>
              <a:rPr lang="ar-TN" sz="3200" dirty="0" smtClean="0"/>
              <a:t>جاء في بدائع الصنائع (جزء</a:t>
            </a:r>
            <a:r>
              <a:rPr lang="en-US" sz="3200" dirty="0" smtClean="0"/>
              <a:t>6 </a:t>
            </a:r>
            <a:r>
              <a:rPr lang="ar-TN" sz="3200" dirty="0" smtClean="0"/>
              <a:t> ص</a:t>
            </a:r>
            <a:r>
              <a:rPr lang="en-US" sz="3200" dirty="0" smtClean="0"/>
              <a:t>85 </a:t>
            </a:r>
            <a:r>
              <a:rPr lang="ar-TN" sz="3200" dirty="0" smtClean="0"/>
              <a:t>): </a:t>
            </a:r>
            <a:r>
              <a:rPr lang="ar-TN" sz="3200" b="1" dirty="0" smtClean="0">
                <a:solidFill>
                  <a:schemeClr val="accent5">
                    <a:lumMod val="75000"/>
                  </a:schemeClr>
                </a:solidFill>
              </a:rPr>
              <a:t>(ولو شرط في المضاربة عمل رب المال فسدت المضاربة، لأن شرط عمله معه شرط بقاء يده على المال وهو شرط فاسد، ولو استعان به على العمل جاز، لأن الاستعانة لا توجب خروج المال عن يده، فلابد من زوال يد رب المال عن ماله لتصح المضاربة).</a:t>
            </a:r>
            <a:endParaRPr lang="ar-TN" sz="3600" b="1" dirty="0" smtClean="0">
              <a:solidFill>
                <a:schemeClr val="accent5">
                  <a:lumMod val="75000"/>
                </a:schemeClr>
              </a:solidFill>
            </a:endParaRPr>
          </a:p>
        </p:txBody>
      </p:sp>
      <p:pic>
        <p:nvPicPr>
          <p:cNvPr id="11266" name="Picture 2" descr="C:\Users\Abojad\Desktop\images (11).jpg"/>
          <p:cNvPicPr>
            <a:picLocks noChangeAspect="1" noChangeArrowheads="1"/>
          </p:cNvPicPr>
          <p:nvPr/>
        </p:nvPicPr>
        <p:blipFill>
          <a:blip r:embed="rId2"/>
          <a:srcRect/>
          <a:stretch>
            <a:fillRect/>
          </a:stretch>
        </p:blipFill>
        <p:spPr bwMode="auto">
          <a:xfrm>
            <a:off x="428596" y="4143380"/>
            <a:ext cx="2143125" cy="214312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أن يقع تسليم رأس المال إلى العامل</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24</a:t>
            </a:fld>
            <a:endParaRPr lang="fr-FR"/>
          </a:p>
        </p:txBody>
      </p:sp>
      <p:sp>
        <p:nvSpPr>
          <p:cNvPr id="3" name="Espace réservé du contenu 2"/>
          <p:cNvSpPr>
            <a:spLocks noGrp="1"/>
          </p:cNvSpPr>
          <p:nvPr>
            <p:ph sz="quarter" idx="1"/>
          </p:nvPr>
        </p:nvSpPr>
        <p:spPr>
          <a:xfrm>
            <a:off x="357158" y="1714488"/>
            <a:ext cx="8408890" cy="4495800"/>
          </a:xfrm>
        </p:spPr>
        <p:txBody>
          <a:bodyPr>
            <a:noAutofit/>
          </a:bodyPr>
          <a:lstStyle/>
          <a:p>
            <a:pPr marL="0" indent="0" algn="just" rtl="1" fontAlgn="base">
              <a:spcBef>
                <a:spcPts val="1200"/>
              </a:spcBef>
              <a:spcAft>
                <a:spcPts val="1200"/>
              </a:spcAft>
              <a:buNone/>
            </a:pPr>
            <a:r>
              <a:rPr lang="ar-TN" b="1" dirty="0" smtClean="0">
                <a:solidFill>
                  <a:schemeClr val="accent5">
                    <a:lumMod val="75000"/>
                  </a:schemeClr>
                </a:solidFill>
              </a:rPr>
              <a:t>وللحنابلة رأي آخر </a:t>
            </a:r>
            <a:r>
              <a:rPr lang="ar-TN" dirty="0" smtClean="0"/>
              <a:t>يتفق مع رأي الإمامية، يقولون فيه بجواز أن يشترط رب المال عمله مع العامل، وهذا الرأي أصلح لأزمنة فساد الذمم، ولا بأس به إذا كان القرار في يد العامل وحده.</a:t>
            </a:r>
          </a:p>
          <a:p>
            <a:pPr marL="0" indent="0" algn="just" rtl="1" fontAlgn="base">
              <a:spcBef>
                <a:spcPts val="1200"/>
              </a:spcBef>
              <a:spcAft>
                <a:spcPts val="1200"/>
              </a:spcAft>
              <a:buNone/>
            </a:pPr>
            <a:r>
              <a:rPr lang="ar-TN" dirty="0" smtClean="0"/>
              <a:t>واتفق جمهور الفقهاء على جواز أن ينيب رب المال من يكون بمثابة المساعد للعامل. </a:t>
            </a:r>
          </a:p>
          <a:p>
            <a:pPr algn="r" rtl="1">
              <a:spcBef>
                <a:spcPts val="0"/>
              </a:spcBef>
              <a:buNone/>
            </a:pPr>
            <a:r>
              <a:rPr lang="ar-TN" sz="2800" dirty="0" smtClean="0"/>
              <a:t>أما المعيار فجاء فيه: </a:t>
            </a:r>
            <a:r>
              <a:rPr lang="ar-TN" sz="2800" b="1" dirty="0" smtClean="0"/>
              <a:t>(يشترط لإنفاذ عقـــــد</a:t>
            </a:r>
          </a:p>
          <a:p>
            <a:pPr algn="r" rtl="1">
              <a:spcBef>
                <a:spcPts val="0"/>
              </a:spcBef>
              <a:buNone/>
            </a:pPr>
            <a:r>
              <a:rPr lang="ar-TN" sz="2800" b="1" dirty="0" smtClean="0"/>
              <a:t>المضاربة وتمكين المضارب من التصرف،</a:t>
            </a:r>
          </a:p>
          <a:p>
            <a:pPr algn="r" rtl="1">
              <a:spcBef>
                <a:spcPts val="0"/>
              </a:spcBef>
              <a:buNone/>
            </a:pPr>
            <a:r>
              <a:rPr lang="ar-TN" sz="2800" b="1" dirty="0" smtClean="0"/>
              <a:t>تسليم رأس مال المضاربة له كلــــــــه أو </a:t>
            </a:r>
          </a:p>
          <a:p>
            <a:pPr algn="r" rtl="1">
              <a:spcBef>
                <a:spcPts val="0"/>
              </a:spcBef>
              <a:buNone/>
            </a:pPr>
            <a:r>
              <a:rPr lang="ar-TN" sz="2800" b="1" dirty="0" smtClean="0"/>
              <a:t>بعضه، أو تمكينه من التصرف فيه).</a:t>
            </a:r>
          </a:p>
          <a:p>
            <a:pPr marL="0" indent="0" algn="just" rtl="1" fontAlgn="base">
              <a:buNone/>
            </a:pPr>
            <a:endParaRPr lang="ar-TN" b="1" dirty="0" smtClean="0"/>
          </a:p>
        </p:txBody>
      </p:sp>
      <p:pic>
        <p:nvPicPr>
          <p:cNvPr id="7" name="Picture 3" descr="C:\Users\Abojad\Desktop\images (10).jpg"/>
          <p:cNvPicPr>
            <a:picLocks noChangeAspect="1" noChangeArrowheads="1"/>
          </p:cNvPicPr>
          <p:nvPr/>
        </p:nvPicPr>
        <p:blipFill>
          <a:blip r:embed="rId2"/>
          <a:srcRect/>
          <a:stretch>
            <a:fillRect/>
          </a:stretch>
        </p:blipFill>
        <p:spPr bwMode="auto">
          <a:xfrm>
            <a:off x="357158" y="4000504"/>
            <a:ext cx="3500462" cy="2146502"/>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rtl="1"/>
            <a:r>
              <a:rPr lang="ar-TN" sz="6000" b="1" dirty="0" smtClean="0"/>
              <a:t>ملخص</a:t>
            </a:r>
            <a:endParaRPr lang="fr-FR" sz="6000" b="1" dirty="0"/>
          </a:p>
        </p:txBody>
      </p:sp>
      <p:sp>
        <p:nvSpPr>
          <p:cNvPr id="3" name="Espace réservé du pied de page 2"/>
          <p:cNvSpPr>
            <a:spLocks noGrp="1"/>
          </p:cNvSpPr>
          <p:nvPr>
            <p:ph type="ftr" sz="quarter" idx="11"/>
          </p:nvPr>
        </p:nvSpPr>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25</a:t>
            </a:fld>
            <a:endParaRPr lang="fr-FR"/>
          </a:p>
        </p:txBody>
      </p:sp>
      <p:graphicFrame>
        <p:nvGraphicFramePr>
          <p:cNvPr id="6" name="Espace réservé du contenu 5"/>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smtClean="0"/>
              <a:t>أحكام الربح </a:t>
            </a:r>
            <a:r>
              <a:rPr lang="ar-TN" b="1" dirty="0" smtClean="0"/>
              <a:t>وشروطه</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26</a:t>
            </a:fld>
            <a:endParaRPr lang="fr-FR"/>
          </a:p>
        </p:txBody>
      </p:sp>
      <p:pic>
        <p:nvPicPr>
          <p:cNvPr id="10242" name="Picture 2" descr="C:\Users\Abojad\Desktop\images (19).jpg"/>
          <p:cNvPicPr>
            <a:picLocks noGrp="1" noChangeAspect="1" noChangeArrowheads="1"/>
          </p:cNvPicPr>
          <p:nvPr>
            <p:ph sz="quarter" idx="1"/>
          </p:nvPr>
        </p:nvPicPr>
        <p:blipFill>
          <a:blip r:embed="rId2"/>
          <a:srcRect/>
          <a:stretch>
            <a:fillRect/>
          </a:stretch>
        </p:blipFill>
        <p:spPr bwMode="auto">
          <a:xfrm>
            <a:off x="571473" y="3714752"/>
            <a:ext cx="4211768" cy="2214578"/>
          </a:xfrm>
          <a:prstGeom prst="rect">
            <a:avLst/>
          </a:prstGeom>
          <a:noFill/>
        </p:spPr>
      </p:pic>
      <p:sp>
        <p:nvSpPr>
          <p:cNvPr id="8" name="Rectangle 7"/>
          <p:cNvSpPr/>
          <p:nvPr/>
        </p:nvSpPr>
        <p:spPr>
          <a:xfrm>
            <a:off x="357158" y="1643050"/>
            <a:ext cx="8572560" cy="2308324"/>
          </a:xfrm>
          <a:prstGeom prst="rect">
            <a:avLst/>
          </a:prstGeom>
        </p:spPr>
        <p:txBody>
          <a:bodyPr wrap="square">
            <a:spAutoFit/>
          </a:bodyPr>
          <a:lstStyle/>
          <a:p>
            <a:pPr algn="just" rtl="1"/>
            <a:r>
              <a:rPr lang="ar-TN" sz="3600" b="1" smtClean="0"/>
              <a:t>الربح </a:t>
            </a:r>
            <a:r>
              <a:rPr lang="ar-TN" sz="3600" b="1" dirty="0" smtClean="0"/>
              <a:t>هو ما تبقى عند </a:t>
            </a:r>
            <a:r>
              <a:rPr lang="ar-TN" sz="3600" b="1" smtClean="0"/>
              <a:t>انتهاء المضاربة </a:t>
            </a:r>
            <a:r>
              <a:rPr lang="ar-TN" sz="3600" b="1" dirty="0" smtClean="0"/>
              <a:t>بعد إعادة رأس المال إلى صاحبه. وفيه حق للعامل استحقه لقاء عمله، </a:t>
            </a:r>
            <a:r>
              <a:rPr lang="ar-TN" sz="3600" b="1" smtClean="0"/>
              <a:t>وحق لرب </a:t>
            </a:r>
            <a:r>
              <a:rPr lang="ar-TN" sz="3600" b="1" dirty="0" smtClean="0"/>
              <a:t>المال لقاء ماله، فيشتركان في ملكه وفق ما تم الاتفاق عليه بالعقد.</a:t>
            </a:r>
            <a:endParaRPr lang="fr-FR" sz="36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r" rtl="1"/>
            <a:r>
              <a:rPr lang="ar-TN" sz="3600" b="1" dirty="0" smtClean="0"/>
              <a:t>ينبغي أن يكون الربح نسبة مشاعة لا مبلغا مقطوعا</a:t>
            </a:r>
            <a:endParaRPr lang="fr-FR" sz="3600"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27</a:t>
            </a:fld>
            <a:endParaRPr lang="fr-FR"/>
          </a:p>
        </p:txBody>
      </p:sp>
      <p:sp>
        <p:nvSpPr>
          <p:cNvPr id="3" name="Espace réservé du contenu 2"/>
          <p:cNvSpPr>
            <a:spLocks noGrp="1"/>
          </p:cNvSpPr>
          <p:nvPr>
            <p:ph sz="quarter" idx="1"/>
          </p:nvPr>
        </p:nvSpPr>
        <p:spPr>
          <a:xfrm>
            <a:off x="357158" y="1600200"/>
            <a:ext cx="8408890" cy="4495800"/>
          </a:xfrm>
        </p:spPr>
        <p:txBody>
          <a:bodyPr>
            <a:noAutofit/>
          </a:bodyPr>
          <a:lstStyle/>
          <a:p>
            <a:pPr marL="0" indent="0" algn="just" rtl="1">
              <a:buNone/>
            </a:pPr>
            <a:r>
              <a:rPr lang="ar-TN" sz="3200" b="1" dirty="0" smtClean="0">
                <a:solidFill>
                  <a:schemeClr val="accent5">
                    <a:lumMod val="75000"/>
                  </a:schemeClr>
                </a:solidFill>
              </a:rPr>
              <a:t>يشترط في الربح أن يكون نسبة مشاعة من الربح لا مبلغا مقطوعا ولا نسبة من رأس المال، وينبغي أن تكون النسبة معلومة للطرفين منذ البداية. </a:t>
            </a:r>
            <a:r>
              <a:rPr lang="ar-TN" sz="2000" b="1" dirty="0" smtClean="0"/>
              <a:t>(البند </a:t>
            </a:r>
            <a:r>
              <a:rPr lang="en-US" sz="2000" b="1" dirty="0" smtClean="0"/>
              <a:t>1/8</a:t>
            </a:r>
            <a:r>
              <a:rPr lang="ar-TN" sz="2000" b="1" dirty="0" smtClean="0"/>
              <a:t>  من المعيار)</a:t>
            </a:r>
          </a:p>
          <a:p>
            <a:pPr marL="0" indent="0" algn="just" rtl="1">
              <a:buNone/>
            </a:pPr>
            <a:r>
              <a:rPr lang="ar-TN" sz="3200" dirty="0" smtClean="0"/>
              <a:t>فإذا سكت الطرفان، فإنه يرجع إلى العرف، وإن لم يكن هناك عرف فسدت المضاربة، ويأخذ المضارب أجر المثل عن عمله. </a:t>
            </a:r>
            <a:r>
              <a:rPr lang="ar-TN" sz="2000" b="1" dirty="0" smtClean="0">
                <a:solidFill>
                  <a:prstClr val="black"/>
                </a:solidFill>
              </a:rPr>
              <a:t>(البند </a:t>
            </a:r>
            <a:r>
              <a:rPr lang="en-US" sz="2000" b="1" dirty="0" smtClean="0">
                <a:solidFill>
                  <a:prstClr val="black"/>
                </a:solidFill>
              </a:rPr>
              <a:t>4/8</a:t>
            </a:r>
            <a:r>
              <a:rPr lang="ar-TN" sz="2000" b="1" dirty="0" smtClean="0">
                <a:solidFill>
                  <a:prstClr val="black"/>
                </a:solidFill>
              </a:rPr>
              <a:t> من المعيار)</a:t>
            </a:r>
            <a:endParaRPr lang="ar-TN" sz="3200" b="1" dirty="0" smtClean="0"/>
          </a:p>
          <a:p>
            <a:pPr marL="0" indent="0" algn="just" rtl="1">
              <a:buNone/>
            </a:pPr>
            <a:endParaRPr lang="ar-TN" sz="1200" dirty="0" smtClean="0"/>
          </a:p>
          <a:p>
            <a:pPr marL="0" indent="0" algn="just" rtl="1">
              <a:spcBef>
                <a:spcPts val="0"/>
              </a:spcBef>
              <a:buNone/>
            </a:pPr>
            <a:r>
              <a:rPr lang="ar-TN" sz="3200" dirty="0" smtClean="0"/>
              <a:t>ويجوز باتفاق الطرفين تغيير، نسبة التوزيع في أي وقت، مع بيان الفترة التي يسري عليها </a:t>
            </a:r>
            <a:r>
              <a:rPr lang="ar-TN" sz="2000" b="1" dirty="0" smtClean="0"/>
              <a:t>(البند </a:t>
            </a:r>
            <a:r>
              <a:rPr lang="en-US" sz="2000" b="1" dirty="0" smtClean="0"/>
              <a:t>3/8</a:t>
            </a:r>
            <a:r>
              <a:rPr lang="ar-TN" sz="2000" b="1" dirty="0" smtClean="0"/>
              <a:t>من المعيار)</a:t>
            </a:r>
          </a:p>
        </p:txBody>
      </p:sp>
      <p:pic>
        <p:nvPicPr>
          <p:cNvPr id="2050" name="Picture 2" descr="C:\Users\Abojad\Desktop\Nouveau dossier\images (24).jpg"/>
          <p:cNvPicPr>
            <a:picLocks noChangeAspect="1" noChangeArrowheads="1"/>
          </p:cNvPicPr>
          <p:nvPr/>
        </p:nvPicPr>
        <p:blipFill>
          <a:blip r:embed="rId2"/>
          <a:srcRect/>
          <a:stretch>
            <a:fillRect/>
          </a:stretch>
        </p:blipFill>
        <p:spPr bwMode="auto">
          <a:xfrm>
            <a:off x="0" y="5357826"/>
            <a:ext cx="2071669" cy="127632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r" rtl="1"/>
            <a:r>
              <a:rPr lang="ar-TN" b="1" dirty="0" smtClean="0"/>
              <a:t>ألا يقع الجمع </a:t>
            </a:r>
            <a:r>
              <a:rPr lang="ar-TN" b="1" smtClean="0"/>
              <a:t>بين الربح </a:t>
            </a:r>
            <a:r>
              <a:rPr lang="ar-TN" b="1" dirty="0" smtClean="0"/>
              <a:t>والأجر القار</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28</a:t>
            </a:fld>
            <a:endParaRPr lang="fr-FR"/>
          </a:p>
        </p:txBody>
      </p:sp>
      <p:sp>
        <p:nvSpPr>
          <p:cNvPr id="3" name="Espace réservé du contenu 2"/>
          <p:cNvSpPr>
            <a:spLocks noGrp="1"/>
          </p:cNvSpPr>
          <p:nvPr>
            <p:ph sz="quarter" idx="1"/>
          </p:nvPr>
        </p:nvSpPr>
        <p:spPr>
          <a:xfrm>
            <a:off x="357158" y="1500174"/>
            <a:ext cx="8408890" cy="4595826"/>
          </a:xfrm>
        </p:spPr>
        <p:txBody>
          <a:bodyPr>
            <a:noAutofit/>
          </a:bodyPr>
          <a:lstStyle/>
          <a:p>
            <a:pPr marL="361950" indent="-361950" algn="just" rtl="1">
              <a:spcBef>
                <a:spcPts val="1200"/>
              </a:spcBef>
              <a:spcAft>
                <a:spcPts val="1200"/>
              </a:spcAft>
              <a:buFont typeface="Wingdings" pitchFamily="2" charset="2"/>
              <a:buChar char="Ø"/>
            </a:pPr>
            <a:r>
              <a:rPr lang="ar-TN" sz="3600" dirty="0" smtClean="0"/>
              <a:t>إذا شرط أحد الطرفين لنفسه مبلغا مقطوعا، فسدت المضاربة.</a:t>
            </a:r>
          </a:p>
          <a:p>
            <a:pPr marL="361950" indent="-361950" algn="just" rtl="1">
              <a:spcBef>
                <a:spcPts val="1200"/>
              </a:spcBef>
              <a:spcAft>
                <a:spcPts val="1200"/>
              </a:spcAft>
              <a:buNone/>
            </a:pPr>
            <a:endParaRPr lang="ar-TN" sz="3600" dirty="0" smtClean="0"/>
          </a:p>
          <a:p>
            <a:pPr marL="361950" indent="-361950" algn="just" rtl="1">
              <a:spcBef>
                <a:spcPts val="1200"/>
              </a:spcBef>
              <a:spcAft>
                <a:spcPts val="1200"/>
              </a:spcAft>
              <a:buFont typeface="Wingdings" pitchFamily="2" charset="2"/>
              <a:buChar char="Ø"/>
            </a:pPr>
            <a:r>
              <a:rPr lang="ar-TN" sz="3600" dirty="0" smtClean="0"/>
              <a:t>لا يجوز الجمع بين الربح في المضاربة والأجرة، إلا أن يكون العمل منفصلا عن المضاربة </a:t>
            </a:r>
            <a:r>
              <a:rPr lang="ar-TN" sz="2400" dirty="0" smtClean="0"/>
              <a:t>(البند </a:t>
            </a:r>
            <a:r>
              <a:rPr lang="en-US" sz="2400" dirty="0" smtClean="0"/>
              <a:t>2/8</a:t>
            </a:r>
            <a:r>
              <a:rPr lang="ar-TN" sz="2400" dirty="0" smtClean="0"/>
              <a:t> من المعيار) </a:t>
            </a:r>
            <a:r>
              <a:rPr lang="ar-TN" sz="3600" dirty="0" smtClean="0"/>
              <a:t>مثل أن يكون المضارب حارسا ليليّا لنفس الشركة.</a:t>
            </a:r>
          </a:p>
          <a:p>
            <a:pPr marL="0" indent="0" algn="just" rtl="1">
              <a:buNone/>
            </a:pPr>
            <a:endParaRPr lang="ar-TN" sz="3600" dirty="0" smtClean="0"/>
          </a:p>
        </p:txBody>
      </p:sp>
      <p:pic>
        <p:nvPicPr>
          <p:cNvPr id="13315" name="Picture 3" descr="C:\Users\Abojad\Desktop\Nouveau dossier\images (48).jpg"/>
          <p:cNvPicPr>
            <a:picLocks noChangeAspect="1" noChangeArrowheads="1"/>
          </p:cNvPicPr>
          <p:nvPr/>
        </p:nvPicPr>
        <p:blipFill>
          <a:blip r:embed="rId2"/>
          <a:srcRect/>
          <a:stretch>
            <a:fillRect/>
          </a:stretch>
        </p:blipFill>
        <p:spPr bwMode="auto">
          <a:xfrm>
            <a:off x="0" y="0"/>
            <a:ext cx="2157382" cy="1290612"/>
          </a:xfrm>
          <a:prstGeom prst="rect">
            <a:avLst/>
          </a:prstGeom>
          <a:noFill/>
        </p:spPr>
      </p:pic>
      <p:pic>
        <p:nvPicPr>
          <p:cNvPr id="7" name="Picture 3" descr="C:\Users\Abojad\Desktop\Nouveau dossier\images (46).jpg"/>
          <p:cNvPicPr>
            <a:picLocks noChangeAspect="1" noChangeArrowheads="1"/>
          </p:cNvPicPr>
          <p:nvPr/>
        </p:nvPicPr>
        <p:blipFill>
          <a:blip r:embed="rId3"/>
          <a:srcRect/>
          <a:stretch>
            <a:fillRect/>
          </a:stretch>
        </p:blipFill>
        <p:spPr bwMode="auto">
          <a:xfrm>
            <a:off x="1071538" y="2000240"/>
            <a:ext cx="3143272" cy="161925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حكم الشريك الوكيل</a:t>
            </a:r>
            <a:endParaRPr lang="fr-FR"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29</a:t>
            </a:fld>
            <a:endParaRPr lang="fr-FR"/>
          </a:p>
        </p:txBody>
      </p:sp>
      <p:sp>
        <p:nvSpPr>
          <p:cNvPr id="3" name="Espace réservé du contenu 2"/>
          <p:cNvSpPr>
            <a:spLocks noGrp="1"/>
          </p:cNvSpPr>
          <p:nvPr>
            <p:ph sz="quarter" idx="1"/>
          </p:nvPr>
        </p:nvSpPr>
        <p:spPr>
          <a:xfrm>
            <a:off x="357158" y="1500174"/>
            <a:ext cx="8408890" cy="4595826"/>
          </a:xfrm>
        </p:spPr>
        <p:txBody>
          <a:bodyPr>
            <a:noAutofit/>
          </a:bodyPr>
          <a:lstStyle/>
          <a:p>
            <a:pPr marL="361950" indent="-361950" algn="just" rtl="1">
              <a:spcBef>
                <a:spcPts val="1200"/>
              </a:spcBef>
              <a:spcAft>
                <a:spcPts val="1200"/>
              </a:spcAft>
              <a:buFont typeface="Wingdings" pitchFamily="2" charset="2"/>
              <a:buChar char="Ø"/>
            </a:pPr>
            <a:r>
              <a:rPr lang="ar-TN" sz="3600" dirty="0" smtClean="0"/>
              <a:t>الشريك الوكيل مسألة خاصة بشركات العنان، والحكم فيها أنه إذا كان </a:t>
            </a:r>
            <a:r>
              <a:rPr lang="ar-TN" sz="3600" dirty="0" err="1" smtClean="0"/>
              <a:t>منابه</a:t>
            </a:r>
            <a:r>
              <a:rPr lang="ar-TN" sz="3600" dirty="0" smtClean="0"/>
              <a:t> ماليا جاز أن يأخذ أجرا عن الوكالة، </a:t>
            </a:r>
            <a:r>
              <a:rPr lang="ar-TN" sz="3600" smtClean="0"/>
              <a:t>لأن الربح </a:t>
            </a:r>
            <a:r>
              <a:rPr lang="ar-TN" sz="3600" dirty="0" smtClean="0"/>
              <a:t>لقاء </a:t>
            </a:r>
            <a:r>
              <a:rPr lang="ar-TN" sz="3600" dirty="0" err="1" smtClean="0"/>
              <a:t>منابه</a:t>
            </a:r>
            <a:r>
              <a:rPr lang="ar-TN" sz="3600" dirty="0" smtClean="0"/>
              <a:t> المالي والأجر لقاء عمله، أما إذا كانت مشاركته بالعمل، فلا يجوز أن يُجعل له أجر قار لأنه صار </a:t>
            </a:r>
            <a:r>
              <a:rPr lang="ar-TN" sz="3600" smtClean="0"/>
              <a:t>ضامنا للربح</a:t>
            </a:r>
            <a:r>
              <a:rPr lang="ar-TN" sz="3600" dirty="0" smtClean="0"/>
              <a:t>.</a:t>
            </a:r>
          </a:p>
          <a:p>
            <a:pPr marL="0" indent="0" algn="just" rtl="1">
              <a:buNone/>
            </a:pPr>
            <a:endParaRPr lang="ar-TN" sz="3600" dirty="0" smtClean="0"/>
          </a:p>
        </p:txBody>
      </p:sp>
      <p:pic>
        <p:nvPicPr>
          <p:cNvPr id="4098" name="Picture 2" descr="C:\Users\Abojad\Desktop\Nouveau dossier\stick_figure_dollar_shoulder_anim_md_wm.gif"/>
          <p:cNvPicPr>
            <a:picLocks noChangeAspect="1" noChangeArrowheads="1" noCrop="1"/>
          </p:cNvPicPr>
          <p:nvPr/>
        </p:nvPicPr>
        <p:blipFill>
          <a:blip r:embed="rId2"/>
          <a:srcRect/>
          <a:stretch>
            <a:fillRect/>
          </a:stretch>
        </p:blipFill>
        <p:spPr bwMode="auto">
          <a:xfrm>
            <a:off x="500034" y="3929066"/>
            <a:ext cx="3214710" cy="238125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dirty="0" smtClean="0"/>
              <a:t>برنامج الدورة</a:t>
            </a:r>
            <a:endParaRPr lang="fr-FR" b="1" dirty="0"/>
          </a:p>
        </p:txBody>
      </p:sp>
      <p:sp>
        <p:nvSpPr>
          <p:cNvPr id="3" name="Espace réservé du pied de page 2"/>
          <p:cNvSpPr>
            <a:spLocks noGrp="1"/>
          </p:cNvSpPr>
          <p:nvPr>
            <p:ph type="ftr" sz="quarter" idx="11"/>
          </p:nvPr>
        </p:nvSpPr>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3</a:t>
            </a:fld>
            <a:endParaRPr lang="fr-FR"/>
          </a:p>
        </p:txBody>
      </p:sp>
      <p:sp>
        <p:nvSpPr>
          <p:cNvPr id="5" name="Espace réservé du contenu 4"/>
          <p:cNvSpPr>
            <a:spLocks noGrp="1"/>
          </p:cNvSpPr>
          <p:nvPr>
            <p:ph sz="quarter" idx="1"/>
          </p:nvPr>
        </p:nvSpPr>
        <p:spPr>
          <a:xfrm>
            <a:off x="755576" y="1556792"/>
            <a:ext cx="8153400" cy="4495800"/>
          </a:xfrm>
        </p:spPr>
        <p:txBody>
          <a:bodyPr/>
          <a:lstStyle/>
          <a:p>
            <a:pPr algn="r" rtl="1"/>
            <a:r>
              <a:rPr lang="ar-TN" b="1" dirty="0" smtClean="0">
                <a:solidFill>
                  <a:schemeClr val="accent1"/>
                </a:solidFill>
              </a:rPr>
              <a:t>اليوم الأول: المدخل العام للمعاملات المالية الإسلامية</a:t>
            </a:r>
          </a:p>
          <a:p>
            <a:pPr lvl="0" algn="r" rtl="1">
              <a:buFont typeface="Arial" pitchFamily="34" charset="0"/>
              <a:buChar char="•"/>
            </a:pPr>
            <a:r>
              <a:rPr lang="ar-SA" b="1" dirty="0"/>
              <a:t>نشأة وتطور البنوك الإسلامية: </a:t>
            </a:r>
            <a:r>
              <a:rPr lang="ar-SA" dirty="0"/>
              <a:t>المرحلة التمهيدية، مرحلة التوسع والانتشار، ومرحلة التنظيم والتأطير للبنوك الإسلامية </a:t>
            </a:r>
            <a:endParaRPr lang="fr-FR" dirty="0"/>
          </a:p>
          <a:p>
            <a:pPr lvl="0" algn="r" rtl="1">
              <a:buFont typeface="Arial" pitchFamily="34" charset="0"/>
              <a:buChar char="•"/>
            </a:pPr>
            <a:r>
              <a:rPr lang="ar-SA" b="1" dirty="0"/>
              <a:t>تقديم صيغ التمويل الإسلامي بنوعيها</a:t>
            </a:r>
            <a:r>
              <a:rPr lang="ar-SA" dirty="0"/>
              <a:t> (القائمة على المشاركات والقائمة على المداينة)</a:t>
            </a:r>
            <a:endParaRPr lang="fr-FR" dirty="0"/>
          </a:p>
          <a:p>
            <a:pPr lvl="0" algn="r" rtl="1">
              <a:buFont typeface="Arial" pitchFamily="34" charset="0"/>
              <a:buChar char="•"/>
            </a:pPr>
            <a:r>
              <a:rPr lang="ar-SA" b="1" dirty="0"/>
              <a:t>تقديم أجناس العقود:</a:t>
            </a:r>
            <a:r>
              <a:rPr lang="ar-SA" dirty="0"/>
              <a:t> (المعاوضات – التبرعات - المشاركات - التوثيقات ) </a:t>
            </a:r>
            <a:endParaRPr lang="fr-FR" dirty="0"/>
          </a:p>
          <a:p>
            <a:pPr lvl="0" algn="r" rtl="1">
              <a:buFont typeface="Arial" pitchFamily="34" charset="0"/>
              <a:buChar char="•"/>
            </a:pPr>
            <a:r>
              <a:rPr lang="ar-SA" b="1" dirty="0"/>
              <a:t>ضوابط السوق في الإسلام ومقاصد الشرع فيها</a:t>
            </a:r>
            <a:endParaRPr lang="fr-FR" dirty="0"/>
          </a:p>
          <a:p>
            <a:endParaRPr lang="fr-FR" dirty="0"/>
          </a:p>
        </p:txBody>
      </p:sp>
    </p:spTree>
    <p:extLst>
      <p:ext uri="{BB962C8B-B14F-4D97-AF65-F5344CB8AC3E}">
        <p14:creationId xmlns:p14="http://schemas.microsoft.com/office/powerpoint/2010/main" xmlns="" val="9506869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r" rtl="1"/>
            <a:r>
              <a:rPr lang="ar-TN" sz="4000" b="1" dirty="0" smtClean="0"/>
              <a:t>حكم الاتفاق على الحافز أو على </a:t>
            </a:r>
            <a:r>
              <a:rPr lang="ar-TN" sz="4000" b="1" dirty="0" err="1" smtClean="0"/>
              <a:t>المهايأة</a:t>
            </a:r>
            <a:endParaRPr lang="fr-FR" sz="4000" dirty="0"/>
          </a:p>
        </p:txBody>
      </p:sp>
      <p:sp>
        <p:nvSpPr>
          <p:cNvPr id="4" name="Espace réservé du pied de page 3"/>
          <p:cNvSpPr>
            <a:spLocks noGrp="1"/>
          </p:cNvSpPr>
          <p:nvPr>
            <p:ph type="ftr" sz="quarter" idx="11"/>
          </p:nvPr>
        </p:nvSpPr>
        <p:spPr>
          <a:xfrm>
            <a:off x="714348" y="6215082"/>
            <a:ext cx="7929618" cy="365125"/>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30</a:t>
            </a:fld>
            <a:endParaRPr lang="fr-FR"/>
          </a:p>
        </p:txBody>
      </p:sp>
      <p:sp>
        <p:nvSpPr>
          <p:cNvPr id="3" name="Espace réservé du contenu 2"/>
          <p:cNvSpPr>
            <a:spLocks noGrp="1"/>
          </p:cNvSpPr>
          <p:nvPr>
            <p:ph sz="quarter" idx="1"/>
          </p:nvPr>
        </p:nvSpPr>
        <p:spPr>
          <a:xfrm>
            <a:off x="285720" y="1600200"/>
            <a:ext cx="8480328" cy="4495800"/>
          </a:xfrm>
        </p:spPr>
        <p:txBody>
          <a:bodyPr>
            <a:noAutofit/>
          </a:bodyPr>
          <a:lstStyle/>
          <a:p>
            <a:pPr marL="361950" indent="-361950" algn="just" rtl="1">
              <a:buFont typeface="Wingdings" pitchFamily="2" charset="2"/>
              <a:buChar char="v"/>
            </a:pPr>
            <a:r>
              <a:rPr lang="ar-TN" sz="3200" b="1" dirty="0" smtClean="0">
                <a:solidFill>
                  <a:schemeClr val="accent5">
                    <a:lumMod val="75000"/>
                  </a:schemeClr>
                </a:solidFill>
              </a:rPr>
              <a:t>يجوز أن يتفق الطرفان على أنه إذا زادت الأرباح عن نسبة معينة، فإن أحد طرفي المضاربة يختص بالربح الزائد عن تلك النسبة. </a:t>
            </a:r>
            <a:r>
              <a:rPr lang="ar-TN" sz="3200" dirty="0" smtClean="0"/>
              <a:t>(بند </a:t>
            </a:r>
            <a:r>
              <a:rPr lang="en-US" sz="3200" dirty="0" smtClean="0"/>
              <a:t>5/8</a:t>
            </a:r>
            <a:r>
              <a:rPr lang="ar-TN" sz="3200" dirty="0" smtClean="0"/>
              <a:t> من المعيار)</a:t>
            </a:r>
          </a:p>
          <a:p>
            <a:pPr marL="361950" indent="-361950" algn="just" rtl="1">
              <a:buFont typeface="Wingdings" pitchFamily="2" charset="2"/>
              <a:buChar char="v"/>
            </a:pPr>
            <a:r>
              <a:rPr lang="ar-TN" sz="3200" b="1" dirty="0" smtClean="0">
                <a:solidFill>
                  <a:schemeClr val="accent5">
                    <a:lumMod val="75000"/>
                  </a:schemeClr>
                </a:solidFill>
              </a:rPr>
              <a:t>لا يجوز لرب المال أن يدفع </a:t>
            </a:r>
            <a:r>
              <a:rPr lang="ar-TN" sz="3200" b="1" dirty="0" err="1" smtClean="0">
                <a:solidFill>
                  <a:schemeClr val="accent5">
                    <a:lumMod val="75000"/>
                  </a:schemeClr>
                </a:solidFill>
              </a:rPr>
              <a:t>مالين</a:t>
            </a:r>
            <a:r>
              <a:rPr lang="ar-TN" sz="3200" b="1" dirty="0" smtClean="0">
                <a:solidFill>
                  <a:schemeClr val="accent5">
                    <a:lumMod val="75000"/>
                  </a:schemeClr>
                </a:solidFill>
              </a:rPr>
              <a:t> للمضارب على أن يكون للمضارب ربح أحد </a:t>
            </a:r>
            <a:r>
              <a:rPr lang="ar-TN" sz="3200" b="1" dirty="0" err="1" smtClean="0">
                <a:solidFill>
                  <a:schemeClr val="accent5">
                    <a:lumMod val="75000"/>
                  </a:schemeClr>
                </a:solidFill>
              </a:rPr>
              <a:t>المالين</a:t>
            </a:r>
            <a:r>
              <a:rPr lang="ar-TN" sz="3200" b="1" dirty="0" smtClean="0">
                <a:solidFill>
                  <a:schemeClr val="accent5">
                    <a:lumMod val="75000"/>
                  </a:schemeClr>
                </a:solidFill>
              </a:rPr>
              <a:t> ولرب المال ربح الآخر، أو أن يكون لرب المال ربح هذه الفترة وللمضارب ربح الفترة الأخرى، أو لأحدهما ربح الصفقة الأولى وللآخر ربح الصفقة الأخرى. </a:t>
            </a:r>
            <a:r>
              <a:rPr lang="ar-TN" sz="3200" dirty="0" smtClean="0"/>
              <a:t>(بند </a:t>
            </a:r>
            <a:r>
              <a:rPr lang="en-US" sz="3200" dirty="0" smtClean="0"/>
              <a:t>6/8</a:t>
            </a:r>
            <a:r>
              <a:rPr lang="ar-TN" sz="3200" dirty="0" smtClean="0"/>
              <a:t> من المعيار)</a:t>
            </a:r>
          </a:p>
          <a:p>
            <a:pPr marL="0" indent="0" algn="just" rtl="1">
              <a:buNone/>
            </a:pPr>
            <a:endParaRPr lang="ar-TN" sz="3600" dirty="0" smtClean="0"/>
          </a:p>
          <a:p>
            <a:pPr marL="0" indent="0" algn="just" rtl="1">
              <a:buNone/>
            </a:pPr>
            <a:endParaRPr lang="ar-TN" sz="3600" dirty="0" smtClean="0"/>
          </a:p>
        </p:txBody>
      </p:sp>
      <p:pic>
        <p:nvPicPr>
          <p:cNvPr id="14342" name="Picture 6" descr="C:\Users\Abojad\Desktop\Nouveau dossier\images (49).jpg"/>
          <p:cNvPicPr>
            <a:picLocks noChangeAspect="1" noChangeArrowheads="1"/>
          </p:cNvPicPr>
          <p:nvPr/>
        </p:nvPicPr>
        <p:blipFill>
          <a:blip r:embed="rId2"/>
          <a:srcRect/>
          <a:stretch>
            <a:fillRect/>
          </a:stretch>
        </p:blipFill>
        <p:spPr bwMode="auto">
          <a:xfrm>
            <a:off x="285720" y="0"/>
            <a:ext cx="1785950" cy="1214422"/>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حكم الاتفاق على الحافز أو على </a:t>
            </a:r>
            <a:r>
              <a:rPr lang="ar-TN" b="1" dirty="0" err="1" smtClean="0"/>
              <a:t>المهايأة</a:t>
            </a:r>
            <a:endParaRPr lang="fr-FR" dirty="0"/>
          </a:p>
        </p:txBody>
      </p:sp>
      <p:sp>
        <p:nvSpPr>
          <p:cNvPr id="4" name="Espace réservé du pied de page 3"/>
          <p:cNvSpPr>
            <a:spLocks noGrp="1"/>
          </p:cNvSpPr>
          <p:nvPr>
            <p:ph type="ftr" sz="quarter" idx="11"/>
          </p:nvPr>
        </p:nvSpPr>
        <p:spPr>
          <a:xfrm>
            <a:off x="714348" y="6357958"/>
            <a:ext cx="7929618" cy="222249"/>
          </a:xfrm>
        </p:spPr>
        <p:txBody>
          <a:bodyPr/>
          <a:lstStyle/>
          <a:p>
            <a:pPr rtl="1"/>
            <a:r>
              <a:rPr lang="ar-TN" b="1" dirty="0" smtClean="0"/>
              <a:t>المادة العلمية - دورة إعداد مستشاري التحكيم في المالية الإسلامية - محمد علي بحروني</a:t>
            </a: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31</a:t>
            </a:fld>
            <a:endParaRPr lang="fr-FR"/>
          </a:p>
        </p:txBody>
      </p:sp>
      <p:graphicFrame>
        <p:nvGraphicFramePr>
          <p:cNvPr id="7" name="Tableau 6"/>
          <p:cNvGraphicFramePr>
            <a:graphicFrameLocks noGrp="1"/>
          </p:cNvGraphicFramePr>
          <p:nvPr/>
        </p:nvGraphicFramePr>
        <p:xfrm>
          <a:off x="214278" y="1643051"/>
          <a:ext cx="8715438" cy="4523284"/>
        </p:xfrm>
        <a:graphic>
          <a:graphicData uri="http://schemas.openxmlformats.org/drawingml/2006/table">
            <a:tbl>
              <a:tblPr firstRow="1" bandRow="1">
                <a:tableStyleId>{5DA37D80-6434-44D0-A028-1B22A696006F}</a:tableStyleId>
              </a:tblPr>
              <a:tblGrid>
                <a:gridCol w="2905146"/>
                <a:gridCol w="2905146"/>
                <a:gridCol w="2905146"/>
              </a:tblGrid>
              <a:tr h="552461">
                <a:tc>
                  <a:txBody>
                    <a:bodyPr/>
                    <a:lstStyle/>
                    <a:p>
                      <a:pPr algn="ctr"/>
                      <a:r>
                        <a:rPr lang="ar-TN" sz="3200" dirty="0" smtClean="0">
                          <a:solidFill>
                            <a:schemeClr val="accent5">
                              <a:lumMod val="50000"/>
                            </a:schemeClr>
                          </a:solidFill>
                        </a:rPr>
                        <a:t>غير جائز</a:t>
                      </a:r>
                      <a:endParaRPr lang="fr-FR" sz="3200" dirty="0">
                        <a:solidFill>
                          <a:schemeClr val="accent5">
                            <a:lumMod val="50000"/>
                          </a:schemeClr>
                        </a:solidFill>
                      </a:endParaRPr>
                    </a:p>
                  </a:txBody>
                  <a:tcPr/>
                </a:tc>
                <a:tc>
                  <a:txBody>
                    <a:bodyPr/>
                    <a:lstStyle/>
                    <a:p>
                      <a:pPr algn="ctr"/>
                      <a:r>
                        <a:rPr lang="ar-TN" sz="3200" dirty="0" smtClean="0">
                          <a:solidFill>
                            <a:schemeClr val="accent5">
                              <a:lumMod val="50000"/>
                            </a:schemeClr>
                          </a:solidFill>
                        </a:rPr>
                        <a:t>جائز</a:t>
                      </a:r>
                      <a:endParaRPr lang="fr-FR" sz="3200" dirty="0">
                        <a:solidFill>
                          <a:schemeClr val="accent5">
                            <a:lumMod val="50000"/>
                          </a:schemeClr>
                        </a:solidFill>
                      </a:endParaRPr>
                    </a:p>
                  </a:txBody>
                  <a:tcPr/>
                </a:tc>
                <a:tc>
                  <a:txBody>
                    <a:bodyPr/>
                    <a:lstStyle/>
                    <a:p>
                      <a:endParaRPr lang="fr-FR" dirty="0"/>
                    </a:p>
                  </a:txBody>
                  <a:tcPr/>
                </a:tc>
              </a:tr>
              <a:tr h="610615">
                <a:tc>
                  <a:txBody>
                    <a:bodyPr/>
                    <a:lstStyle/>
                    <a:p>
                      <a:endParaRPr lang="fr-FR" sz="3600" b="0" dirty="0"/>
                    </a:p>
                  </a:txBody>
                  <a:tcPr/>
                </a:tc>
                <a:tc>
                  <a:txBody>
                    <a:bodyPr/>
                    <a:lstStyle/>
                    <a:p>
                      <a:pPr algn="ctr">
                        <a:buFont typeface="Wingdings" pitchFamily="2" charset="2"/>
                        <a:buChar char="ü"/>
                      </a:pPr>
                      <a:r>
                        <a:rPr lang="ar-TN" sz="3600" b="0" dirty="0" smtClean="0"/>
                        <a:t>  </a:t>
                      </a:r>
                      <a:endParaRPr lang="fr-FR" sz="3600" b="0" dirty="0"/>
                    </a:p>
                  </a:txBody>
                  <a:tcPr/>
                </a:tc>
                <a:tc>
                  <a:txBody>
                    <a:bodyPr/>
                    <a:lstStyle/>
                    <a:p>
                      <a:pPr algn="just" rtl="1"/>
                      <a:r>
                        <a:rPr lang="ar-TN" sz="2400" b="1" dirty="0" smtClean="0">
                          <a:solidFill>
                            <a:schemeClr val="accent5">
                              <a:lumMod val="50000"/>
                            </a:schemeClr>
                          </a:solidFill>
                        </a:rPr>
                        <a:t>الاتفاق على الحافز</a:t>
                      </a:r>
                      <a:endParaRPr lang="fr-FR" sz="2400" b="1" dirty="0">
                        <a:solidFill>
                          <a:schemeClr val="accent5">
                            <a:lumMod val="50000"/>
                          </a:schemeClr>
                        </a:solidFill>
                      </a:endParaRPr>
                    </a:p>
                  </a:txBody>
                  <a:tcPr/>
                </a:tc>
              </a:tr>
              <a:tr h="1133999">
                <a:tc>
                  <a:txBody>
                    <a:bodyPr/>
                    <a:lstStyle/>
                    <a:p>
                      <a:pPr algn="ctr">
                        <a:buFont typeface="Wingdings" pitchFamily="2" charset="2"/>
                        <a:buChar char="ü"/>
                      </a:pPr>
                      <a:r>
                        <a:rPr lang="ar-TN" sz="3600" b="0" dirty="0" smtClean="0"/>
                        <a:t> </a:t>
                      </a:r>
                      <a:endParaRPr lang="fr-FR" sz="3600" dirty="0"/>
                    </a:p>
                  </a:txBody>
                  <a:tcPr/>
                </a:tc>
                <a:tc>
                  <a:txBody>
                    <a:bodyPr/>
                    <a:lstStyle/>
                    <a:p>
                      <a:endParaRPr lang="fr-FR" dirty="0"/>
                    </a:p>
                  </a:txBody>
                  <a:tcPr/>
                </a:tc>
                <a:tc>
                  <a:txBody>
                    <a:bodyPr/>
                    <a:lstStyle/>
                    <a:p>
                      <a:pPr algn="just" rtl="1"/>
                      <a:r>
                        <a:rPr lang="ar-TN" sz="2400" b="1" dirty="0" smtClean="0">
                          <a:solidFill>
                            <a:schemeClr val="accent5">
                              <a:lumMod val="50000"/>
                            </a:schemeClr>
                          </a:solidFill>
                        </a:rPr>
                        <a:t>دفع </a:t>
                      </a:r>
                      <a:r>
                        <a:rPr lang="ar-TN" sz="2400" b="1" err="1" smtClean="0">
                          <a:solidFill>
                            <a:schemeClr val="accent5">
                              <a:lumMod val="50000"/>
                            </a:schemeClr>
                          </a:solidFill>
                        </a:rPr>
                        <a:t>مالين</a:t>
                      </a:r>
                      <a:r>
                        <a:rPr lang="ar-TN" sz="2400" b="1" smtClean="0">
                          <a:solidFill>
                            <a:schemeClr val="accent5">
                              <a:lumMod val="50000"/>
                            </a:schemeClr>
                          </a:solidFill>
                        </a:rPr>
                        <a:t> للمضارب </a:t>
                      </a:r>
                      <a:r>
                        <a:rPr lang="ar-TN" sz="2400" b="1" dirty="0" smtClean="0">
                          <a:solidFill>
                            <a:schemeClr val="accent5">
                              <a:lumMod val="50000"/>
                            </a:schemeClr>
                          </a:solidFill>
                        </a:rPr>
                        <a:t>على أن </a:t>
                      </a:r>
                      <a:r>
                        <a:rPr lang="ar-TN" sz="2400" b="1" smtClean="0">
                          <a:solidFill>
                            <a:schemeClr val="accent5">
                              <a:lumMod val="50000"/>
                            </a:schemeClr>
                          </a:solidFill>
                        </a:rPr>
                        <a:t>يكون للمضارب ربح </a:t>
                      </a:r>
                      <a:r>
                        <a:rPr lang="ar-TN" sz="2400" b="1" dirty="0" smtClean="0">
                          <a:solidFill>
                            <a:schemeClr val="accent5">
                              <a:lumMod val="50000"/>
                            </a:schemeClr>
                          </a:solidFill>
                        </a:rPr>
                        <a:t>أحد </a:t>
                      </a:r>
                      <a:r>
                        <a:rPr lang="ar-TN" sz="2400" b="1" dirty="0" err="1" smtClean="0">
                          <a:solidFill>
                            <a:schemeClr val="accent5">
                              <a:lumMod val="50000"/>
                            </a:schemeClr>
                          </a:solidFill>
                        </a:rPr>
                        <a:t>المالين</a:t>
                      </a:r>
                      <a:r>
                        <a:rPr lang="ar-TN" sz="2400" b="1" dirty="0" smtClean="0">
                          <a:solidFill>
                            <a:schemeClr val="accent5">
                              <a:lumMod val="50000"/>
                            </a:schemeClr>
                          </a:solidFill>
                        </a:rPr>
                        <a:t> وللآخر الآخر</a:t>
                      </a:r>
                      <a:endParaRPr lang="fr-FR" sz="2400" b="1" dirty="0">
                        <a:solidFill>
                          <a:schemeClr val="accent5">
                            <a:lumMod val="50000"/>
                          </a:schemeClr>
                        </a:solidFill>
                      </a:endParaRPr>
                    </a:p>
                  </a:txBody>
                  <a:tcPr/>
                </a:tc>
              </a:tr>
              <a:tr h="1133999">
                <a:tc>
                  <a:txBody>
                    <a:bodyPr/>
                    <a:lstStyle/>
                    <a:p>
                      <a:pPr algn="ctr">
                        <a:buFont typeface="Wingdings" pitchFamily="2" charset="2"/>
                        <a:buChar char="ü"/>
                      </a:pPr>
                      <a:r>
                        <a:rPr lang="ar-TN" sz="3600" dirty="0" smtClean="0"/>
                        <a:t>  </a:t>
                      </a:r>
                      <a:endParaRPr lang="fr-FR" sz="3600" dirty="0"/>
                    </a:p>
                  </a:txBody>
                  <a:tcPr/>
                </a:tc>
                <a:tc>
                  <a:txBody>
                    <a:bodyPr/>
                    <a:lstStyle/>
                    <a:p>
                      <a:endParaRPr lang="fr-FR" dirty="0"/>
                    </a:p>
                  </a:txBody>
                  <a:tcPr/>
                </a:tc>
                <a:tc>
                  <a:txBody>
                    <a:bodyPr/>
                    <a:lstStyle/>
                    <a:p>
                      <a:pPr algn="just" rtl="1"/>
                      <a:r>
                        <a:rPr lang="ar-TN" sz="2400" b="1" dirty="0" smtClean="0">
                          <a:solidFill>
                            <a:schemeClr val="accent5">
                              <a:lumMod val="50000"/>
                            </a:schemeClr>
                          </a:solidFill>
                        </a:rPr>
                        <a:t>أن </a:t>
                      </a:r>
                      <a:r>
                        <a:rPr lang="ar-TN" sz="2400" b="1" smtClean="0">
                          <a:solidFill>
                            <a:schemeClr val="accent5">
                              <a:lumMod val="50000"/>
                            </a:schemeClr>
                          </a:solidFill>
                        </a:rPr>
                        <a:t>يكون لرب المال ربح </a:t>
                      </a:r>
                      <a:r>
                        <a:rPr lang="ar-TN" sz="2400" b="1" dirty="0" smtClean="0">
                          <a:solidFill>
                            <a:schemeClr val="accent5">
                              <a:lumMod val="50000"/>
                            </a:schemeClr>
                          </a:solidFill>
                        </a:rPr>
                        <a:t>هذه </a:t>
                      </a:r>
                      <a:r>
                        <a:rPr lang="ar-TN" sz="2400" b="1" smtClean="0">
                          <a:solidFill>
                            <a:schemeClr val="accent5">
                              <a:lumMod val="50000"/>
                            </a:schemeClr>
                          </a:solidFill>
                        </a:rPr>
                        <a:t>الفترة وللمضارب ربح </a:t>
                      </a:r>
                      <a:r>
                        <a:rPr lang="ar-TN" sz="2400" b="1" dirty="0" smtClean="0">
                          <a:solidFill>
                            <a:schemeClr val="accent5">
                              <a:lumMod val="50000"/>
                            </a:schemeClr>
                          </a:solidFill>
                        </a:rPr>
                        <a:t>الفترة الأخرى</a:t>
                      </a:r>
                      <a:endParaRPr lang="fr-FR" sz="2400" b="1" dirty="0">
                        <a:solidFill>
                          <a:schemeClr val="accent5">
                            <a:lumMod val="50000"/>
                          </a:schemeClr>
                        </a:solidFill>
                      </a:endParaRPr>
                    </a:p>
                  </a:txBody>
                  <a:tcPr/>
                </a:tc>
              </a:tr>
              <a:tr h="926644">
                <a:tc>
                  <a:txBody>
                    <a:bodyPr/>
                    <a:lstStyle/>
                    <a:p>
                      <a:pPr algn="ctr">
                        <a:buFont typeface="Wingdings" pitchFamily="2" charset="2"/>
                        <a:buChar char="ü"/>
                      </a:pPr>
                      <a:r>
                        <a:rPr lang="ar-TN" sz="3600" dirty="0" smtClean="0"/>
                        <a:t>  </a:t>
                      </a:r>
                      <a:endParaRPr lang="fr-FR" sz="3600" dirty="0"/>
                    </a:p>
                  </a:txBody>
                  <a:tcPr/>
                </a:tc>
                <a:tc>
                  <a:txBody>
                    <a:bodyPr/>
                    <a:lstStyle/>
                    <a:p>
                      <a:endParaRPr lang="fr-FR" dirty="0"/>
                    </a:p>
                  </a:txBody>
                  <a:tcPr/>
                </a:tc>
                <a:tc>
                  <a:txBody>
                    <a:bodyPr/>
                    <a:lstStyle/>
                    <a:p>
                      <a:pPr algn="just" rtl="1"/>
                      <a:r>
                        <a:rPr lang="ar-TN" sz="2400" b="1" smtClean="0">
                          <a:solidFill>
                            <a:schemeClr val="accent5">
                              <a:lumMod val="50000"/>
                            </a:schemeClr>
                          </a:solidFill>
                        </a:rPr>
                        <a:t>لأحدهما ربح </a:t>
                      </a:r>
                      <a:r>
                        <a:rPr lang="ar-TN" sz="2400" b="1" dirty="0" smtClean="0">
                          <a:solidFill>
                            <a:schemeClr val="accent5">
                              <a:lumMod val="50000"/>
                            </a:schemeClr>
                          </a:solidFill>
                        </a:rPr>
                        <a:t>الصفقة الأولى </a:t>
                      </a:r>
                      <a:r>
                        <a:rPr lang="ar-TN" sz="2400" b="1" smtClean="0">
                          <a:solidFill>
                            <a:schemeClr val="accent5">
                              <a:lumMod val="50000"/>
                            </a:schemeClr>
                          </a:solidFill>
                        </a:rPr>
                        <a:t>وللآخر ربح </a:t>
                      </a:r>
                      <a:r>
                        <a:rPr lang="ar-TN" sz="2400" b="1" dirty="0" smtClean="0">
                          <a:solidFill>
                            <a:schemeClr val="accent5">
                              <a:lumMod val="50000"/>
                            </a:schemeClr>
                          </a:solidFill>
                        </a:rPr>
                        <a:t>الصفقة الأخرى</a:t>
                      </a:r>
                      <a:endParaRPr lang="fr-FR" sz="2400" b="1" dirty="0">
                        <a:solidFill>
                          <a:schemeClr val="accent5">
                            <a:lumMod val="50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dirty="0" smtClean="0"/>
              <a:t>قاعدة </a:t>
            </a:r>
            <a:r>
              <a:rPr lang="ar-TN" b="1" smtClean="0"/>
              <a:t>لا ربح </a:t>
            </a:r>
            <a:r>
              <a:rPr lang="ar-TN" b="1" dirty="0" smtClean="0"/>
              <a:t>إلا بعد سلامة رأس المال</a:t>
            </a:r>
            <a:endParaRPr lang="fr-FR" b="1" dirty="0"/>
          </a:p>
        </p:txBody>
      </p:sp>
      <p:sp>
        <p:nvSpPr>
          <p:cNvPr id="3" name="Espace réservé du pied de page 2"/>
          <p:cNvSpPr>
            <a:spLocks noGrp="1"/>
          </p:cNvSpPr>
          <p:nvPr>
            <p:ph type="ftr" sz="quarter" idx="11"/>
          </p:nvPr>
        </p:nvSpPr>
        <p:spPr>
          <a:xfrm>
            <a:off x="3071802" y="6215082"/>
            <a:ext cx="5421083" cy="365125"/>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32</a:t>
            </a:fld>
            <a:endParaRPr lang="fr-FR"/>
          </a:p>
        </p:txBody>
      </p:sp>
      <p:sp>
        <p:nvSpPr>
          <p:cNvPr id="5" name="Espace réservé du contenu 4"/>
          <p:cNvSpPr>
            <a:spLocks noGrp="1"/>
          </p:cNvSpPr>
          <p:nvPr>
            <p:ph sz="quarter" idx="1"/>
          </p:nvPr>
        </p:nvSpPr>
        <p:spPr>
          <a:xfrm>
            <a:off x="4643438" y="1571612"/>
            <a:ext cx="4194048" cy="4543444"/>
          </a:xfrm>
        </p:spPr>
        <p:txBody>
          <a:bodyPr>
            <a:noAutofit/>
          </a:bodyPr>
          <a:lstStyle/>
          <a:p>
            <a:pPr marL="0" indent="0" algn="just" rtl="1">
              <a:buNone/>
            </a:pPr>
            <a:r>
              <a:rPr lang="ar-TN" sz="3200" b="1" dirty="0" smtClean="0">
                <a:solidFill>
                  <a:schemeClr val="accent5">
                    <a:lumMod val="75000"/>
                  </a:schemeClr>
                </a:solidFill>
              </a:rPr>
              <a:t>لا ربح في المضاربة إلا بعد سلامة رأس المال، ومتى حصلت خسارة في عمليات المضاربة جبرت من أرباح العمليات الأخرى، فالخسارة السابقة يجبرها الربح اللاحق، والعبرة بجملة نتائج الأعمال عند التصفية</a:t>
            </a:r>
            <a:r>
              <a:rPr lang="ar-TN" sz="2800" b="1" dirty="0" smtClean="0"/>
              <a:t>. </a:t>
            </a:r>
            <a:r>
              <a:rPr lang="ar-TN" sz="1800" b="1" dirty="0" smtClean="0"/>
              <a:t>(بند </a:t>
            </a:r>
            <a:r>
              <a:rPr lang="fr-FR" sz="1800" b="1" dirty="0" smtClean="0"/>
              <a:t>7/8</a:t>
            </a:r>
            <a:r>
              <a:rPr lang="ar-TN" sz="1800" b="1" dirty="0" smtClean="0"/>
              <a:t> من المعيار)</a:t>
            </a:r>
            <a:endParaRPr lang="en-US" sz="1800" b="1" dirty="0" smtClean="0"/>
          </a:p>
          <a:p>
            <a:pPr marL="0" indent="0" algn="just" rtl="1">
              <a:buNone/>
            </a:pPr>
            <a:endParaRPr lang="ar-TN" sz="1200" b="1" dirty="0" smtClean="0"/>
          </a:p>
          <a:p>
            <a:pPr marL="0" indent="0" algn="just" rtl="1">
              <a:buNone/>
            </a:pPr>
            <a:endParaRPr lang="ar-TN" sz="2800" dirty="0" smtClean="0"/>
          </a:p>
        </p:txBody>
      </p:sp>
      <p:pic>
        <p:nvPicPr>
          <p:cNvPr id="15362" name="Picture 2" descr="C:\Users\Abojad\Desktop\Nouveau dossier\images (2).jpg"/>
          <p:cNvPicPr>
            <a:picLocks noChangeAspect="1" noChangeArrowheads="1"/>
          </p:cNvPicPr>
          <p:nvPr/>
        </p:nvPicPr>
        <p:blipFill>
          <a:blip r:embed="rId2"/>
          <a:srcRect/>
          <a:stretch>
            <a:fillRect/>
          </a:stretch>
        </p:blipFill>
        <p:spPr bwMode="auto">
          <a:xfrm>
            <a:off x="-1" y="1571612"/>
            <a:ext cx="4214811" cy="3643338"/>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smtClean="0"/>
              <a:t>توزيع الربح </a:t>
            </a:r>
            <a:r>
              <a:rPr lang="ar-TN" b="1" dirty="0" smtClean="0"/>
              <a:t>على الحساب</a:t>
            </a:r>
            <a:endParaRPr lang="fr-FR" b="1" dirty="0"/>
          </a:p>
        </p:txBody>
      </p:sp>
      <p:sp>
        <p:nvSpPr>
          <p:cNvPr id="3" name="Espace réservé du pied de page 2"/>
          <p:cNvSpPr>
            <a:spLocks noGrp="1"/>
          </p:cNvSpPr>
          <p:nvPr>
            <p:ph type="ftr" sz="quarter" idx="11"/>
          </p:nvPr>
        </p:nvSpPr>
        <p:spPr>
          <a:xfrm>
            <a:off x="3071802" y="6215082"/>
            <a:ext cx="5421083" cy="365125"/>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33</a:t>
            </a:fld>
            <a:endParaRPr lang="fr-FR"/>
          </a:p>
        </p:txBody>
      </p:sp>
      <p:sp>
        <p:nvSpPr>
          <p:cNvPr id="5" name="Espace réservé du contenu 4"/>
          <p:cNvSpPr>
            <a:spLocks noGrp="1"/>
          </p:cNvSpPr>
          <p:nvPr>
            <p:ph sz="quarter" idx="1"/>
          </p:nvPr>
        </p:nvSpPr>
        <p:spPr>
          <a:xfrm>
            <a:off x="3714744" y="1600200"/>
            <a:ext cx="5051304" cy="4329130"/>
          </a:xfrm>
        </p:spPr>
        <p:txBody>
          <a:bodyPr>
            <a:noAutofit/>
          </a:bodyPr>
          <a:lstStyle/>
          <a:p>
            <a:pPr marL="0" indent="0" algn="just" rtl="1">
              <a:buNone/>
            </a:pPr>
            <a:endParaRPr lang="ar-TN" sz="1200" b="1" dirty="0" smtClean="0"/>
          </a:p>
          <a:p>
            <a:pPr marL="0" indent="0" algn="just" rtl="1">
              <a:buNone/>
            </a:pPr>
            <a:r>
              <a:rPr lang="ar-TN" sz="3200" b="1" dirty="0" smtClean="0">
                <a:solidFill>
                  <a:schemeClr val="accent5">
                    <a:lumMod val="75000"/>
                  </a:schemeClr>
                </a:solidFill>
              </a:rPr>
              <a:t>يجوز توزيع الربح بين الطرفين تحت الحساب، لكنه ملك غير مستقر، إذ يكون محبوسا وقاية لرأس المال، فلا يتأكد إلا بالقسمة النهائية عند التنضيض الحقيقي أو الحكمي</a:t>
            </a:r>
            <a:r>
              <a:rPr lang="ar-TN" sz="2800" dirty="0" smtClean="0"/>
              <a:t>. </a:t>
            </a:r>
            <a:r>
              <a:rPr lang="ar-TN" sz="1800" b="1" dirty="0" smtClean="0"/>
              <a:t>(بند </a:t>
            </a:r>
            <a:r>
              <a:rPr lang="fr-FR" sz="1800" b="1" dirty="0" smtClean="0"/>
              <a:t>8/8</a:t>
            </a:r>
            <a:r>
              <a:rPr lang="ar-TN" sz="1800" b="1" dirty="0" smtClean="0"/>
              <a:t>)</a:t>
            </a:r>
          </a:p>
          <a:p>
            <a:pPr marL="0" indent="0" algn="just" rtl="1">
              <a:buNone/>
            </a:pPr>
            <a:r>
              <a:rPr lang="ar-TN" sz="2800" b="1" dirty="0" err="1" smtClean="0"/>
              <a:t>والتنضيض</a:t>
            </a:r>
            <a:r>
              <a:rPr lang="ar-TN" sz="2800" b="1" dirty="0" smtClean="0"/>
              <a:t> هو التقييم والتقدير، وهو نوعان: حقيقي وحكمي.</a:t>
            </a:r>
          </a:p>
        </p:txBody>
      </p:sp>
      <p:pic>
        <p:nvPicPr>
          <p:cNvPr id="15363" name="Picture 3" descr="C:\Users\Abojad\Desktop\Nouveau dossier\images (21).jpg"/>
          <p:cNvPicPr>
            <a:picLocks noChangeAspect="1" noChangeArrowheads="1"/>
          </p:cNvPicPr>
          <p:nvPr/>
        </p:nvPicPr>
        <p:blipFill>
          <a:blip r:embed="rId2"/>
          <a:srcRect/>
          <a:stretch>
            <a:fillRect/>
          </a:stretch>
        </p:blipFill>
        <p:spPr bwMode="auto">
          <a:xfrm>
            <a:off x="0" y="1571612"/>
            <a:ext cx="3143240" cy="2936643"/>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smtClean="0"/>
              <a:t>توزيع الربح </a:t>
            </a:r>
            <a:r>
              <a:rPr lang="ar-TN" b="1" dirty="0" smtClean="0"/>
              <a:t>على الحساب</a:t>
            </a:r>
            <a:endParaRPr lang="fr-FR" b="1" dirty="0"/>
          </a:p>
        </p:txBody>
      </p:sp>
      <p:sp>
        <p:nvSpPr>
          <p:cNvPr id="3" name="Espace réservé du pied de page 2"/>
          <p:cNvSpPr>
            <a:spLocks noGrp="1"/>
          </p:cNvSpPr>
          <p:nvPr>
            <p:ph type="ftr" sz="quarter" idx="11"/>
          </p:nvPr>
        </p:nvSpPr>
        <p:spPr>
          <a:xfrm>
            <a:off x="3071802" y="6215082"/>
            <a:ext cx="5421083" cy="365125"/>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34</a:t>
            </a:fld>
            <a:endParaRPr lang="fr-FR"/>
          </a:p>
        </p:txBody>
      </p:sp>
      <p:sp>
        <p:nvSpPr>
          <p:cNvPr id="5" name="Espace réservé du contenu 4"/>
          <p:cNvSpPr>
            <a:spLocks noGrp="1"/>
          </p:cNvSpPr>
          <p:nvPr>
            <p:ph sz="quarter" idx="1"/>
          </p:nvPr>
        </p:nvSpPr>
        <p:spPr>
          <a:xfrm>
            <a:off x="642910" y="1600200"/>
            <a:ext cx="8123138" cy="4329130"/>
          </a:xfrm>
        </p:spPr>
        <p:txBody>
          <a:bodyPr>
            <a:noAutofit/>
          </a:bodyPr>
          <a:lstStyle/>
          <a:p>
            <a:pPr marL="0" indent="0" algn="just" rtl="1">
              <a:spcBef>
                <a:spcPts val="1200"/>
              </a:spcBef>
              <a:spcAft>
                <a:spcPts val="1200"/>
              </a:spcAft>
              <a:buNone/>
            </a:pPr>
            <a:r>
              <a:rPr lang="ar-TN" sz="3200" b="1" dirty="0" smtClean="0"/>
              <a:t>التصفية النهائية التي تستقر </a:t>
            </a:r>
            <a:r>
              <a:rPr lang="ar-TN" sz="3200" b="1" dirty="0" err="1" smtClean="0"/>
              <a:t>بها</a:t>
            </a:r>
            <a:r>
              <a:rPr lang="ar-TN" sz="3200" b="1" dirty="0" smtClean="0"/>
              <a:t> ملكية الربح لها صورتان:</a:t>
            </a:r>
          </a:p>
          <a:p>
            <a:pPr marL="0" indent="0" algn="just" rtl="1">
              <a:spcBef>
                <a:spcPts val="1200"/>
              </a:spcBef>
              <a:spcAft>
                <a:spcPts val="1200"/>
              </a:spcAft>
              <a:buNone/>
            </a:pPr>
            <a:r>
              <a:rPr lang="ar-TN" sz="3200" b="1" dirty="0" smtClean="0"/>
              <a:t>الأولي: </a:t>
            </a:r>
            <a:r>
              <a:rPr lang="ar-TN" sz="3200" dirty="0" smtClean="0"/>
              <a:t>التصفية الفعلية التي يسترد فيها المالك رأس المال، وتنقطع </a:t>
            </a:r>
            <a:r>
              <a:rPr lang="ar-TN" sz="3200" dirty="0" err="1" smtClean="0"/>
              <a:t>بها</a:t>
            </a:r>
            <a:r>
              <a:rPr lang="ar-TN" sz="3200" dirty="0" smtClean="0"/>
              <a:t> الصلة بين الطرفين.</a:t>
            </a:r>
          </a:p>
          <a:p>
            <a:pPr marL="0" indent="0" algn="just" rtl="1">
              <a:spcBef>
                <a:spcPts val="1200"/>
              </a:spcBef>
              <a:spcAft>
                <a:spcPts val="1200"/>
              </a:spcAft>
              <a:buNone/>
            </a:pPr>
            <a:r>
              <a:rPr lang="ar-TN" sz="3200" b="1" dirty="0" smtClean="0"/>
              <a:t>الثانية: </a:t>
            </a:r>
            <a:r>
              <a:rPr lang="ar-TN" sz="3200" dirty="0" smtClean="0"/>
              <a:t>التصفية الحسابية وهي التي تكون </a:t>
            </a:r>
            <a:r>
              <a:rPr lang="ar-TN" sz="3200" dirty="0" err="1" smtClean="0"/>
              <a:t>بتنضيض</a:t>
            </a:r>
            <a:r>
              <a:rPr lang="ar-TN" sz="3200" dirty="0" smtClean="0"/>
              <a:t> المال وتقويمه حسابيا بحيث إن شاء رب المال أخذه، وإن شاء أنشأ به مضاربة جديدة، فإذا أمر المضاربَ باستئناف المضاربة كان ذلك عقد جديدا يجوز فيه تغيير الشروط.</a:t>
            </a:r>
            <a:endParaRPr lang="ar-TN" sz="3200" b="1" dirty="0" smtClean="0">
              <a:solidFill>
                <a:schemeClr val="accent5">
                  <a:lumMod val="75000"/>
                </a:schemeClr>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648" y="228600"/>
            <a:ext cx="8153400" cy="771508"/>
          </a:xfrm>
        </p:spPr>
        <p:txBody>
          <a:bodyPr>
            <a:normAutofit/>
          </a:bodyPr>
          <a:lstStyle/>
          <a:p>
            <a:pPr algn="ctr" rtl="1"/>
            <a:r>
              <a:rPr lang="ar-TN" sz="3400" b="1" smtClean="0"/>
              <a:t>توزيع الربح </a:t>
            </a:r>
            <a:r>
              <a:rPr lang="ar-TN" sz="3400" b="1" dirty="0" smtClean="0"/>
              <a:t>عند التنضيض الحقيقي أو التنضيض الحكمي</a:t>
            </a:r>
            <a:endParaRPr lang="fr-FR" sz="3400" b="1" dirty="0"/>
          </a:p>
        </p:txBody>
      </p:sp>
      <p:sp>
        <p:nvSpPr>
          <p:cNvPr id="3" name="Espace réservé du pied de page 2"/>
          <p:cNvSpPr>
            <a:spLocks noGrp="1"/>
          </p:cNvSpPr>
          <p:nvPr>
            <p:ph type="ftr" sz="quarter" idx="11"/>
          </p:nvPr>
        </p:nvSpPr>
        <p:spPr>
          <a:xfrm>
            <a:off x="3286116" y="6286520"/>
            <a:ext cx="5421083" cy="365125"/>
          </a:xfrm>
        </p:spPr>
        <p:txBody>
          <a:bodyPr/>
          <a:lstStyle/>
          <a:p>
            <a:pPr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35</a:t>
            </a:fld>
            <a:endParaRPr lang="fr-FR"/>
          </a:p>
        </p:txBody>
      </p:sp>
      <p:graphicFrame>
        <p:nvGraphicFramePr>
          <p:cNvPr id="7" name="Tableau 6"/>
          <p:cNvGraphicFramePr>
            <a:graphicFrameLocks noGrp="1"/>
          </p:cNvGraphicFramePr>
          <p:nvPr/>
        </p:nvGraphicFramePr>
        <p:xfrm>
          <a:off x="0" y="1285860"/>
          <a:ext cx="9144000" cy="6270456"/>
        </p:xfrm>
        <a:graphic>
          <a:graphicData uri="http://schemas.openxmlformats.org/drawingml/2006/table">
            <a:tbl>
              <a:tblPr firstRow="1" bandRow="1">
                <a:tableStyleId>{5C22544A-7EE6-4342-B048-85BDC9FD1C3A}</a:tableStyleId>
              </a:tblPr>
              <a:tblGrid>
                <a:gridCol w="6656856"/>
                <a:gridCol w="2487144"/>
              </a:tblGrid>
              <a:tr h="603900">
                <a:tc>
                  <a:txBody>
                    <a:bodyPr/>
                    <a:lstStyle/>
                    <a:p>
                      <a:pPr algn="ctr" rtl="1"/>
                      <a:r>
                        <a:rPr lang="ar-TN" sz="3200" dirty="0" smtClean="0"/>
                        <a:t>التنضيض الحكمي (بند </a:t>
                      </a:r>
                      <a:r>
                        <a:rPr lang="en-US" sz="3200" dirty="0" smtClean="0"/>
                        <a:t>8/8</a:t>
                      </a:r>
                      <a:r>
                        <a:rPr lang="ar-TN" sz="3200" dirty="0" smtClean="0"/>
                        <a:t>)</a:t>
                      </a:r>
                      <a:endParaRPr lang="fr-FR" sz="3200" dirty="0"/>
                    </a:p>
                  </a:txBody>
                  <a:tcPr/>
                </a:tc>
                <a:tc>
                  <a:txBody>
                    <a:bodyPr/>
                    <a:lstStyle/>
                    <a:p>
                      <a:pPr algn="ctr" rtl="1"/>
                      <a:r>
                        <a:rPr lang="ar-TN" sz="2800" dirty="0" smtClean="0"/>
                        <a:t>التنضيض الحقيقي</a:t>
                      </a:r>
                      <a:endParaRPr lang="fr-FR" sz="2800" dirty="0"/>
                    </a:p>
                  </a:txBody>
                  <a:tcPr/>
                </a:tc>
              </a:tr>
              <a:tr h="1384551">
                <a:tc>
                  <a:txBody>
                    <a:bodyPr/>
                    <a:lstStyle/>
                    <a:p>
                      <a:pPr marL="266700" marR="0" indent="-266700" algn="just" defTabSz="914400" rtl="1" eaLnBrk="1" fontAlgn="auto" latinLnBrk="0" hangingPunct="1">
                        <a:lnSpc>
                          <a:spcPct val="100000"/>
                        </a:lnSpc>
                        <a:spcBef>
                          <a:spcPts val="0"/>
                        </a:spcBef>
                        <a:spcAft>
                          <a:spcPts val="0"/>
                        </a:spcAft>
                        <a:buClrTx/>
                        <a:buSzTx/>
                        <a:buFont typeface="Arial" pitchFamily="34" charset="0"/>
                        <a:buChar char="•"/>
                        <a:tabLst/>
                        <a:defRPr/>
                      </a:pPr>
                      <a:r>
                        <a:rPr lang="ar-TN" sz="2800" b="1" dirty="0" smtClean="0"/>
                        <a:t>يتم التنضيض الحكمي عادة عند نهاية العقد ورغبة الطرفين في تجديد المضاربة، فيتم إجراء الحساب عن الفترة السابقة،</a:t>
                      </a:r>
                      <a:r>
                        <a:rPr lang="ar-TN" sz="2800" b="1" baseline="0" dirty="0" smtClean="0"/>
                        <a:t> ويتم </a:t>
                      </a:r>
                      <a:r>
                        <a:rPr lang="ar-TN" sz="2800" b="1" dirty="0" smtClean="0"/>
                        <a:t>تقويم الموجودات بالقيمة العادلة، </a:t>
                      </a:r>
                      <a:r>
                        <a:rPr lang="ar-TN" sz="2800" b="1" baseline="0" dirty="0" smtClean="0"/>
                        <a:t>وما زاد عن رأس المال يعتبر ربحا وي</a:t>
                      </a:r>
                      <a:r>
                        <a:rPr lang="ar-TN" sz="2800" b="1" dirty="0" smtClean="0"/>
                        <a:t>وزع بينهما أو تستأنف به مضاربة جديدة.</a:t>
                      </a:r>
                    </a:p>
                  </a:txBody>
                  <a:tcPr/>
                </a:tc>
                <a:tc rowSpan="4">
                  <a:txBody>
                    <a:bodyPr/>
                    <a:lstStyle/>
                    <a:p>
                      <a:pPr marL="0" indent="0" algn="just" rtl="1">
                        <a:buFont typeface="Wingdings" pitchFamily="2" charset="2"/>
                        <a:buNone/>
                      </a:pPr>
                      <a:r>
                        <a:rPr lang="ar-TN" sz="3200" b="1" dirty="0" smtClean="0"/>
                        <a:t>يتم التنضيض الحقيقي عادة عند تصفية الشركة نهائيا وبيع موجوداتها وإجراء الحساب بين الشريكين، فما زاد عن رأس المال يقسم بين الشريكين. </a:t>
                      </a:r>
                      <a:endParaRPr lang="fr-FR" sz="3200" b="1" dirty="0"/>
                    </a:p>
                  </a:txBody>
                  <a:tcPr/>
                </a:tc>
              </a:tr>
              <a:tr h="1034958">
                <a:tc>
                  <a:txBody>
                    <a:bodyPr/>
                    <a:lstStyle/>
                    <a:p>
                      <a:pPr marL="266700" indent="-266700" algn="just" rtl="1">
                        <a:buFont typeface="Arial" pitchFamily="34" charset="0"/>
                        <a:buChar char="•"/>
                      </a:pPr>
                      <a:r>
                        <a:rPr lang="ar-TN" sz="2800" b="1" dirty="0" smtClean="0"/>
                        <a:t>تقاس الديون المستحقة على الغير بالقيمة النقدية المتوقع تحصيلها، أي بعد خصم الديون المشكوك فيها.</a:t>
                      </a:r>
                    </a:p>
                  </a:txBody>
                  <a:tcPr/>
                </a:tc>
                <a:tc vMerge="1">
                  <a:txBody>
                    <a:bodyPr/>
                    <a:lstStyle/>
                    <a:p>
                      <a:endParaRPr lang="fr-FR"/>
                    </a:p>
                  </a:txBody>
                  <a:tcPr/>
                </a:tc>
              </a:tr>
              <a:tr h="1034958">
                <a:tc>
                  <a:txBody>
                    <a:bodyPr/>
                    <a:lstStyle/>
                    <a:p>
                      <a:pPr marL="266700" indent="-266700" algn="just" rtl="1">
                        <a:buFont typeface="Arial" pitchFamily="34" charset="0"/>
                        <a:buChar char="•"/>
                      </a:pPr>
                      <a:r>
                        <a:rPr lang="ar-TN" sz="2800" b="1" dirty="0" smtClean="0"/>
                        <a:t>لا تؤخذ في قياس الديون المستحقة، القيمة الزمنية للدين (سعر الفائدة).</a:t>
                      </a:r>
                    </a:p>
                  </a:txBody>
                  <a:tcPr/>
                </a:tc>
                <a:tc vMerge="1">
                  <a:txBody>
                    <a:bodyPr/>
                    <a:lstStyle/>
                    <a:p>
                      <a:pPr marL="0" indent="0" algn="just" rtl="1">
                        <a:buFont typeface="Wingdings" pitchFamily="2" charset="2"/>
                        <a:buNone/>
                      </a:pPr>
                      <a:endParaRPr lang="fr-FR" sz="2800" b="0" dirty="0"/>
                    </a:p>
                  </a:txBody>
                  <a:tcPr/>
                </a:tc>
              </a:tr>
              <a:tr h="1344025">
                <a:tc>
                  <a:txBody>
                    <a:bodyPr/>
                    <a:lstStyle/>
                    <a:p>
                      <a:pPr marL="266700" indent="-266700" algn="just" rtl="1">
                        <a:buFont typeface="Arial" pitchFamily="34" charset="0"/>
                        <a:buChar char="•"/>
                      </a:pPr>
                      <a:r>
                        <a:rPr lang="ar-TN" sz="2800" b="1" dirty="0" smtClean="0"/>
                        <a:t>لا يؤخذ في قياس الديون المستحقة مبدأ الحسم على أساس القيمة الحالية (أي ما يقابل تخفيض مبلغ الدين لتعجيل سداده).</a:t>
                      </a:r>
                      <a:endParaRPr lang="fr-FR" sz="2800" b="1" dirty="0" smtClean="0"/>
                    </a:p>
                  </a:txBody>
                  <a:tcPr/>
                </a:tc>
                <a:tc vMerge="1">
                  <a:txBody>
                    <a:bodyPr/>
                    <a:lstStyle/>
                    <a:p>
                      <a:pPr marL="0" indent="0" algn="just" rtl="1">
                        <a:buFont typeface="Wingdings" pitchFamily="2" charset="2"/>
                        <a:buNone/>
                      </a:pPr>
                      <a:endParaRPr lang="fr-FR" sz="2800" b="0" dirty="0"/>
                    </a:p>
                  </a:txBody>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2">
            <a:schemeClr val="dk1"/>
          </a:lnRef>
          <a:fillRef idx="1">
            <a:schemeClr val="lt1"/>
          </a:fillRef>
          <a:effectRef idx="0">
            <a:schemeClr val="dk1"/>
          </a:effectRef>
          <a:fontRef idx="minor">
            <a:schemeClr val="dk1"/>
          </a:fontRef>
        </p:style>
        <p:txBody>
          <a:bodyPr>
            <a:noAutofit/>
          </a:bodyPr>
          <a:lstStyle/>
          <a:p>
            <a:pPr algn="ctr" rtl="1"/>
            <a:r>
              <a:rPr lang="ar-TN" sz="3200" b="1" dirty="0" smtClean="0">
                <a:solidFill>
                  <a:schemeClr val="accent5">
                    <a:lumMod val="75000"/>
                  </a:schemeClr>
                </a:solidFill>
              </a:rPr>
              <a:t>استشارة: </a:t>
            </a:r>
            <a:br>
              <a:rPr lang="ar-TN" sz="3200" b="1" dirty="0" smtClean="0">
                <a:solidFill>
                  <a:schemeClr val="accent5">
                    <a:lumMod val="75000"/>
                  </a:schemeClr>
                </a:solidFill>
              </a:rPr>
            </a:br>
            <a:r>
              <a:rPr lang="ar-TN" sz="3200" b="1" dirty="0" smtClean="0">
                <a:solidFill>
                  <a:schemeClr val="accent5">
                    <a:lumMod val="75000"/>
                  </a:schemeClr>
                </a:solidFill>
              </a:rPr>
              <a:t>كيف تحتسب الأصول المشتراة عند انتهاء المضاربة ؟</a:t>
            </a:r>
            <a:endParaRPr lang="fr-FR" sz="3200" b="1" dirty="0">
              <a:solidFill>
                <a:schemeClr val="accent5">
                  <a:lumMod val="75000"/>
                </a:schemeClr>
              </a:solidFill>
            </a:endParaRPr>
          </a:p>
        </p:txBody>
      </p:sp>
      <p:sp>
        <p:nvSpPr>
          <p:cNvPr id="3" name="Espace réservé du pied de page 2"/>
          <p:cNvSpPr>
            <a:spLocks noGrp="1"/>
          </p:cNvSpPr>
          <p:nvPr>
            <p:ph type="ftr" sz="quarter" idx="11"/>
          </p:nvPr>
        </p:nvSpPr>
        <p:spPr>
          <a:xfrm>
            <a:off x="3214678" y="6143644"/>
            <a:ext cx="5421083" cy="365125"/>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36</a:t>
            </a:fld>
            <a:endParaRPr lang="fr-FR"/>
          </a:p>
        </p:txBody>
      </p:sp>
      <p:sp>
        <p:nvSpPr>
          <p:cNvPr id="5" name="Espace réservé du contenu 4"/>
          <p:cNvSpPr>
            <a:spLocks noGrp="1"/>
          </p:cNvSpPr>
          <p:nvPr>
            <p:ph sz="quarter" idx="1"/>
          </p:nvPr>
        </p:nvSpPr>
        <p:spPr>
          <a:xfrm>
            <a:off x="214282" y="1428736"/>
            <a:ext cx="8715436" cy="4857784"/>
          </a:xfrm>
        </p:spPr>
        <p:txBody>
          <a:bodyPr>
            <a:normAutofit fontScale="92500" lnSpcReduction="20000"/>
          </a:bodyPr>
          <a:lstStyle/>
          <a:p>
            <a:pPr marL="0" indent="0" algn="just" rtl="1" fontAlgn="t">
              <a:buNone/>
            </a:pPr>
            <a:r>
              <a:rPr lang="ar-TN" sz="3600" b="1" dirty="0" smtClean="0">
                <a:latin typeface="Simplified Arabic" pitchFamily="18" charset="-78"/>
                <a:cs typeface="Simplified Arabic" pitchFamily="18" charset="-78"/>
              </a:rPr>
              <a:t>اتفقتَ مع شخص على إنشاء شركة خدمات لمدة ثلاث سنوات، هو بالمال وأنت  بالجهد، على أن يكون له </a:t>
            </a:r>
            <a:r>
              <a:rPr lang="en-US" sz="3600" b="1" dirty="0" smtClean="0">
                <a:latin typeface="Simplified Arabic" pitchFamily="18" charset="-78"/>
                <a:cs typeface="Simplified Arabic" pitchFamily="18" charset="-78"/>
              </a:rPr>
              <a:t>60</a:t>
            </a:r>
            <a:r>
              <a:rPr lang="ar-TN" sz="3600" b="1" dirty="0" smtClean="0">
                <a:latin typeface="Simplified Arabic" pitchFamily="18" charset="-78"/>
                <a:cs typeface="Simplified Arabic" pitchFamily="18" charset="-78"/>
              </a:rPr>
              <a:t>% من الأرباح </a:t>
            </a:r>
            <a:r>
              <a:rPr lang="ar-TN" sz="3600" b="1" dirty="0" err="1" smtClean="0">
                <a:latin typeface="Simplified Arabic" pitchFamily="18" charset="-78"/>
                <a:cs typeface="Simplified Arabic" pitchFamily="18" charset="-78"/>
              </a:rPr>
              <a:t>ولك</a:t>
            </a:r>
            <a:r>
              <a:rPr lang="ar-TN" sz="3600" b="1" dirty="0" smtClean="0">
                <a:latin typeface="Simplified Arabic" pitchFamily="18" charset="-78"/>
                <a:cs typeface="Simplified Arabic" pitchFamily="18" charset="-78"/>
              </a:rPr>
              <a:t> </a:t>
            </a:r>
            <a:r>
              <a:rPr lang="en-US" sz="3600" b="1" dirty="0" smtClean="0">
                <a:latin typeface="Simplified Arabic" pitchFamily="18" charset="-78"/>
                <a:cs typeface="Simplified Arabic" pitchFamily="18" charset="-78"/>
              </a:rPr>
              <a:t>40</a:t>
            </a:r>
            <a:r>
              <a:rPr lang="ar-TN" sz="3600" b="1" dirty="0" smtClean="0">
                <a:latin typeface="Simplified Arabic" pitchFamily="18" charset="-78"/>
                <a:cs typeface="Simplified Arabic" pitchFamily="18" charset="-78"/>
              </a:rPr>
              <a:t>%، تطورت الشركة حتى أصبح لها وكالات </a:t>
            </a:r>
            <a:r>
              <a:rPr lang="ar-TN" sz="3600" b="1" dirty="0" err="1" smtClean="0">
                <a:latin typeface="Simplified Arabic" pitchFamily="18" charset="-78"/>
                <a:cs typeface="Simplified Arabic" pitchFamily="18" charset="-78"/>
              </a:rPr>
              <a:t>حصرية</a:t>
            </a:r>
            <a:r>
              <a:rPr lang="ar-TN" sz="3600" b="1" dirty="0" smtClean="0">
                <a:latin typeface="Simplified Arabic" pitchFamily="18" charset="-78"/>
                <a:cs typeface="Simplified Arabic" pitchFamily="18" charset="-78"/>
              </a:rPr>
              <a:t> </a:t>
            </a:r>
            <a:r>
              <a:rPr lang="ar-TN" sz="3600" b="1" dirty="0" err="1" smtClean="0">
                <a:latin typeface="Simplified Arabic" pitchFamily="18" charset="-78"/>
                <a:cs typeface="Simplified Arabic" pitchFamily="18" charset="-78"/>
              </a:rPr>
              <a:t>وحرفاء</a:t>
            </a:r>
            <a:r>
              <a:rPr lang="ar-TN" sz="3600" b="1" dirty="0" smtClean="0">
                <a:latin typeface="Simplified Arabic" pitchFamily="18" charset="-78"/>
                <a:cs typeface="Simplified Arabic" pitchFamily="18" charset="-78"/>
              </a:rPr>
              <a:t> وموردين وحققت أرباحا، تريد الآن فض الشركة لتنطلق في مشروعك  الخاص، شريكك يرى أنك كنت تأخذ نصيبك من الأرباح آخر كل عام حسب الاتفاق، ولم يبق </a:t>
            </a:r>
            <a:r>
              <a:rPr lang="ar-TN" sz="3600" b="1" dirty="0" err="1" smtClean="0">
                <a:latin typeface="Simplified Arabic" pitchFamily="18" charset="-78"/>
                <a:cs typeface="Simplified Arabic" pitchFamily="18" charset="-78"/>
              </a:rPr>
              <a:t>لك</a:t>
            </a:r>
            <a:r>
              <a:rPr lang="ar-TN" sz="3600" b="1" dirty="0" smtClean="0">
                <a:latin typeface="Simplified Arabic" pitchFamily="18" charset="-78"/>
                <a:cs typeface="Simplified Arabic" pitchFamily="18" charset="-78"/>
              </a:rPr>
              <a:t> عنده</a:t>
            </a:r>
            <a:r>
              <a:rPr lang="fr-FR" sz="3600" b="1" dirty="0" smtClean="0">
                <a:latin typeface="Simplified Arabic" pitchFamily="18" charset="-78"/>
                <a:cs typeface="Simplified Arabic" pitchFamily="18" charset="-78"/>
              </a:rPr>
              <a:t> </a:t>
            </a:r>
            <a:r>
              <a:rPr lang="ar-TN" sz="3600" b="1" dirty="0" smtClean="0">
                <a:latin typeface="Simplified Arabic" pitchFamily="18" charset="-78"/>
                <a:cs typeface="Simplified Arabic" pitchFamily="18" charset="-78"/>
              </a:rPr>
              <a:t>شيء، وأنت ترى أنه على مدار الثلاث سنوات تم شراء سيارتين وحواسيب وأثاث بجزء من الأرباح، فيجب أن توزع تلك الأصول على الطرفين مثل الأرباح. كما أن الاتفاق الذي حققته مع الشركات العالمية على أخذ وكالاتها </a:t>
            </a:r>
            <a:r>
              <a:rPr lang="ar-TN" sz="3600" b="1" dirty="0" err="1" smtClean="0">
                <a:latin typeface="Simplified Arabic" pitchFamily="18" charset="-78"/>
                <a:cs typeface="Simplified Arabic" pitchFamily="18" charset="-78"/>
              </a:rPr>
              <a:t>الحصرية</a:t>
            </a:r>
            <a:r>
              <a:rPr lang="ar-TN" sz="3600" b="1" dirty="0" smtClean="0">
                <a:latin typeface="Simplified Arabic" pitchFamily="18" charset="-78"/>
                <a:cs typeface="Simplified Arabic" pitchFamily="18" charset="-78"/>
              </a:rPr>
              <a:t> لصالح الشركة، تريد أن تأخذ منه نصيبا في شركتك.. فما الحكم ؟</a:t>
            </a:r>
            <a:endParaRPr lang="fr-FR" b="1" dirty="0">
              <a:latin typeface="Simplified Arabic" pitchFamily="18" charset="-78"/>
              <a:cs typeface="Simplified Arabic" pitchFamily="18" charset="-78"/>
            </a:endParaRPr>
          </a:p>
        </p:txBody>
      </p:sp>
      <p:pic>
        <p:nvPicPr>
          <p:cNvPr id="5125" name="Picture 5" descr="C:\Users\Abojad\Desktop\Nouveau dossier\images (103).jpg"/>
          <p:cNvPicPr>
            <a:picLocks noChangeAspect="1" noChangeArrowheads="1"/>
          </p:cNvPicPr>
          <p:nvPr/>
        </p:nvPicPr>
        <p:blipFill>
          <a:blip r:embed="rId2"/>
          <a:srcRect/>
          <a:stretch>
            <a:fillRect/>
          </a:stretch>
        </p:blipFill>
        <p:spPr bwMode="auto">
          <a:xfrm>
            <a:off x="0" y="0"/>
            <a:ext cx="1214446" cy="1142984"/>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1">
            <a:schemeClr val="accent2"/>
          </a:lnRef>
          <a:fillRef idx="2">
            <a:schemeClr val="accent2"/>
          </a:fillRef>
          <a:effectRef idx="1">
            <a:schemeClr val="accent2"/>
          </a:effectRef>
          <a:fontRef idx="minor">
            <a:schemeClr val="dk1"/>
          </a:fontRef>
        </p:style>
        <p:txBody>
          <a:bodyPr>
            <a:noAutofit/>
          </a:bodyPr>
          <a:lstStyle/>
          <a:p>
            <a:pPr algn="ctr" rtl="1"/>
            <a:r>
              <a:rPr lang="ar-TN" sz="3200" b="1" dirty="0" smtClean="0">
                <a:solidFill>
                  <a:schemeClr val="accent5">
                    <a:lumMod val="75000"/>
                  </a:schemeClr>
                </a:solidFill>
              </a:rPr>
              <a:t>الجواب من مركز الفتوى</a:t>
            </a:r>
            <a:br>
              <a:rPr lang="ar-TN" sz="3200" b="1" dirty="0" smtClean="0">
                <a:solidFill>
                  <a:schemeClr val="accent5">
                    <a:lumMod val="75000"/>
                  </a:schemeClr>
                </a:solidFill>
              </a:rPr>
            </a:br>
            <a:r>
              <a:rPr lang="ar-TN" sz="3200" b="1" dirty="0" smtClean="0">
                <a:solidFill>
                  <a:schemeClr val="accent5">
                    <a:lumMod val="75000"/>
                  </a:schemeClr>
                </a:solidFill>
              </a:rPr>
              <a:t> بتاريخ </a:t>
            </a:r>
            <a:r>
              <a:rPr lang="en-US" sz="3200" b="1" dirty="0" smtClean="0">
                <a:solidFill>
                  <a:schemeClr val="accent5">
                    <a:lumMod val="75000"/>
                  </a:schemeClr>
                </a:solidFill>
              </a:rPr>
              <a:t>2009/01/17</a:t>
            </a:r>
            <a:r>
              <a:rPr lang="ar-TN" sz="3200" b="1" dirty="0" smtClean="0">
                <a:solidFill>
                  <a:schemeClr val="accent5">
                    <a:lumMod val="75000"/>
                  </a:schemeClr>
                </a:solidFill>
              </a:rPr>
              <a:t> - رقم الفتوى: </a:t>
            </a:r>
            <a:r>
              <a:rPr lang="en-US" sz="3200" b="1" dirty="0" smtClean="0">
                <a:solidFill>
                  <a:schemeClr val="accent5">
                    <a:lumMod val="75000"/>
                  </a:schemeClr>
                </a:solidFill>
              </a:rPr>
              <a:t>117083</a:t>
            </a:r>
            <a:endParaRPr lang="fr-FR" sz="3200" b="1" dirty="0">
              <a:solidFill>
                <a:schemeClr val="accent5">
                  <a:lumMod val="75000"/>
                </a:schemeClr>
              </a:solidFill>
            </a:endParaRPr>
          </a:p>
        </p:txBody>
      </p:sp>
      <p:sp>
        <p:nvSpPr>
          <p:cNvPr id="3" name="Espace réservé du pied de page 2"/>
          <p:cNvSpPr>
            <a:spLocks noGrp="1"/>
          </p:cNvSpPr>
          <p:nvPr>
            <p:ph type="ftr" sz="quarter" idx="11"/>
          </p:nvPr>
        </p:nvSpPr>
        <p:spPr>
          <a:xfrm>
            <a:off x="3214678" y="6143644"/>
            <a:ext cx="5421083" cy="365125"/>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37</a:t>
            </a:fld>
            <a:endParaRPr lang="fr-FR"/>
          </a:p>
        </p:txBody>
      </p:sp>
      <p:sp>
        <p:nvSpPr>
          <p:cNvPr id="5" name="Espace réservé du contenu 4"/>
          <p:cNvSpPr>
            <a:spLocks noGrp="1"/>
          </p:cNvSpPr>
          <p:nvPr>
            <p:ph sz="quarter" idx="1"/>
          </p:nvPr>
        </p:nvSpPr>
        <p:spPr>
          <a:xfrm>
            <a:off x="0" y="1428736"/>
            <a:ext cx="9144000" cy="5429264"/>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marL="0" indent="0" algn="just" rtl="1">
              <a:buNone/>
            </a:pPr>
            <a:r>
              <a:rPr lang="ar-TN" sz="3200" b="1" dirty="0" smtClean="0">
                <a:solidFill>
                  <a:schemeClr val="accent5">
                    <a:lumMod val="75000"/>
                  </a:schemeClr>
                </a:solidFill>
              </a:rPr>
              <a:t>(لا ربح من المضاربة إلا بعد استيعاب صاحب رأس المال ماله كله، فما زاد على رأس المال فهو ربح يقسم بين المضارب وصاحب المال على ما اشترطا.</a:t>
            </a:r>
          </a:p>
          <a:p>
            <a:pPr marL="0" indent="0" algn="just" rtl="1">
              <a:buNone/>
            </a:pPr>
            <a:r>
              <a:rPr lang="ar-TN" sz="3200" b="1" dirty="0" smtClean="0">
                <a:solidFill>
                  <a:schemeClr val="accent5">
                    <a:lumMod val="75000"/>
                  </a:schemeClr>
                </a:solidFill>
              </a:rPr>
              <a:t>وما ذكر من شراء سيارات وكمبيوترات ونحوها كل ذلك يحسب عند إرادة فسخ الشركة، فما زاد على رأس المال الأول فهو ربح.</a:t>
            </a:r>
          </a:p>
          <a:p>
            <a:pPr marL="0" indent="0" algn="just" rtl="1">
              <a:buNone/>
            </a:pPr>
            <a:r>
              <a:rPr lang="ar-TN" sz="3200" b="1" dirty="0" smtClean="0">
                <a:solidFill>
                  <a:schemeClr val="accent5">
                    <a:lumMod val="75000"/>
                  </a:schemeClr>
                </a:solidFill>
              </a:rPr>
              <a:t>ولمعرفة رأس المال لا بد أن يصار إلى التنضيض أي يُجعل رأس المال نقدا إما ببيعه أو تقويمه بالنقد، ثم الزائد على رأس المال من بداية المضاربة هو الربح، </a:t>
            </a:r>
          </a:p>
          <a:p>
            <a:pPr marL="0" indent="0" algn="just" rtl="1">
              <a:buNone/>
            </a:pPr>
            <a:r>
              <a:rPr lang="ar-TN" sz="3200" b="1" dirty="0" smtClean="0">
                <a:solidFill>
                  <a:schemeClr val="accent5">
                    <a:lumMod val="75000"/>
                  </a:schemeClr>
                </a:solidFill>
              </a:rPr>
              <a:t>وبالنسبة إلى الوكالات </a:t>
            </a:r>
            <a:r>
              <a:rPr lang="ar-TN" sz="3200" b="1" dirty="0" err="1" smtClean="0">
                <a:solidFill>
                  <a:schemeClr val="accent5">
                    <a:lumMod val="75000"/>
                  </a:schemeClr>
                </a:solidFill>
              </a:rPr>
              <a:t>الحصرية</a:t>
            </a:r>
            <a:r>
              <a:rPr lang="ar-TN" sz="3200" b="1" dirty="0" smtClean="0">
                <a:solidFill>
                  <a:schemeClr val="accent5">
                    <a:lumMod val="75000"/>
                  </a:schemeClr>
                </a:solidFill>
              </a:rPr>
              <a:t> وقيام المضارب بالتعاقد مع الشركات المعنية لمصلحة المضاربة فهذا من ضمن عمله في رأس مال صاحب المال، والذي يستحق به النسبة المتفق عليها من الربح، وليس له أن يأخذ شيئا منها لنفسه إذا أراد فسخ المضاربة.)</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r" rtl="1"/>
            <a:r>
              <a:rPr lang="ar-TN" b="1" dirty="0" smtClean="0"/>
              <a:t>قاعدة: لا ضمان على المضارب إلا بالتعدي </a:t>
            </a:r>
            <a:endParaRPr lang="fr-FR" b="1" dirty="0"/>
          </a:p>
        </p:txBody>
      </p:sp>
      <p:sp>
        <p:nvSpPr>
          <p:cNvPr id="3" name="Espace réservé du pied de page 2"/>
          <p:cNvSpPr>
            <a:spLocks noGrp="1"/>
          </p:cNvSpPr>
          <p:nvPr>
            <p:ph type="ftr" sz="quarter" idx="11"/>
          </p:nvPr>
        </p:nvSpPr>
        <p:spPr>
          <a:xfrm>
            <a:off x="3286116" y="6286520"/>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38</a:t>
            </a:fld>
            <a:endParaRPr lang="fr-FR"/>
          </a:p>
        </p:txBody>
      </p:sp>
      <p:sp>
        <p:nvSpPr>
          <p:cNvPr id="5" name="Espace réservé du contenu 4"/>
          <p:cNvSpPr>
            <a:spLocks noGrp="1"/>
          </p:cNvSpPr>
          <p:nvPr>
            <p:ph sz="quarter" idx="1"/>
          </p:nvPr>
        </p:nvSpPr>
        <p:spPr/>
        <p:txBody>
          <a:bodyPr>
            <a:normAutofit/>
          </a:bodyPr>
          <a:lstStyle/>
          <a:p>
            <a:pPr marL="0" indent="0" algn="just" rtl="1" fontAlgn="t">
              <a:buNone/>
            </a:pPr>
            <a:r>
              <a:rPr lang="ar-TN" sz="3600" dirty="0" smtClean="0"/>
              <a:t>عند حصول خسارة في المضاربة، تحمل الخسارة على رب المال وحده، ولا يتحمل رب العمل إلا الخسارة في الجهد، وإذا أخذ </a:t>
            </a:r>
            <a:r>
              <a:rPr lang="ar-TN" sz="3600" dirty="0" err="1" smtClean="0"/>
              <a:t>تسبقة</a:t>
            </a:r>
            <a:r>
              <a:rPr lang="ar-TN" sz="3600" dirty="0" smtClean="0"/>
              <a:t> على الحساب فعليه ردها، ولا يشارك في خسارة المال إلا بالتعدي والتقصير.</a:t>
            </a:r>
          </a:p>
          <a:p>
            <a:pPr marL="0" indent="0" algn="just" rtl="1" fontAlgn="t">
              <a:buNone/>
            </a:pPr>
            <a:endParaRPr lang="fr-FR" dirty="0"/>
          </a:p>
        </p:txBody>
      </p:sp>
      <p:pic>
        <p:nvPicPr>
          <p:cNvPr id="260098" name="Picture 2" descr="C:\Users\Abojad\Desktop\téléchargement.jpg"/>
          <p:cNvPicPr>
            <a:picLocks noChangeAspect="1" noChangeArrowheads="1"/>
          </p:cNvPicPr>
          <p:nvPr/>
        </p:nvPicPr>
        <p:blipFill>
          <a:blip r:embed="rId2"/>
          <a:srcRect/>
          <a:stretch>
            <a:fillRect/>
          </a:stretch>
        </p:blipFill>
        <p:spPr bwMode="auto">
          <a:xfrm>
            <a:off x="357158" y="3929066"/>
            <a:ext cx="3500462" cy="2419058"/>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أساس القاعدة</a:t>
            </a:r>
            <a:endParaRPr lang="fr-FR" b="1" dirty="0"/>
          </a:p>
        </p:txBody>
      </p:sp>
      <p:sp>
        <p:nvSpPr>
          <p:cNvPr id="3" name="Espace réservé du pied de page 2"/>
          <p:cNvSpPr>
            <a:spLocks noGrp="1"/>
          </p:cNvSpPr>
          <p:nvPr>
            <p:ph type="ftr" sz="quarter" idx="11"/>
          </p:nvPr>
        </p:nvSpPr>
        <p:spPr>
          <a:xfrm>
            <a:off x="3286116" y="6286520"/>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39</a:t>
            </a:fld>
            <a:endParaRPr lang="fr-FR"/>
          </a:p>
        </p:txBody>
      </p:sp>
      <p:sp>
        <p:nvSpPr>
          <p:cNvPr id="9" name="Rectangle 8"/>
          <p:cNvSpPr/>
          <p:nvPr/>
        </p:nvSpPr>
        <p:spPr>
          <a:xfrm>
            <a:off x="3000364" y="1643050"/>
            <a:ext cx="5715040" cy="3693319"/>
          </a:xfrm>
          <a:prstGeom prst="rect">
            <a:avLst/>
          </a:prstGeom>
        </p:spPr>
        <p:txBody>
          <a:bodyPr wrap="square">
            <a:spAutoFit/>
          </a:bodyPr>
          <a:lstStyle/>
          <a:p>
            <a:pPr algn="just" rtl="1"/>
            <a:r>
              <a:rPr lang="ar-SA" sz="3600" b="1" dirty="0" smtClean="0"/>
              <a:t>روي: </a:t>
            </a:r>
            <a:r>
              <a:rPr lang="ar-SA" sz="3600" b="1" dirty="0" smtClean="0">
                <a:solidFill>
                  <a:srgbClr val="C00000"/>
                </a:solidFill>
              </a:rPr>
              <a:t>أن العباس بن عبد المطلب إذا دفع مالا مضاربة اشترط على صاحبه أن لا يسلك به بحرا ولا ينزل به واديا ولا يشتري به ذات كبد رطبة فإن فعل فهو ضامن فرفع شرطه إلى رسول الله </a:t>
            </a:r>
            <a:r>
              <a:rPr lang="ar-TN" sz="3600" b="1" dirty="0" smtClean="0">
                <a:solidFill>
                  <a:srgbClr val="C00000"/>
                </a:solidFill>
              </a:rPr>
              <a:t>صلى الله عليه وسلم </a:t>
            </a:r>
            <a:r>
              <a:rPr lang="ar-SA" sz="3600" b="1" dirty="0" smtClean="0">
                <a:solidFill>
                  <a:srgbClr val="C00000"/>
                </a:solidFill>
              </a:rPr>
              <a:t>فأجازه</a:t>
            </a:r>
            <a:r>
              <a:rPr lang="ar-EG" sz="3600" dirty="0" smtClean="0">
                <a:solidFill>
                  <a:srgbClr val="C00000"/>
                </a:solidFill>
              </a:rPr>
              <a:t> </a:t>
            </a:r>
            <a:r>
              <a:rPr lang="ar-TN" b="1" dirty="0" smtClean="0"/>
              <a:t>(</a:t>
            </a:r>
            <a:r>
              <a:rPr lang="ar-EG" b="1" dirty="0" smtClean="0"/>
              <a:t>أخرجه </a:t>
            </a:r>
            <a:r>
              <a:rPr lang="ar-EG" b="1" dirty="0" err="1" smtClean="0"/>
              <a:t>البهيقي</a:t>
            </a:r>
            <a:r>
              <a:rPr lang="ar-EG" b="1" dirty="0" smtClean="0"/>
              <a:t> في السنن الكبرى 6/111.</a:t>
            </a:r>
            <a:r>
              <a:rPr lang="ar-TN" b="1" dirty="0" smtClean="0"/>
              <a:t>)</a:t>
            </a:r>
            <a:endParaRPr lang="fr-FR" sz="3600" b="1" dirty="0"/>
          </a:p>
        </p:txBody>
      </p:sp>
      <p:pic>
        <p:nvPicPr>
          <p:cNvPr id="264194" name="Picture 2" descr="C:\Users\Abojad\Desktop\images.jpg"/>
          <p:cNvPicPr>
            <a:picLocks noChangeAspect="1" noChangeArrowheads="1"/>
          </p:cNvPicPr>
          <p:nvPr/>
        </p:nvPicPr>
        <p:blipFill>
          <a:blip r:embed="rId2"/>
          <a:srcRect/>
          <a:stretch>
            <a:fillRect/>
          </a:stretch>
        </p:blipFill>
        <p:spPr bwMode="auto">
          <a:xfrm>
            <a:off x="214282" y="1643050"/>
            <a:ext cx="2714644" cy="235745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dirty="0"/>
              <a:t>برنامج الدورة</a:t>
            </a:r>
            <a:endParaRPr lang="fr-FR" dirty="0"/>
          </a:p>
        </p:txBody>
      </p:sp>
      <p:sp>
        <p:nvSpPr>
          <p:cNvPr id="3" name="Espace réservé du pied de page 2"/>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a:t>
            </a:fld>
            <a:endParaRPr lang="fr-FR"/>
          </a:p>
        </p:txBody>
      </p:sp>
      <p:sp>
        <p:nvSpPr>
          <p:cNvPr id="5" name="Espace réservé du contenu 4"/>
          <p:cNvSpPr>
            <a:spLocks noGrp="1"/>
          </p:cNvSpPr>
          <p:nvPr>
            <p:ph sz="quarter" idx="1"/>
          </p:nvPr>
        </p:nvSpPr>
        <p:spPr/>
        <p:txBody>
          <a:bodyPr>
            <a:normAutofit fontScale="85000" lnSpcReduction="10000"/>
          </a:bodyPr>
          <a:lstStyle/>
          <a:p>
            <a:pPr algn="r" rtl="1"/>
            <a:r>
              <a:rPr lang="ar-TN" b="1" dirty="0" smtClean="0">
                <a:solidFill>
                  <a:schemeClr val="accent1"/>
                </a:solidFill>
              </a:rPr>
              <a:t>اليوم الثاني: النظام المصرفي الإسلامي</a:t>
            </a:r>
          </a:p>
          <a:p>
            <a:pPr lvl="0" algn="r" rtl="1">
              <a:buFont typeface="Arial" pitchFamily="34" charset="0"/>
              <a:buChar char="•"/>
            </a:pPr>
            <a:r>
              <a:rPr lang="ar-SA" b="1" dirty="0"/>
              <a:t>الوساطة المالية والوساطة الاستثمارية، والارتباط بالاقتصاد الحقيقي، وقاعدة الخراج بالضمان وأسباب الأزمات المالية العالمية.</a:t>
            </a:r>
            <a:endParaRPr lang="fr-FR" dirty="0"/>
          </a:p>
          <a:p>
            <a:pPr lvl="0" algn="r" rtl="1">
              <a:buFont typeface="Arial" pitchFamily="34" charset="0"/>
              <a:buChar char="•"/>
            </a:pPr>
            <a:r>
              <a:rPr lang="ar-SA" b="1" dirty="0"/>
              <a:t>خصائص العائد في المعاملات المصرفية</a:t>
            </a:r>
            <a:r>
              <a:rPr lang="ar-SA" b="1"/>
              <a:t>: </a:t>
            </a:r>
            <a:r>
              <a:rPr lang="ar-SA" b="1" smtClean="0"/>
              <a:t>الربح </a:t>
            </a:r>
            <a:r>
              <a:rPr lang="ar-SA" b="1" dirty="0"/>
              <a:t>والأجر والرسوم</a:t>
            </a:r>
            <a:r>
              <a:rPr lang="fr-FR" b="1" dirty="0"/>
              <a:t>.</a:t>
            </a:r>
            <a:endParaRPr lang="fr-FR" dirty="0"/>
          </a:p>
          <a:p>
            <a:pPr lvl="0" algn="r" rtl="1">
              <a:buFont typeface="Arial" pitchFamily="34" charset="0"/>
              <a:buChar char="•"/>
            </a:pPr>
            <a:r>
              <a:rPr lang="ar-SA" b="1" dirty="0"/>
              <a:t>الإرادة العقدية: الصورية في المعاملات، وعيوب الرضا في العقود</a:t>
            </a:r>
            <a:r>
              <a:rPr lang="fr-FR" b="1" dirty="0"/>
              <a:t>.</a:t>
            </a:r>
            <a:endParaRPr lang="fr-FR" dirty="0"/>
          </a:p>
          <a:p>
            <a:pPr lvl="0" algn="r" rtl="1">
              <a:buFont typeface="Arial" pitchFamily="34" charset="0"/>
              <a:buChar char="•"/>
            </a:pPr>
            <a:r>
              <a:rPr lang="ar-SA" b="1" dirty="0"/>
              <a:t>الحسابات الاستثمارية: التعريف والخصائص، ضوابط إدارة أموال الحسابات الاستثمارية، وكيفية </a:t>
            </a:r>
            <a:r>
              <a:rPr lang="ar-SA" b="1"/>
              <a:t>توزيع </a:t>
            </a:r>
            <a:r>
              <a:rPr lang="ar-SA" b="1" smtClean="0"/>
              <a:t>الأرباح </a:t>
            </a:r>
            <a:r>
              <a:rPr lang="ar-SA" b="1" dirty="0"/>
              <a:t>في الحسابات الاستثمارية المشتركة.</a:t>
            </a:r>
            <a:endParaRPr lang="fr-FR" dirty="0"/>
          </a:p>
          <a:p>
            <a:pPr lvl="0" algn="r" rtl="1">
              <a:buFont typeface="Arial" pitchFamily="34" charset="0"/>
              <a:buChar char="•"/>
            </a:pPr>
            <a:r>
              <a:rPr lang="ar-SA" b="1" dirty="0"/>
              <a:t>الحسابات الجارية:</a:t>
            </a:r>
            <a:r>
              <a:rPr lang="ar-SA" dirty="0"/>
              <a:t> التعريف والخصائص، العوائد والأجور والمنافع، والعمليات المتنوعة على الحسابات الجارية</a:t>
            </a:r>
            <a:r>
              <a:rPr lang="fr-FR" dirty="0"/>
              <a:t>.</a:t>
            </a:r>
          </a:p>
          <a:p>
            <a:pPr lvl="0" algn="r" rtl="1">
              <a:buFont typeface="Arial" pitchFamily="34" charset="0"/>
              <a:buChar char="•"/>
            </a:pPr>
            <a:r>
              <a:rPr lang="ar-SA" b="1" dirty="0"/>
              <a:t>الوكالة بالاستثمار:</a:t>
            </a:r>
            <a:r>
              <a:rPr lang="ar-SA" dirty="0"/>
              <a:t> التعريف والخصائص، ضوابط إدارة أموال الموكل، وكيفية تحديد الأجر، مسؤولية الوكيل</a:t>
            </a:r>
            <a:r>
              <a:rPr lang="fr-FR" dirty="0"/>
              <a:t>.</a:t>
            </a:r>
          </a:p>
          <a:p>
            <a:pPr lvl="7" algn="r" rtl="1"/>
            <a:endParaRPr lang="fr-FR" dirty="0"/>
          </a:p>
        </p:txBody>
      </p:sp>
    </p:spTree>
    <p:extLst>
      <p:ext uri="{BB962C8B-B14F-4D97-AF65-F5344CB8AC3E}">
        <p14:creationId xmlns:p14="http://schemas.microsoft.com/office/powerpoint/2010/main" xmlns="" val="20600109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1">
            <a:schemeClr val="accent2"/>
          </a:lnRef>
          <a:fillRef idx="2">
            <a:schemeClr val="accent2"/>
          </a:fillRef>
          <a:effectRef idx="1">
            <a:schemeClr val="accent2"/>
          </a:effectRef>
          <a:fontRef idx="minor">
            <a:schemeClr val="dk1"/>
          </a:fontRef>
        </p:style>
        <p:txBody>
          <a:bodyPr>
            <a:normAutofit/>
          </a:bodyPr>
          <a:lstStyle/>
          <a:p>
            <a:pPr algn="ctr" rtl="1"/>
            <a:r>
              <a:rPr lang="ar-TN" b="1" dirty="0" smtClean="0"/>
              <a:t>أساس القاعدة</a:t>
            </a:r>
            <a:endParaRPr lang="fr-FR" b="1" dirty="0"/>
          </a:p>
        </p:txBody>
      </p:sp>
      <p:sp>
        <p:nvSpPr>
          <p:cNvPr id="3" name="Espace réservé du pied de page 2"/>
          <p:cNvSpPr>
            <a:spLocks noGrp="1"/>
          </p:cNvSpPr>
          <p:nvPr>
            <p:ph type="ftr" sz="quarter" idx="11"/>
          </p:nvPr>
        </p:nvSpPr>
        <p:spPr>
          <a:xfrm>
            <a:off x="3286116" y="6286520"/>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40</a:t>
            </a:fld>
            <a:endParaRPr lang="fr-FR"/>
          </a:p>
        </p:txBody>
      </p:sp>
      <p:sp>
        <p:nvSpPr>
          <p:cNvPr id="5" name="Espace réservé du contenu 4"/>
          <p:cNvSpPr>
            <a:spLocks noGrp="1"/>
          </p:cNvSpPr>
          <p:nvPr>
            <p:ph sz="quarter" idx="1"/>
          </p:nvPr>
        </p:nvSpPr>
        <p:spPr>
          <a:xfrm>
            <a:off x="0" y="1500174"/>
            <a:ext cx="9144000" cy="5357826"/>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marL="0" indent="0" algn="just" rtl="1">
              <a:buNone/>
            </a:pPr>
            <a:endParaRPr lang="ar-TN" sz="1300" b="1" dirty="0" smtClean="0"/>
          </a:p>
          <a:p>
            <a:pPr marL="0" indent="0" algn="just" rtl="1">
              <a:buNone/>
            </a:pPr>
            <a:r>
              <a:rPr lang="ar-EG" sz="3600" b="1" dirty="0" smtClean="0"/>
              <a:t>جاء في الموطأ</a:t>
            </a:r>
            <a:r>
              <a:rPr lang="ar-TN" sz="3600" b="1" baseline="30000" dirty="0" smtClean="0"/>
              <a:t> </a:t>
            </a:r>
            <a:r>
              <a:rPr lang="ar-EG" sz="3600" b="1" dirty="0" smtClean="0"/>
              <a:t>عن زيد بن أسلم عن أبيه، أنه قال</a:t>
            </a:r>
            <a:r>
              <a:rPr lang="en-US" sz="3600" b="1" dirty="0" smtClean="0"/>
              <a:t>: </a:t>
            </a:r>
            <a:r>
              <a:rPr lang="ar-TN" sz="3600" b="1" dirty="0" smtClean="0">
                <a:solidFill>
                  <a:schemeClr val="accent5">
                    <a:lumMod val="50000"/>
                  </a:schemeClr>
                </a:solidFill>
              </a:rPr>
              <a:t>(</a:t>
            </a:r>
            <a:r>
              <a:rPr lang="ar-EG" sz="3600" b="1" dirty="0" smtClean="0">
                <a:solidFill>
                  <a:schemeClr val="accent5">
                    <a:lumMod val="50000"/>
                  </a:schemeClr>
                </a:solidFill>
              </a:rPr>
              <a:t>خرج عبد الله وعبيد الله ابنا عمر بن الخطاب في جيش إلى العراق</a:t>
            </a:r>
            <a:r>
              <a:rPr lang="en-US" sz="3600" b="1" dirty="0" smtClean="0">
                <a:solidFill>
                  <a:schemeClr val="accent5">
                    <a:lumMod val="50000"/>
                  </a:schemeClr>
                </a:solidFill>
              </a:rPr>
              <a:t>. </a:t>
            </a:r>
            <a:r>
              <a:rPr lang="ar-EG" sz="3600" b="1" dirty="0" smtClean="0">
                <a:solidFill>
                  <a:schemeClr val="accent5">
                    <a:lumMod val="50000"/>
                  </a:schemeClr>
                </a:solidFill>
              </a:rPr>
              <a:t>فلما قفلا مرا على أبي موسى الأشعري، وهو أمير البصرة، فرحب </a:t>
            </a:r>
            <a:r>
              <a:rPr lang="ar-EG" sz="3600" b="1" dirty="0" err="1" smtClean="0">
                <a:solidFill>
                  <a:schemeClr val="accent5">
                    <a:lumMod val="50000"/>
                  </a:schemeClr>
                </a:solidFill>
              </a:rPr>
              <a:t>بهما</a:t>
            </a:r>
            <a:r>
              <a:rPr lang="ar-EG" sz="3600" b="1" dirty="0" smtClean="0">
                <a:solidFill>
                  <a:schemeClr val="accent5">
                    <a:lumMod val="50000"/>
                  </a:schemeClr>
                </a:solidFill>
              </a:rPr>
              <a:t> وسَهَّلَ، ثم قال</a:t>
            </a:r>
            <a:r>
              <a:rPr lang="en-US" sz="3600" b="1" dirty="0" smtClean="0">
                <a:solidFill>
                  <a:schemeClr val="accent5">
                    <a:lumMod val="50000"/>
                  </a:schemeClr>
                </a:solidFill>
              </a:rPr>
              <a:t>: </a:t>
            </a:r>
            <a:r>
              <a:rPr lang="ar-EG" sz="3600" b="1" dirty="0" smtClean="0">
                <a:solidFill>
                  <a:schemeClr val="accent5">
                    <a:lumMod val="50000"/>
                  </a:schemeClr>
                </a:solidFill>
              </a:rPr>
              <a:t>لو أقدر لكما على أمر أنفعكما به لفعلت، ثم </a:t>
            </a:r>
            <a:r>
              <a:rPr lang="ar-EG" sz="3600" b="1" dirty="0" err="1" smtClean="0">
                <a:solidFill>
                  <a:schemeClr val="accent5">
                    <a:lumMod val="50000"/>
                  </a:schemeClr>
                </a:solidFill>
              </a:rPr>
              <a:t>قا</a:t>
            </a:r>
            <a:r>
              <a:rPr lang="ar-TN" sz="3600" b="1" dirty="0" smtClean="0">
                <a:solidFill>
                  <a:schemeClr val="accent5">
                    <a:lumMod val="50000"/>
                  </a:schemeClr>
                </a:solidFill>
              </a:rPr>
              <a:t>ل: </a:t>
            </a:r>
            <a:r>
              <a:rPr lang="ar-EG" sz="3600" b="1" dirty="0" smtClean="0">
                <a:solidFill>
                  <a:schemeClr val="accent5">
                    <a:lumMod val="50000"/>
                  </a:schemeClr>
                </a:solidFill>
              </a:rPr>
              <a:t>بلى، ها هنا مال من مال الله أريد أن أبعث به إلى أمير المؤمنين ، </a:t>
            </a:r>
            <a:r>
              <a:rPr lang="ar-EG" sz="3600" b="1" dirty="0" err="1" smtClean="0">
                <a:solidFill>
                  <a:schemeClr val="accent5">
                    <a:lumMod val="50000"/>
                  </a:schemeClr>
                </a:solidFill>
              </a:rPr>
              <a:t>فأسلفكماه</a:t>
            </a:r>
            <a:r>
              <a:rPr lang="ar-EG" sz="3600" b="1" dirty="0" smtClean="0">
                <a:solidFill>
                  <a:schemeClr val="accent5">
                    <a:lumMod val="50000"/>
                  </a:schemeClr>
                </a:solidFill>
              </a:rPr>
              <a:t>، فتبتاعان به متاعا من متاع العراق، ثم تبيعانه بالمدينة، فتؤديان رأس المال إلى أمير المؤمنين ويكون الربح لكما، فقالا</a:t>
            </a:r>
            <a:r>
              <a:rPr lang="en-US" sz="3600" b="1" dirty="0" smtClean="0">
                <a:solidFill>
                  <a:schemeClr val="accent5">
                    <a:lumMod val="50000"/>
                  </a:schemeClr>
                </a:solidFill>
              </a:rPr>
              <a:t>: </a:t>
            </a:r>
            <a:r>
              <a:rPr lang="ar-EG" sz="3600" b="1" dirty="0" smtClean="0">
                <a:solidFill>
                  <a:schemeClr val="accent5">
                    <a:lumMod val="50000"/>
                  </a:schemeClr>
                </a:solidFill>
              </a:rPr>
              <a:t>وددنا ذلك، ففعل، وكتب إلى عمر بن الخطاب، أن يأخذ منهما المال، فلما قدما باعا فأربحا</a:t>
            </a:r>
            <a:r>
              <a:rPr lang="ar-TN" sz="3600" b="1" dirty="0" smtClean="0">
                <a:solidFill>
                  <a:schemeClr val="accent5">
                    <a:lumMod val="50000"/>
                  </a:schemeClr>
                </a:solidFill>
              </a:rPr>
              <a:t>...) </a:t>
            </a:r>
            <a:r>
              <a:rPr lang="ar-TN" sz="3600" b="1" dirty="0" smtClean="0"/>
              <a:t>فماذا فعل عمر رضي الله عنه مع ولديه ؟؟؟</a:t>
            </a:r>
            <a:endParaRPr lang="fr-FR" sz="3600"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1">
            <a:schemeClr val="accent2"/>
          </a:lnRef>
          <a:fillRef idx="2">
            <a:schemeClr val="accent2"/>
          </a:fillRef>
          <a:effectRef idx="1">
            <a:schemeClr val="accent2"/>
          </a:effectRef>
          <a:fontRef idx="minor">
            <a:schemeClr val="dk1"/>
          </a:fontRef>
        </p:style>
        <p:txBody>
          <a:bodyPr>
            <a:normAutofit/>
          </a:bodyPr>
          <a:lstStyle/>
          <a:p>
            <a:pPr algn="ctr" rtl="1"/>
            <a:r>
              <a:rPr lang="ar-TN" b="1" dirty="0" smtClean="0"/>
              <a:t>أساس القاعدة</a:t>
            </a:r>
            <a:endParaRPr lang="fr-FR" b="1" dirty="0"/>
          </a:p>
        </p:txBody>
      </p:sp>
      <p:sp>
        <p:nvSpPr>
          <p:cNvPr id="3" name="Espace réservé du pied de page 2"/>
          <p:cNvSpPr>
            <a:spLocks noGrp="1"/>
          </p:cNvSpPr>
          <p:nvPr>
            <p:ph type="ftr" sz="quarter" idx="11"/>
          </p:nvPr>
        </p:nvSpPr>
        <p:spPr>
          <a:xfrm>
            <a:off x="3286116" y="6286520"/>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41</a:t>
            </a:fld>
            <a:endParaRPr lang="fr-FR"/>
          </a:p>
        </p:txBody>
      </p:sp>
      <p:sp>
        <p:nvSpPr>
          <p:cNvPr id="5" name="Espace réservé du contenu 4"/>
          <p:cNvSpPr>
            <a:spLocks noGrp="1"/>
          </p:cNvSpPr>
          <p:nvPr>
            <p:ph sz="quarter" idx="1"/>
          </p:nvPr>
        </p:nvSpPr>
        <p:spPr>
          <a:xfrm>
            <a:off x="0" y="1500174"/>
            <a:ext cx="9144000" cy="5357826"/>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just" rtl="1">
              <a:buNone/>
            </a:pPr>
            <a:r>
              <a:rPr lang="ar-TN" sz="3600" b="1" dirty="0" smtClean="0"/>
              <a:t>(... </a:t>
            </a:r>
            <a:r>
              <a:rPr lang="ar-EG" sz="3600" b="1" dirty="0" smtClean="0"/>
              <a:t>لما دفعا </a:t>
            </a:r>
            <a:r>
              <a:rPr lang="ar-TN" sz="3600" b="1" dirty="0" smtClean="0"/>
              <a:t>المال</a:t>
            </a:r>
            <a:r>
              <a:rPr lang="ar-EG" sz="3600" b="1" dirty="0" smtClean="0"/>
              <a:t> إلى عمر، </a:t>
            </a:r>
            <a:r>
              <a:rPr lang="ar-EG" sz="3600" b="1" dirty="0" err="1" smtClean="0"/>
              <a:t>قا</a:t>
            </a:r>
            <a:r>
              <a:rPr lang="ar-TN" sz="3600" b="1" dirty="0" smtClean="0"/>
              <a:t>ل: </a:t>
            </a:r>
            <a:r>
              <a:rPr lang="ar-EG" sz="3600" b="1" dirty="0" smtClean="0"/>
              <a:t>أكل الجيش أسلفه مثل ما أسلفكما؟</a:t>
            </a:r>
            <a:r>
              <a:rPr lang="en-US" sz="3600" b="1" dirty="0" smtClean="0"/>
              <a:t>  </a:t>
            </a:r>
            <a:r>
              <a:rPr lang="ar-EG" sz="3600" b="1" dirty="0" smtClean="0"/>
              <a:t>قالا</a:t>
            </a:r>
            <a:r>
              <a:rPr lang="ar-TN" sz="3600" b="1" dirty="0" smtClean="0"/>
              <a:t>: </a:t>
            </a:r>
            <a:r>
              <a:rPr lang="ar-EG" sz="3600" b="1" dirty="0" smtClean="0"/>
              <a:t>لا، فقال عمر</a:t>
            </a:r>
            <a:r>
              <a:rPr lang="ar-TN" sz="3600" b="1" dirty="0" smtClean="0"/>
              <a:t>: </a:t>
            </a:r>
            <a:r>
              <a:rPr lang="ar-EG" sz="3600" b="1" dirty="0" smtClean="0"/>
              <a:t>ابنا أمير المؤمنين فأسلفكما، أد</a:t>
            </a:r>
            <a:r>
              <a:rPr lang="ar-TN" sz="3600" b="1" dirty="0" smtClean="0"/>
              <a:t>ّ</a:t>
            </a:r>
            <a:r>
              <a:rPr lang="ar-EG" sz="3600" b="1" dirty="0" smtClean="0"/>
              <a:t>يا المال وربحه، فأما عبد الله فسكت، وأما عبيد الله، فقال</a:t>
            </a:r>
            <a:r>
              <a:rPr lang="ar-TN" sz="3600" b="1" dirty="0" smtClean="0"/>
              <a:t>: </a:t>
            </a:r>
            <a:r>
              <a:rPr lang="ar-EG" sz="3600" b="1" dirty="0" smtClean="0"/>
              <a:t>ما ينبغي </a:t>
            </a:r>
            <a:r>
              <a:rPr lang="ar-EG" sz="3600" b="1" dirty="0" err="1" smtClean="0"/>
              <a:t>لك</a:t>
            </a:r>
            <a:r>
              <a:rPr lang="ar-EG" sz="3600" b="1" dirty="0" smtClean="0"/>
              <a:t> يا أمير المؤمنين هذا،</a:t>
            </a:r>
            <a:r>
              <a:rPr lang="en-US" sz="3600" b="1" dirty="0" smtClean="0"/>
              <a:t> </a:t>
            </a:r>
            <a:r>
              <a:rPr lang="ar-EG" sz="3600" b="1" dirty="0" smtClean="0"/>
              <a:t>لو نقص هذا المال أو هلك لضمن</a:t>
            </a:r>
            <a:r>
              <a:rPr lang="ar-TN" sz="3600" b="1" dirty="0" smtClean="0"/>
              <a:t>ّ</a:t>
            </a:r>
            <a:r>
              <a:rPr lang="ar-EG" sz="3600" b="1" dirty="0" err="1" smtClean="0"/>
              <a:t>اه</a:t>
            </a:r>
            <a:r>
              <a:rPr lang="ar-EG" sz="3600" b="1" dirty="0" smtClean="0"/>
              <a:t>، فقال عمر</a:t>
            </a:r>
            <a:r>
              <a:rPr lang="ar-TN" sz="3600" b="1" dirty="0" smtClean="0"/>
              <a:t>: </a:t>
            </a:r>
            <a:r>
              <a:rPr lang="ar-EG" sz="3600" b="1" dirty="0" smtClean="0"/>
              <a:t>أدياه، فسكت عبد الله، وراجعه عبيد الله، فقال رجل من جلساء عمر</a:t>
            </a:r>
            <a:r>
              <a:rPr lang="ar-TN" sz="3600" b="1" dirty="0" smtClean="0"/>
              <a:t>: </a:t>
            </a:r>
            <a:r>
              <a:rPr lang="ar-EG" sz="3600" b="1" dirty="0" smtClean="0"/>
              <a:t>يا أمير المؤمنين، لو جعلته قراضا، فقال عمر</a:t>
            </a:r>
            <a:r>
              <a:rPr lang="ar-TN" sz="3600" b="1" dirty="0" smtClean="0"/>
              <a:t>: </a:t>
            </a:r>
            <a:r>
              <a:rPr lang="ar-EG" sz="3600" b="1" dirty="0" smtClean="0"/>
              <a:t>قد جعلته قراضا، فأخذ عمر رأس المال ونصف ربحه، وأخذ عبد الله وعبيد الله نصف ربح المال</a:t>
            </a:r>
            <a:r>
              <a:rPr lang="en-US" sz="3600" b="1" dirty="0" smtClean="0"/>
              <a:t>.</a:t>
            </a:r>
            <a:r>
              <a:rPr lang="ar-TN" sz="3600" b="1" dirty="0" smtClean="0"/>
              <a:t>) </a:t>
            </a:r>
            <a:r>
              <a:rPr lang="ar-TN" sz="2800" b="1" dirty="0" smtClean="0"/>
              <a:t>(الموطأ </a:t>
            </a:r>
            <a:r>
              <a:rPr lang="ar-EG" sz="2800" b="1" dirty="0" smtClean="0"/>
              <a:t>كتاب الفرائض ، باب 1، صفحة 687</a:t>
            </a:r>
            <a:r>
              <a:rPr lang="ar-TN" sz="2800" b="1" dirty="0" smtClean="0"/>
              <a:t>)</a:t>
            </a:r>
            <a:endParaRPr lang="fr-FR" sz="3600" b="1" dirty="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r" rtl="1"/>
            <a:r>
              <a:rPr lang="ar-TN" b="1" dirty="0" smtClean="0"/>
              <a:t>أحوال إجراء الحساب النهائي</a:t>
            </a:r>
            <a:endParaRPr lang="fr-FR" b="1" dirty="0"/>
          </a:p>
        </p:txBody>
      </p:sp>
      <p:sp>
        <p:nvSpPr>
          <p:cNvPr id="3" name="Espace réservé du pied de page 2"/>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42</a:t>
            </a:fld>
            <a:endParaRPr lang="fr-FR"/>
          </a:p>
        </p:txBody>
      </p:sp>
      <p:sp>
        <p:nvSpPr>
          <p:cNvPr id="5" name="Espace réservé du contenu 4"/>
          <p:cNvSpPr>
            <a:spLocks noGrp="1"/>
          </p:cNvSpPr>
          <p:nvPr>
            <p:ph sz="quarter" idx="1"/>
          </p:nvPr>
        </p:nvSpPr>
        <p:spPr/>
        <p:txBody>
          <a:bodyPr>
            <a:normAutofit/>
          </a:bodyPr>
          <a:lstStyle/>
          <a:p>
            <a:pPr algn="just" rtl="1" fontAlgn="t">
              <a:buFont typeface="Wingdings" pitchFamily="2" charset="2"/>
              <a:buChar char="Ø"/>
            </a:pPr>
            <a:r>
              <a:rPr lang="ar-TN" sz="3600" b="1" dirty="0" smtClean="0"/>
              <a:t>إذا كانت الخسارة عند تصفية العمليات أكثر من الربح، يُخصم رصيد الخسارة من رأس المال.</a:t>
            </a:r>
            <a:endParaRPr lang="fr-FR" sz="3600" b="1" dirty="0" smtClean="0"/>
          </a:p>
          <a:p>
            <a:pPr algn="just" rtl="1" fontAlgn="t">
              <a:buFont typeface="Wingdings" pitchFamily="2" charset="2"/>
              <a:buChar char="Ø"/>
            </a:pPr>
            <a:r>
              <a:rPr lang="ar-TN" sz="3600" b="1" dirty="0" smtClean="0"/>
              <a:t>إذا كانت المصاريف على قدر الإيرادات، يتسلم رب المال رأس ماله وليس للمضارب شيء. </a:t>
            </a:r>
            <a:endParaRPr lang="fr-FR" sz="3600" b="1" dirty="0" smtClean="0"/>
          </a:p>
          <a:p>
            <a:pPr algn="just" rtl="1" fontAlgn="t">
              <a:buFont typeface="Wingdings" pitchFamily="2" charset="2"/>
              <a:buChar char="Ø"/>
            </a:pPr>
            <a:r>
              <a:rPr lang="ar-TN" sz="3600" b="1" dirty="0" smtClean="0"/>
              <a:t>إذا تحقق ربح، يوزع بين الطرفين وفق الاتفاق بينهما.</a:t>
            </a:r>
            <a:endParaRPr lang="fr-FR" sz="3600" b="1" dirty="0" smtClean="0"/>
          </a:p>
          <a:p>
            <a:endParaRPr lang="fr-FR" dirty="0"/>
          </a:p>
        </p:txBody>
      </p:sp>
      <p:pic>
        <p:nvPicPr>
          <p:cNvPr id="16386" name="Picture 2" descr="C:\Users\Abojad\Desktop\Nouveau dossier\images (30).jpg"/>
          <p:cNvPicPr>
            <a:picLocks noChangeAspect="1" noChangeArrowheads="1"/>
          </p:cNvPicPr>
          <p:nvPr/>
        </p:nvPicPr>
        <p:blipFill>
          <a:blip r:embed="rId2"/>
          <a:srcRect/>
          <a:stretch>
            <a:fillRect/>
          </a:stretch>
        </p:blipFill>
        <p:spPr bwMode="auto">
          <a:xfrm>
            <a:off x="0" y="0"/>
            <a:ext cx="3105150" cy="1476375"/>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r" rtl="1"/>
            <a:r>
              <a:rPr lang="ar-TN" sz="4000" b="1" dirty="0" smtClean="0"/>
              <a:t>الحكم عند الربح وعند الخسارة وعند العدم</a:t>
            </a:r>
            <a:endParaRPr lang="fr-FR" sz="4000" b="1" dirty="0"/>
          </a:p>
        </p:txBody>
      </p:sp>
      <p:sp>
        <p:nvSpPr>
          <p:cNvPr id="3" name="Espace réservé du pied de page 2"/>
          <p:cNvSpPr>
            <a:spLocks noGrp="1"/>
          </p:cNvSpPr>
          <p:nvPr>
            <p:ph type="ftr" sz="quarter" idx="11"/>
          </p:nvPr>
        </p:nvSpPr>
        <p:spPr>
          <a:xfrm>
            <a:off x="3286116" y="6286520"/>
            <a:ext cx="5421083" cy="365125"/>
          </a:xfrm>
        </p:spPr>
        <p:txBody>
          <a:bodyPr/>
          <a:lstStyle/>
          <a:p>
            <a:pPr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43</a:t>
            </a:fld>
            <a:endParaRPr lang="fr-FR"/>
          </a:p>
        </p:txBody>
      </p:sp>
      <p:sp>
        <p:nvSpPr>
          <p:cNvPr id="5" name="Espace réservé du contenu 4"/>
          <p:cNvSpPr>
            <a:spLocks noGrp="1"/>
          </p:cNvSpPr>
          <p:nvPr>
            <p:ph sz="quarter" idx="1"/>
          </p:nvPr>
        </p:nvSpPr>
        <p:spPr>
          <a:xfrm>
            <a:off x="612648" y="1600200"/>
            <a:ext cx="8153400" cy="4614882"/>
          </a:xfrm>
        </p:spPr>
        <p:txBody>
          <a:bodyPr>
            <a:noAutofit/>
          </a:bodyPr>
          <a:lstStyle/>
          <a:p>
            <a:pPr marL="0" indent="0" algn="just" rtl="1">
              <a:buNone/>
            </a:pPr>
            <a:endParaRPr lang="ar-TN" sz="2800" dirty="0" smtClean="0"/>
          </a:p>
        </p:txBody>
      </p:sp>
      <p:graphicFrame>
        <p:nvGraphicFramePr>
          <p:cNvPr id="7" name="Tableau 6"/>
          <p:cNvGraphicFramePr>
            <a:graphicFrameLocks noGrp="1"/>
          </p:cNvGraphicFramePr>
          <p:nvPr/>
        </p:nvGraphicFramePr>
        <p:xfrm>
          <a:off x="214282" y="1643050"/>
          <a:ext cx="8715436" cy="4572032"/>
        </p:xfrm>
        <a:graphic>
          <a:graphicData uri="http://schemas.openxmlformats.org/drawingml/2006/table">
            <a:tbl>
              <a:tblPr firstRow="1" bandRow="1">
                <a:tableStyleId>{5C22544A-7EE6-4342-B048-85BDC9FD1C3A}</a:tableStyleId>
              </a:tblPr>
              <a:tblGrid>
                <a:gridCol w="4929222"/>
                <a:gridCol w="3786214"/>
              </a:tblGrid>
              <a:tr h="983713">
                <a:tc>
                  <a:txBody>
                    <a:bodyPr/>
                    <a:lstStyle/>
                    <a:p>
                      <a:pPr algn="ctr" rtl="1"/>
                      <a:r>
                        <a:rPr lang="ar-TN" sz="2800" dirty="0" smtClean="0"/>
                        <a:t>الحكم</a:t>
                      </a:r>
                      <a:endParaRPr lang="fr-FR" sz="2800" dirty="0"/>
                    </a:p>
                  </a:txBody>
                  <a:tcPr/>
                </a:tc>
                <a:tc>
                  <a:txBody>
                    <a:bodyPr/>
                    <a:lstStyle/>
                    <a:p>
                      <a:pPr algn="ctr" rtl="1"/>
                      <a:r>
                        <a:rPr lang="ar-TN" sz="2800" dirty="0" smtClean="0"/>
                        <a:t>الصورة</a:t>
                      </a:r>
                      <a:endParaRPr lang="fr-FR" sz="2800" dirty="0"/>
                    </a:p>
                  </a:txBody>
                  <a:tcPr/>
                </a:tc>
              </a:tr>
              <a:tr h="1251617">
                <a:tc>
                  <a:txBody>
                    <a:bodyPr/>
                    <a:lstStyle/>
                    <a:p>
                      <a:pPr algn="just" rtl="1"/>
                      <a:r>
                        <a:rPr lang="ar-TN" sz="2800" b="1" dirty="0" smtClean="0"/>
                        <a:t>يحسم رصيد الخسارة من رأس المال.</a:t>
                      </a:r>
                      <a:endParaRPr lang="fr-FR" sz="2800" b="1" dirty="0"/>
                    </a:p>
                  </a:txBody>
                  <a:tcPr/>
                </a:tc>
                <a:tc>
                  <a:txBody>
                    <a:bodyPr/>
                    <a:lstStyle/>
                    <a:p>
                      <a:pPr marL="0" indent="0" algn="just" rtl="1">
                        <a:buFont typeface="Wingdings" pitchFamily="2" charset="2"/>
                        <a:buNone/>
                      </a:pPr>
                      <a:r>
                        <a:rPr lang="ar-TN" sz="2800" b="1" dirty="0" smtClean="0"/>
                        <a:t>إذا كانت الخسارة عند تصفية العمليات أكثر </a:t>
                      </a:r>
                      <a:r>
                        <a:rPr lang="ar-TN" sz="2800" b="1" smtClean="0"/>
                        <a:t>من الربح</a:t>
                      </a:r>
                      <a:endParaRPr lang="fr-FR" sz="2800" b="1" dirty="0"/>
                    </a:p>
                  </a:txBody>
                  <a:tcPr/>
                </a:tc>
              </a:tr>
              <a:tr h="1299761">
                <a:tc>
                  <a:txBody>
                    <a:bodyPr/>
                    <a:lstStyle/>
                    <a:p>
                      <a:pPr algn="just" rtl="1"/>
                      <a:r>
                        <a:rPr lang="ar-TN" sz="2800" b="1" smtClean="0"/>
                        <a:t>يتسلم رب </a:t>
                      </a:r>
                      <a:r>
                        <a:rPr lang="ar-TN" sz="2800" b="1" dirty="0" smtClean="0"/>
                        <a:t>المال رأس ماله </a:t>
                      </a:r>
                      <a:r>
                        <a:rPr lang="ar-TN" sz="2800" b="1" smtClean="0"/>
                        <a:t>وليس للمضارب </a:t>
                      </a:r>
                      <a:r>
                        <a:rPr lang="ar-TN" sz="2800" b="1" dirty="0" smtClean="0"/>
                        <a:t>شيء. </a:t>
                      </a:r>
                      <a:endParaRPr lang="fr-FR" sz="2800" b="1" dirty="0"/>
                    </a:p>
                  </a:txBody>
                  <a:tcPr/>
                </a:tc>
                <a:tc>
                  <a:txBody>
                    <a:bodyPr/>
                    <a:lstStyle/>
                    <a:p>
                      <a:pPr marL="0" indent="0" algn="just" rtl="1">
                        <a:buFont typeface="Wingdings" pitchFamily="2" charset="2"/>
                        <a:buNone/>
                      </a:pPr>
                      <a:r>
                        <a:rPr lang="ar-TN" sz="2800" b="1" dirty="0" smtClean="0"/>
                        <a:t>إذا كانت المصاريف على قدر</a:t>
                      </a:r>
                      <a:r>
                        <a:rPr lang="ar-TN" sz="2800" b="1" baseline="0" dirty="0" smtClean="0"/>
                        <a:t> </a:t>
                      </a:r>
                      <a:r>
                        <a:rPr lang="ar-TN" sz="2800" b="1" dirty="0" smtClean="0"/>
                        <a:t>الإيرادات</a:t>
                      </a:r>
                    </a:p>
                  </a:txBody>
                  <a:tcPr/>
                </a:tc>
              </a:tr>
              <a:tr h="1036941">
                <a:tc>
                  <a:txBody>
                    <a:bodyPr/>
                    <a:lstStyle/>
                    <a:p>
                      <a:pPr algn="just" rtl="1"/>
                      <a:r>
                        <a:rPr lang="ar-TN" sz="2800" b="1" dirty="0" smtClean="0"/>
                        <a:t>يوزع بين الطرفين وفق الاتفاق بينهما.</a:t>
                      </a:r>
                      <a:endParaRPr lang="fr-FR" sz="2800" b="1" dirty="0"/>
                    </a:p>
                  </a:txBody>
                  <a:tcPr/>
                </a:tc>
                <a:tc>
                  <a:txBody>
                    <a:bodyPr/>
                    <a:lstStyle/>
                    <a:p>
                      <a:pPr marL="0" indent="0" algn="just" rtl="1">
                        <a:buFont typeface="Wingdings" pitchFamily="2" charset="2"/>
                        <a:buNone/>
                      </a:pPr>
                      <a:r>
                        <a:rPr lang="ar-TN" sz="2800" b="1" dirty="0" smtClean="0"/>
                        <a:t>إذا تحقق ربح</a:t>
                      </a:r>
                      <a:endParaRPr lang="fr-FR" sz="2800" b="1" dirty="0"/>
                    </a:p>
                  </a:txBody>
                  <a:tcPr/>
                </a:tc>
              </a:tr>
            </a:tbl>
          </a:graphicData>
        </a:graphic>
      </p:graphicFrame>
      <p:pic>
        <p:nvPicPr>
          <p:cNvPr id="186370" name="Picture 2" descr="C:\Users\Abojad\Desktop\Nouveau dossier\images (107).jpg"/>
          <p:cNvPicPr>
            <a:picLocks noChangeAspect="1" noChangeArrowheads="1"/>
          </p:cNvPicPr>
          <p:nvPr/>
        </p:nvPicPr>
        <p:blipFill>
          <a:blip r:embed="rId2"/>
          <a:srcRect/>
          <a:stretch>
            <a:fillRect/>
          </a:stretch>
        </p:blipFill>
        <p:spPr bwMode="auto">
          <a:xfrm>
            <a:off x="0" y="0"/>
            <a:ext cx="785786" cy="1219165"/>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sz="4000" b="1" smtClean="0"/>
              <a:t>خلط المضارب </a:t>
            </a:r>
            <a:r>
              <a:rPr lang="ar-TN" sz="4000" b="1" dirty="0" smtClean="0"/>
              <a:t>ماله </a:t>
            </a:r>
            <a:r>
              <a:rPr lang="ar-TN" sz="4000" b="1" smtClean="0"/>
              <a:t>بمال المضاربة</a:t>
            </a:r>
            <a:endParaRPr lang="fr-FR" sz="4000" b="1" dirty="0"/>
          </a:p>
        </p:txBody>
      </p:sp>
      <p:sp>
        <p:nvSpPr>
          <p:cNvPr id="3" name="Espace réservé du pied de page 2"/>
          <p:cNvSpPr>
            <a:spLocks noGrp="1"/>
          </p:cNvSpPr>
          <p:nvPr>
            <p:ph type="ftr" sz="quarter" idx="11"/>
          </p:nvPr>
        </p:nvSpPr>
        <p:spPr>
          <a:xfrm>
            <a:off x="3286116" y="6286520"/>
            <a:ext cx="5421083" cy="365125"/>
          </a:xfrm>
        </p:spPr>
        <p:txBody>
          <a:bodyPr/>
          <a:lstStyle/>
          <a:p>
            <a:pPr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44</a:t>
            </a:fld>
            <a:endParaRPr lang="fr-FR"/>
          </a:p>
        </p:txBody>
      </p:sp>
      <p:sp>
        <p:nvSpPr>
          <p:cNvPr id="5" name="Espace réservé du contenu 4"/>
          <p:cNvSpPr>
            <a:spLocks noGrp="1"/>
          </p:cNvSpPr>
          <p:nvPr>
            <p:ph sz="quarter" idx="1"/>
          </p:nvPr>
        </p:nvSpPr>
        <p:spPr>
          <a:xfrm>
            <a:off x="428596" y="1600200"/>
            <a:ext cx="8337452" cy="4614882"/>
          </a:xfrm>
        </p:spPr>
        <p:txBody>
          <a:bodyPr>
            <a:noAutofit/>
          </a:bodyPr>
          <a:lstStyle/>
          <a:p>
            <a:pPr marL="0" indent="0" algn="just" rtl="1">
              <a:buNone/>
            </a:pPr>
            <a:r>
              <a:rPr lang="ar-TN" sz="3200" b="1" dirty="0" smtClean="0">
                <a:solidFill>
                  <a:schemeClr val="accent5">
                    <a:lumMod val="50000"/>
                  </a:schemeClr>
                </a:solidFill>
              </a:rPr>
              <a:t>(إذا خلط المضارب مال المضاربة بماله، فإنه يصير شريكا بماله ومضاربا بمال الآخر، ويقسم الربح الحاصل على </a:t>
            </a:r>
            <a:r>
              <a:rPr lang="ar-TN" sz="3200" b="1" dirty="0" err="1" smtClean="0">
                <a:solidFill>
                  <a:schemeClr val="accent5">
                    <a:lumMod val="50000"/>
                  </a:schemeClr>
                </a:solidFill>
              </a:rPr>
              <a:t>المالين</a:t>
            </a:r>
            <a:r>
              <a:rPr lang="ar-TN" sz="3200" b="1" dirty="0" smtClean="0">
                <a:solidFill>
                  <a:schemeClr val="accent5">
                    <a:lumMod val="50000"/>
                  </a:schemeClr>
                </a:solidFill>
              </a:rPr>
              <a:t> فيأخذ المضارب ربح ماله، ويقسم ربح مال المضاربة بينه وبين رب المال على الوجه الذي شرطاه). </a:t>
            </a:r>
            <a:r>
              <a:rPr lang="ar-TN" sz="2800" b="1" dirty="0" smtClean="0"/>
              <a:t>(بند </a:t>
            </a:r>
            <a:r>
              <a:rPr lang="fr-FR" sz="2800" b="1" dirty="0" smtClean="0"/>
              <a:t>8/8</a:t>
            </a:r>
            <a:r>
              <a:rPr lang="ar-TN" sz="2800" b="1" dirty="0" smtClean="0"/>
              <a:t> من المعيار)</a:t>
            </a:r>
            <a:endParaRPr lang="ar-TN" sz="3200" b="1" dirty="0" smtClean="0"/>
          </a:p>
          <a:p>
            <a:pPr marL="0" indent="0" algn="just" rtl="1">
              <a:buNone/>
            </a:pPr>
            <a:endParaRPr lang="ar-TN" sz="3200" b="1" dirty="0" smtClean="0"/>
          </a:p>
          <a:p>
            <a:pPr marL="0" indent="0" algn="just" rtl="1">
              <a:buNone/>
            </a:pPr>
            <a:endParaRPr lang="ar-TN" sz="1800" b="1" dirty="0" smtClean="0">
              <a:solidFill>
                <a:srgbClr val="C00000"/>
              </a:solidFill>
            </a:endParaRPr>
          </a:p>
          <a:p>
            <a:pPr marL="0" indent="0" algn="just" rtl="1">
              <a:buNone/>
            </a:pPr>
            <a:r>
              <a:rPr lang="ar-TN" sz="3200" b="1" dirty="0" smtClean="0">
                <a:solidFill>
                  <a:srgbClr val="C00000"/>
                </a:solidFill>
              </a:rPr>
              <a:t>	  </a:t>
            </a:r>
            <a:r>
              <a:rPr lang="en-US" sz="3200" b="1" dirty="0" smtClean="0">
                <a:solidFill>
                  <a:srgbClr val="C00000"/>
                </a:solidFill>
              </a:rPr>
              <a:t>    </a:t>
            </a:r>
            <a:r>
              <a:rPr lang="ar-TN" sz="4800" b="1" dirty="0" smtClean="0">
                <a:solidFill>
                  <a:srgbClr val="C00000"/>
                </a:solidFill>
              </a:rPr>
              <a:t>كيف تتم مثل هذه القسمة</a:t>
            </a:r>
            <a:endParaRPr lang="ar-TN" sz="3200" b="1" dirty="0" smtClean="0">
              <a:solidFill>
                <a:srgbClr val="C00000"/>
              </a:solidFill>
            </a:endParaRPr>
          </a:p>
        </p:txBody>
      </p:sp>
      <p:pic>
        <p:nvPicPr>
          <p:cNvPr id="17410" name="Picture 2" descr="C:\Users\Abojad\Desktop\Nouveau dossier\3447786819.32.jpg"/>
          <p:cNvPicPr>
            <a:picLocks noChangeAspect="1" noChangeArrowheads="1"/>
          </p:cNvPicPr>
          <p:nvPr/>
        </p:nvPicPr>
        <p:blipFill>
          <a:blip r:embed="rId2"/>
          <a:srcRect/>
          <a:stretch>
            <a:fillRect/>
          </a:stretch>
        </p:blipFill>
        <p:spPr bwMode="auto">
          <a:xfrm>
            <a:off x="428596" y="3786190"/>
            <a:ext cx="1614460" cy="2374206"/>
          </a:xfrm>
          <a:prstGeom prst="rect">
            <a:avLst/>
          </a:prstGeom>
          <a:noFill/>
        </p:spPr>
      </p:pic>
      <p:sp>
        <p:nvSpPr>
          <p:cNvPr id="8" name="Flèche gauche 7"/>
          <p:cNvSpPr/>
          <p:nvPr/>
        </p:nvSpPr>
        <p:spPr>
          <a:xfrm>
            <a:off x="7358082" y="4643446"/>
            <a:ext cx="1071570" cy="7858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sz="4000" b="1" smtClean="0"/>
              <a:t>خلط المضارب </a:t>
            </a:r>
            <a:r>
              <a:rPr lang="ar-TN" sz="4000" b="1" dirty="0" smtClean="0"/>
              <a:t>ماله </a:t>
            </a:r>
            <a:r>
              <a:rPr lang="ar-TN" sz="4000" b="1" smtClean="0"/>
              <a:t>بمال المضاربة</a:t>
            </a:r>
            <a:endParaRPr lang="fr-FR" sz="4000" b="1" dirty="0"/>
          </a:p>
        </p:txBody>
      </p:sp>
      <p:sp>
        <p:nvSpPr>
          <p:cNvPr id="3" name="Espace réservé du pied de page 2"/>
          <p:cNvSpPr>
            <a:spLocks noGrp="1"/>
          </p:cNvSpPr>
          <p:nvPr>
            <p:ph type="ftr" sz="quarter" idx="11"/>
          </p:nvPr>
        </p:nvSpPr>
        <p:spPr>
          <a:xfrm>
            <a:off x="3286116" y="6286520"/>
            <a:ext cx="5421083" cy="365125"/>
          </a:xfrm>
        </p:spPr>
        <p:txBody>
          <a:bodyPr/>
          <a:lstStyle/>
          <a:p>
            <a:pPr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45</a:t>
            </a:fld>
            <a:endParaRPr lang="fr-FR"/>
          </a:p>
        </p:txBody>
      </p:sp>
      <p:sp>
        <p:nvSpPr>
          <p:cNvPr id="5" name="Espace réservé du contenu 4"/>
          <p:cNvSpPr>
            <a:spLocks noGrp="1"/>
          </p:cNvSpPr>
          <p:nvPr>
            <p:ph sz="quarter" idx="1"/>
          </p:nvPr>
        </p:nvSpPr>
        <p:spPr>
          <a:xfrm>
            <a:off x="285720" y="1600200"/>
            <a:ext cx="8480328" cy="4614882"/>
          </a:xfrm>
        </p:spPr>
        <p:style>
          <a:lnRef idx="1">
            <a:schemeClr val="accent6"/>
          </a:lnRef>
          <a:fillRef idx="2">
            <a:schemeClr val="accent6"/>
          </a:fillRef>
          <a:effectRef idx="1">
            <a:schemeClr val="accent6"/>
          </a:effectRef>
          <a:fontRef idx="minor">
            <a:schemeClr val="dk1"/>
          </a:fontRef>
        </p:style>
        <p:txBody>
          <a:bodyPr>
            <a:noAutofit/>
          </a:bodyPr>
          <a:lstStyle/>
          <a:p>
            <a:pPr marL="0" indent="0" algn="just" rtl="1">
              <a:buNone/>
            </a:pPr>
            <a:r>
              <a:rPr lang="ar-TN" sz="3200" b="1" dirty="0" smtClean="0">
                <a:solidFill>
                  <a:schemeClr val="accent5">
                    <a:lumMod val="50000"/>
                  </a:schemeClr>
                </a:solidFill>
              </a:rPr>
              <a:t>مثال: </a:t>
            </a:r>
          </a:p>
          <a:p>
            <a:pPr marL="0" indent="0" algn="just" rtl="1">
              <a:buNone/>
            </a:pPr>
            <a:r>
              <a:rPr lang="ar-TN" sz="3200" b="1" dirty="0" smtClean="0">
                <a:solidFill>
                  <a:schemeClr val="accent5">
                    <a:lumMod val="50000"/>
                  </a:schemeClr>
                </a:solidFill>
              </a:rPr>
              <a:t>مناب رب المال </a:t>
            </a:r>
            <a:r>
              <a:rPr lang="fr-FR" sz="3200" b="1" dirty="0" smtClean="0">
                <a:solidFill>
                  <a:schemeClr val="accent5">
                    <a:lumMod val="50000"/>
                  </a:schemeClr>
                </a:solidFill>
              </a:rPr>
              <a:t>10</a:t>
            </a:r>
            <a:r>
              <a:rPr lang="ar-TN" sz="3200" b="1" dirty="0" smtClean="0">
                <a:solidFill>
                  <a:schemeClr val="accent5">
                    <a:lumMod val="50000"/>
                  </a:schemeClr>
                </a:solidFill>
              </a:rPr>
              <a:t> آلاف دينار لقاء </a:t>
            </a:r>
            <a:r>
              <a:rPr lang="fr-FR" sz="3200" b="1" dirty="0" smtClean="0">
                <a:solidFill>
                  <a:schemeClr val="accent5">
                    <a:lumMod val="50000"/>
                  </a:schemeClr>
                </a:solidFill>
              </a:rPr>
              <a:t>50</a:t>
            </a:r>
            <a:r>
              <a:rPr lang="ar-TN" sz="3200" b="1" dirty="0" smtClean="0">
                <a:solidFill>
                  <a:schemeClr val="accent5">
                    <a:lumMod val="50000"/>
                  </a:schemeClr>
                </a:solidFill>
              </a:rPr>
              <a:t> </a:t>
            </a:r>
            <a:r>
              <a:rPr lang="fr-FR" sz="3200" b="1" dirty="0" smtClean="0">
                <a:solidFill>
                  <a:schemeClr val="accent5">
                    <a:lumMod val="50000"/>
                  </a:schemeClr>
                </a:solidFill>
              </a:rPr>
              <a:t>%</a:t>
            </a:r>
            <a:r>
              <a:rPr lang="ar-TN" sz="3200" b="1" dirty="0" smtClean="0">
                <a:solidFill>
                  <a:schemeClr val="accent5">
                    <a:lumMod val="50000"/>
                  </a:schemeClr>
                </a:solidFill>
              </a:rPr>
              <a:t> من الربح</a:t>
            </a:r>
          </a:p>
          <a:p>
            <a:pPr marL="0" indent="0" algn="just" rtl="1">
              <a:buNone/>
            </a:pPr>
            <a:r>
              <a:rPr lang="ar-TN" sz="3200" b="1" dirty="0" smtClean="0">
                <a:solidFill>
                  <a:schemeClr val="accent5">
                    <a:lumMod val="50000"/>
                  </a:schemeClr>
                </a:solidFill>
              </a:rPr>
              <a:t>ومناب العامل جهده فقط لقاء </a:t>
            </a:r>
            <a:r>
              <a:rPr lang="fr-FR" sz="3200" b="1" dirty="0" smtClean="0">
                <a:solidFill>
                  <a:schemeClr val="accent5">
                    <a:lumMod val="50000"/>
                  </a:schemeClr>
                </a:solidFill>
              </a:rPr>
              <a:t>50</a:t>
            </a:r>
            <a:r>
              <a:rPr lang="ar-TN" sz="3200" b="1" dirty="0" smtClean="0">
                <a:solidFill>
                  <a:schemeClr val="accent5">
                    <a:lumMod val="50000"/>
                  </a:schemeClr>
                </a:solidFill>
              </a:rPr>
              <a:t> </a:t>
            </a:r>
            <a:r>
              <a:rPr lang="fr-FR" sz="3200" b="1" dirty="0" smtClean="0">
                <a:solidFill>
                  <a:schemeClr val="accent5">
                    <a:lumMod val="50000"/>
                  </a:schemeClr>
                </a:solidFill>
              </a:rPr>
              <a:t>%</a:t>
            </a:r>
            <a:r>
              <a:rPr lang="ar-TN" sz="3200" b="1" dirty="0" smtClean="0">
                <a:solidFill>
                  <a:schemeClr val="accent5">
                    <a:lumMod val="50000"/>
                  </a:schemeClr>
                </a:solidFill>
              </a:rPr>
              <a:t> من الربح</a:t>
            </a:r>
          </a:p>
          <a:p>
            <a:pPr marL="0" indent="0" algn="just" rtl="1">
              <a:buNone/>
            </a:pPr>
            <a:r>
              <a:rPr lang="ar-TN" sz="3200" b="1" dirty="0" smtClean="0">
                <a:solidFill>
                  <a:schemeClr val="accent5">
                    <a:lumMod val="50000"/>
                  </a:schemeClr>
                </a:solidFill>
              </a:rPr>
              <a:t>أضاف العامل </a:t>
            </a:r>
            <a:r>
              <a:rPr lang="en-US" sz="3200" b="1" dirty="0" smtClean="0">
                <a:solidFill>
                  <a:schemeClr val="accent5">
                    <a:lumMod val="50000"/>
                  </a:schemeClr>
                </a:solidFill>
              </a:rPr>
              <a:t>5000</a:t>
            </a:r>
            <a:r>
              <a:rPr lang="ar-TN" sz="3200" b="1" dirty="0" smtClean="0">
                <a:solidFill>
                  <a:schemeClr val="accent5">
                    <a:lumMod val="50000"/>
                  </a:schemeClr>
                </a:solidFill>
              </a:rPr>
              <a:t> د إلى المضاربة</a:t>
            </a:r>
          </a:p>
          <a:p>
            <a:pPr marL="0" indent="0" algn="just" rtl="1">
              <a:buNone/>
            </a:pPr>
            <a:endParaRPr lang="ar-TN" sz="3200" b="1" dirty="0" smtClean="0">
              <a:solidFill>
                <a:schemeClr val="accent5">
                  <a:lumMod val="50000"/>
                </a:schemeClr>
              </a:solidFill>
            </a:endParaRPr>
          </a:p>
          <a:p>
            <a:pPr marL="0" indent="0" algn="just" rtl="1">
              <a:buNone/>
            </a:pPr>
            <a:r>
              <a:rPr lang="ar-TN" sz="3200" b="1" dirty="0" smtClean="0">
                <a:solidFill>
                  <a:srgbClr val="C00000"/>
                </a:solidFill>
              </a:rPr>
              <a:t>          </a:t>
            </a:r>
            <a:r>
              <a:rPr lang="ar-TN" sz="3200" b="1" dirty="0" smtClean="0">
                <a:solidFill>
                  <a:schemeClr val="accent5">
                    <a:lumMod val="75000"/>
                  </a:schemeClr>
                </a:solidFill>
              </a:rPr>
              <a:t>يستحق العامل نصف الربح بوصفه مضاربا </a:t>
            </a:r>
          </a:p>
          <a:p>
            <a:pPr marL="0" indent="0" algn="just" rtl="1">
              <a:buNone/>
            </a:pPr>
            <a:r>
              <a:rPr lang="ar-TN" sz="3200" b="1" dirty="0" smtClean="0">
                <a:solidFill>
                  <a:schemeClr val="accent5">
                    <a:lumMod val="75000"/>
                  </a:schemeClr>
                </a:solidFill>
              </a:rPr>
              <a:t>وثلث النصف الباقي بوصفه شريكا بالمال.</a:t>
            </a:r>
          </a:p>
          <a:p>
            <a:pPr marL="0" indent="0" algn="just" rtl="1">
              <a:buNone/>
            </a:pPr>
            <a:r>
              <a:rPr lang="ar-TN" sz="3200" b="1" dirty="0" smtClean="0">
                <a:solidFill>
                  <a:schemeClr val="accent5">
                    <a:lumMod val="75000"/>
                  </a:schemeClr>
                </a:solidFill>
              </a:rPr>
              <a:t>وطبقا للمعيار يأخذ أولا ثلث النصف ثم يقسم الباقي مناصفة</a:t>
            </a:r>
          </a:p>
          <a:p>
            <a:pPr marL="0" indent="0" algn="just" rtl="1">
              <a:buNone/>
            </a:pPr>
            <a:endParaRPr lang="ar-TN" sz="1800" b="1" dirty="0" smtClean="0">
              <a:solidFill>
                <a:srgbClr val="C00000"/>
              </a:solidFill>
            </a:endParaRPr>
          </a:p>
          <a:p>
            <a:pPr marL="0" indent="0" algn="just" rtl="1">
              <a:buNone/>
            </a:pPr>
            <a:r>
              <a:rPr lang="ar-TN" sz="3200" b="1" dirty="0" smtClean="0">
                <a:solidFill>
                  <a:srgbClr val="C00000"/>
                </a:solidFill>
              </a:rPr>
              <a:t>	</a:t>
            </a:r>
          </a:p>
        </p:txBody>
      </p:sp>
      <p:sp>
        <p:nvSpPr>
          <p:cNvPr id="8" name="Flèche gauche 7"/>
          <p:cNvSpPr/>
          <p:nvPr/>
        </p:nvSpPr>
        <p:spPr>
          <a:xfrm>
            <a:off x="7715272" y="4357694"/>
            <a:ext cx="1000132" cy="7858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435" name="Picture 3" descr="C:\Users\Abojad\Desktop\Nouveau dossier\téléchargement (7).jpg"/>
          <p:cNvPicPr>
            <a:picLocks noChangeAspect="1" noChangeArrowheads="1"/>
          </p:cNvPicPr>
          <p:nvPr/>
        </p:nvPicPr>
        <p:blipFill>
          <a:blip r:embed="rId2"/>
          <a:srcRect/>
          <a:stretch>
            <a:fillRect/>
          </a:stretch>
        </p:blipFill>
        <p:spPr bwMode="auto">
          <a:xfrm>
            <a:off x="285720" y="3357562"/>
            <a:ext cx="1609725" cy="2276475"/>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0"/>
            <a:ext cx="8480328" cy="1219200"/>
          </a:xfrm>
        </p:spPr>
        <p:txBody>
          <a:bodyPr>
            <a:normAutofit/>
          </a:bodyPr>
          <a:lstStyle/>
          <a:p>
            <a:pPr algn="ctr" rtl="1"/>
            <a:r>
              <a:rPr lang="ar-TN" sz="5400" b="1" dirty="0" smtClean="0"/>
              <a:t>الفرق بين الحالتين</a:t>
            </a:r>
            <a:endParaRPr lang="fr-FR" sz="5400" b="1" dirty="0"/>
          </a:p>
        </p:txBody>
      </p:sp>
      <p:sp>
        <p:nvSpPr>
          <p:cNvPr id="3" name="Espace réservé du pied de page 2"/>
          <p:cNvSpPr>
            <a:spLocks noGrp="1"/>
          </p:cNvSpPr>
          <p:nvPr>
            <p:ph type="ftr" sz="quarter" idx="11"/>
          </p:nvPr>
        </p:nvSpPr>
        <p:spPr>
          <a:xfrm>
            <a:off x="3428992" y="6215082"/>
            <a:ext cx="5421083" cy="365125"/>
          </a:xfrm>
        </p:spPr>
        <p:txBody>
          <a:bodyPr/>
          <a:lstStyle/>
          <a:p>
            <a:pPr rtl="1"/>
            <a:r>
              <a:rPr lang="ar-TN" dirty="0" smtClean="0"/>
              <a:t>ا</a:t>
            </a:r>
            <a:r>
              <a:rPr lang="ar-TN" b="1" dirty="0" smtClean="0"/>
              <a:t>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46</a:t>
            </a:fld>
            <a:endParaRPr lang="fr-FR"/>
          </a:p>
        </p:txBody>
      </p:sp>
      <p:sp>
        <p:nvSpPr>
          <p:cNvPr id="5" name="Espace réservé du contenu 4"/>
          <p:cNvSpPr>
            <a:spLocks noGrp="1"/>
          </p:cNvSpPr>
          <p:nvPr>
            <p:ph sz="quarter" idx="1"/>
          </p:nvPr>
        </p:nvSpPr>
        <p:spPr>
          <a:xfrm>
            <a:off x="285720" y="1500174"/>
            <a:ext cx="8572560" cy="4714908"/>
          </a:xfrm>
        </p:spPr>
        <p:style>
          <a:lnRef idx="1">
            <a:schemeClr val="accent2"/>
          </a:lnRef>
          <a:fillRef idx="2">
            <a:schemeClr val="accent2"/>
          </a:fillRef>
          <a:effectRef idx="1">
            <a:schemeClr val="accent2"/>
          </a:effectRef>
          <a:fontRef idx="minor">
            <a:schemeClr val="dk1"/>
          </a:fontRef>
        </p:style>
        <p:txBody>
          <a:bodyPr>
            <a:noAutofit/>
          </a:bodyPr>
          <a:lstStyle/>
          <a:p>
            <a:pPr algn="r" rtl="1">
              <a:buNone/>
            </a:pPr>
            <a:r>
              <a:rPr lang="ar-TN" sz="3400" b="1" dirty="0" smtClean="0"/>
              <a:t>    حققت هذه الشراكة المذكورة ربحا قدره </a:t>
            </a:r>
            <a:r>
              <a:rPr lang="en-US" sz="3400" b="1" dirty="0" smtClean="0"/>
              <a:t>30</a:t>
            </a:r>
            <a:r>
              <a:rPr lang="ar-TN" sz="3400" b="1" dirty="0" smtClean="0"/>
              <a:t> ألف </a:t>
            </a:r>
            <a:r>
              <a:rPr lang="ar-TN" sz="3400" b="1" dirty="0" err="1" smtClean="0"/>
              <a:t>د</a:t>
            </a:r>
            <a:r>
              <a:rPr lang="ar-TN" sz="3400" b="1" dirty="0" smtClean="0"/>
              <a:t>.</a:t>
            </a:r>
          </a:p>
          <a:p>
            <a:pPr algn="r" rtl="1">
              <a:buNone/>
            </a:pPr>
            <a:endParaRPr lang="ar-TN" sz="3400" dirty="0" smtClean="0"/>
          </a:p>
          <a:p>
            <a:pPr algn="just" rtl="1">
              <a:buNone/>
            </a:pPr>
            <a:r>
              <a:rPr lang="ar-TN" sz="3400" dirty="0" smtClean="0"/>
              <a:t>		    </a:t>
            </a:r>
            <a:r>
              <a:rPr lang="ar-TN" sz="3600" b="1" dirty="0" smtClean="0">
                <a:solidFill>
                  <a:schemeClr val="accent5">
                    <a:lumMod val="75000"/>
                  </a:schemeClr>
                </a:solidFill>
              </a:rPr>
              <a:t>أخذ مناب العمل أولا ثم مناب المساهمة النقدية:</a:t>
            </a:r>
            <a:endParaRPr lang="ar-TN" sz="3400" b="1" dirty="0" smtClean="0">
              <a:solidFill>
                <a:schemeClr val="accent5">
                  <a:lumMod val="75000"/>
                </a:schemeClr>
              </a:solidFill>
            </a:endParaRPr>
          </a:p>
          <a:p>
            <a:pPr marL="1614488" indent="-319088" algn="just" rtl="1">
              <a:buNone/>
            </a:pPr>
            <a:r>
              <a:rPr lang="ar-TN" sz="3400" dirty="0" smtClean="0"/>
              <a:t>مناب العمل </a:t>
            </a:r>
            <a:r>
              <a:rPr lang="en-US" sz="3400" dirty="0" smtClean="0"/>
              <a:t>15.000</a:t>
            </a:r>
            <a:r>
              <a:rPr lang="ar-TN" sz="3400" dirty="0" smtClean="0"/>
              <a:t> د  ومناب المال </a:t>
            </a:r>
            <a:r>
              <a:rPr lang="en-US" sz="3400" dirty="0" smtClean="0"/>
              <a:t>5000</a:t>
            </a:r>
            <a:r>
              <a:rPr lang="ar-TN" sz="3400" dirty="0" smtClean="0"/>
              <a:t> د، فيبقى </a:t>
            </a:r>
            <a:r>
              <a:rPr lang="ar-TN" sz="3400" b="1" dirty="0" smtClean="0"/>
              <a:t>لرب المال </a:t>
            </a:r>
            <a:r>
              <a:rPr lang="en-US" sz="3400" b="1" dirty="0" smtClean="0"/>
              <a:t>10.000</a:t>
            </a:r>
            <a:r>
              <a:rPr lang="ar-TN" sz="3400" b="1" dirty="0" smtClean="0"/>
              <a:t> د.</a:t>
            </a:r>
          </a:p>
          <a:p>
            <a:pPr algn="r" rtl="1">
              <a:buNone/>
            </a:pPr>
            <a:r>
              <a:rPr lang="en-US" sz="3400" dirty="0" smtClean="0"/>
              <a:t>             </a:t>
            </a:r>
            <a:r>
              <a:rPr lang="ar-TN" sz="3600" b="1" dirty="0" smtClean="0">
                <a:solidFill>
                  <a:schemeClr val="accent5">
                    <a:lumMod val="75000"/>
                  </a:schemeClr>
                </a:solidFill>
              </a:rPr>
              <a:t>أخذ مناب المال أولا ثم مناب المساهمة بالجهد:</a:t>
            </a:r>
            <a:endParaRPr lang="ar-TN" sz="3400" b="1" dirty="0" smtClean="0">
              <a:solidFill>
                <a:schemeClr val="accent5">
                  <a:lumMod val="75000"/>
                </a:schemeClr>
              </a:solidFill>
            </a:endParaRPr>
          </a:p>
          <a:p>
            <a:pPr marL="1614488" indent="-319088" algn="just" rtl="1">
              <a:buNone/>
            </a:pPr>
            <a:r>
              <a:rPr lang="ar-TN" sz="3400" dirty="0" smtClean="0"/>
              <a:t> </a:t>
            </a:r>
            <a:r>
              <a:rPr lang="en-US" sz="3400" dirty="0" smtClean="0"/>
              <a:t>5000</a:t>
            </a:r>
            <a:r>
              <a:rPr lang="ar-TN" sz="3400" dirty="0" smtClean="0"/>
              <a:t> د مناب المال، والباقي مناصفة، </a:t>
            </a:r>
            <a:r>
              <a:rPr lang="en-US" sz="3400" dirty="0" smtClean="0"/>
              <a:t>12.500</a:t>
            </a:r>
            <a:r>
              <a:rPr lang="ar-TN" sz="3400" dirty="0" smtClean="0"/>
              <a:t> د مناب العمل، </a:t>
            </a:r>
            <a:r>
              <a:rPr lang="ar-TN" sz="3400" b="1" dirty="0" smtClean="0"/>
              <a:t>ولرب المال </a:t>
            </a:r>
            <a:r>
              <a:rPr lang="en-US" sz="3400" b="1" dirty="0" smtClean="0"/>
              <a:t>12.500</a:t>
            </a:r>
            <a:r>
              <a:rPr lang="ar-TN" sz="3400" b="1" dirty="0" smtClean="0"/>
              <a:t> د </a:t>
            </a:r>
            <a:r>
              <a:rPr lang="en-US" sz="3400" dirty="0" smtClean="0"/>
              <a:t>.</a:t>
            </a:r>
            <a:endParaRPr lang="fr-FR" sz="3400" dirty="0"/>
          </a:p>
        </p:txBody>
      </p:sp>
      <p:sp>
        <p:nvSpPr>
          <p:cNvPr id="6" name="Flèche gauche 5"/>
          <p:cNvSpPr/>
          <p:nvPr/>
        </p:nvSpPr>
        <p:spPr>
          <a:xfrm>
            <a:off x="7500958" y="2428868"/>
            <a:ext cx="1357322" cy="135732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TN" sz="2800" b="1" dirty="0" smtClean="0"/>
              <a:t>حالة </a:t>
            </a:r>
            <a:r>
              <a:rPr lang="en-US" sz="2800" b="1" dirty="0" smtClean="0"/>
              <a:t>1</a:t>
            </a:r>
            <a:endParaRPr lang="fr-FR" sz="2800" b="1" dirty="0"/>
          </a:p>
        </p:txBody>
      </p:sp>
      <p:sp>
        <p:nvSpPr>
          <p:cNvPr id="7" name="Flèche gauche 6"/>
          <p:cNvSpPr/>
          <p:nvPr/>
        </p:nvSpPr>
        <p:spPr>
          <a:xfrm>
            <a:off x="7572396" y="4286256"/>
            <a:ext cx="1357322" cy="135732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TN" sz="2800" b="1" dirty="0" smtClean="0"/>
              <a:t>حالة </a:t>
            </a:r>
            <a:r>
              <a:rPr lang="en-US" sz="2800" b="1" dirty="0" smtClean="0"/>
              <a:t>2</a:t>
            </a:r>
            <a:endParaRPr lang="fr-FR" sz="2800" b="1" dirty="0"/>
          </a:p>
        </p:txBody>
      </p:sp>
      <p:pic>
        <p:nvPicPr>
          <p:cNvPr id="19458" name="Picture 2" descr="C:\Users\Abojad\Desktop\Nouveau dossier\téléchargement.jpg"/>
          <p:cNvPicPr>
            <a:picLocks noChangeAspect="1" noChangeArrowheads="1"/>
          </p:cNvPicPr>
          <p:nvPr/>
        </p:nvPicPr>
        <p:blipFill>
          <a:blip r:embed="rId2"/>
          <a:srcRect/>
          <a:stretch>
            <a:fillRect/>
          </a:stretch>
        </p:blipFill>
        <p:spPr bwMode="auto">
          <a:xfrm>
            <a:off x="214283" y="0"/>
            <a:ext cx="2143140" cy="1276322"/>
          </a:xfrm>
          <a:prstGeom prst="rect">
            <a:avLst/>
          </a:prstGeom>
          <a:noFill/>
        </p:spPr>
      </p:pic>
      <p:pic>
        <p:nvPicPr>
          <p:cNvPr id="19459" name="Picture 3" descr="C:\Users\Abojad\Desktop\Nouveau dossier\images (2).png"/>
          <p:cNvPicPr>
            <a:picLocks noChangeAspect="1" noChangeArrowheads="1"/>
          </p:cNvPicPr>
          <p:nvPr/>
        </p:nvPicPr>
        <p:blipFill>
          <a:blip r:embed="rId3"/>
          <a:srcRect/>
          <a:stretch>
            <a:fillRect/>
          </a:stretch>
        </p:blipFill>
        <p:spPr bwMode="auto">
          <a:xfrm>
            <a:off x="7500958" y="214290"/>
            <a:ext cx="1042983" cy="1071570"/>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0"/>
            <a:ext cx="8480328" cy="1219200"/>
          </a:xfrm>
        </p:spPr>
        <p:txBody>
          <a:bodyPr>
            <a:normAutofit/>
          </a:bodyPr>
          <a:lstStyle/>
          <a:p>
            <a:pPr algn="ctr" rtl="1"/>
            <a:r>
              <a:rPr lang="ar-TN" sz="5400" b="1" dirty="0" smtClean="0"/>
              <a:t>كيف توزع الخسارة</a:t>
            </a:r>
            <a:endParaRPr lang="fr-FR" sz="5400" b="1" dirty="0"/>
          </a:p>
        </p:txBody>
      </p:sp>
      <p:sp>
        <p:nvSpPr>
          <p:cNvPr id="3" name="Espace réservé du pied de page 2"/>
          <p:cNvSpPr>
            <a:spLocks noGrp="1"/>
          </p:cNvSpPr>
          <p:nvPr>
            <p:ph type="ftr" sz="quarter" idx="11"/>
          </p:nvPr>
        </p:nvSpPr>
        <p:spPr>
          <a:xfrm>
            <a:off x="3428992" y="6215082"/>
            <a:ext cx="5421083" cy="365125"/>
          </a:xfrm>
        </p:spPr>
        <p:txBody>
          <a:bodyPr/>
          <a:lstStyle/>
          <a:p>
            <a:pPr rtl="1"/>
            <a:r>
              <a:rPr lang="ar-TN" dirty="0" smtClean="0"/>
              <a:t>ا</a:t>
            </a:r>
            <a:r>
              <a:rPr lang="ar-TN" b="1" dirty="0" smtClean="0"/>
              <a:t>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47</a:t>
            </a:fld>
            <a:endParaRPr lang="fr-FR"/>
          </a:p>
        </p:txBody>
      </p:sp>
      <p:sp>
        <p:nvSpPr>
          <p:cNvPr id="5" name="Espace réservé du contenu 4"/>
          <p:cNvSpPr>
            <a:spLocks noGrp="1"/>
          </p:cNvSpPr>
          <p:nvPr>
            <p:ph sz="quarter" idx="1"/>
          </p:nvPr>
        </p:nvSpPr>
        <p:spPr>
          <a:xfrm>
            <a:off x="214282" y="1643050"/>
            <a:ext cx="8643998" cy="4572032"/>
          </a:xfrm>
        </p:spPr>
        <p:style>
          <a:lnRef idx="2">
            <a:schemeClr val="accent5"/>
          </a:lnRef>
          <a:fillRef idx="1">
            <a:schemeClr val="lt1"/>
          </a:fillRef>
          <a:effectRef idx="0">
            <a:schemeClr val="accent5"/>
          </a:effectRef>
          <a:fontRef idx="minor">
            <a:schemeClr val="dk1"/>
          </a:fontRef>
        </p:style>
        <p:txBody>
          <a:bodyPr>
            <a:noAutofit/>
          </a:bodyPr>
          <a:lstStyle/>
          <a:p>
            <a:pPr marL="0" indent="0" algn="r" rtl="1">
              <a:buNone/>
            </a:pPr>
            <a:endParaRPr lang="ar-TN" sz="800" b="1" dirty="0" smtClean="0"/>
          </a:p>
          <a:p>
            <a:pPr marL="0" indent="0" algn="r" rtl="1">
              <a:buNone/>
            </a:pPr>
            <a:r>
              <a:rPr lang="ar-TN" sz="3400" b="1" dirty="0" smtClean="0"/>
              <a:t>إذا وقعت خسارة لنفس هذه الشراكة وتلف كامل رأس المال فإن وُجد ربح سابق يُجبر منه، وإن لم يوجد ربح، فكل طرف يخسر ما دفعه من المال.</a:t>
            </a:r>
          </a:p>
        </p:txBody>
      </p:sp>
      <p:pic>
        <p:nvPicPr>
          <p:cNvPr id="19459" name="Picture 3" descr="C:\Users\Abojad\Desktop\Nouveau dossier\images (2).png"/>
          <p:cNvPicPr>
            <a:picLocks noChangeAspect="1" noChangeArrowheads="1"/>
          </p:cNvPicPr>
          <p:nvPr/>
        </p:nvPicPr>
        <p:blipFill>
          <a:blip r:embed="rId2"/>
          <a:srcRect/>
          <a:stretch>
            <a:fillRect/>
          </a:stretch>
        </p:blipFill>
        <p:spPr bwMode="auto">
          <a:xfrm>
            <a:off x="642910" y="0"/>
            <a:ext cx="1042983" cy="1071570"/>
          </a:xfrm>
          <a:prstGeom prst="rect">
            <a:avLst/>
          </a:prstGeom>
          <a:noFill/>
        </p:spPr>
      </p:pic>
      <p:pic>
        <p:nvPicPr>
          <p:cNvPr id="6146" name="Picture 2" descr="C:\Users\Abojad\Desktop\Nouveau dossier\images (56).jpg"/>
          <p:cNvPicPr>
            <a:picLocks noChangeAspect="1" noChangeArrowheads="1"/>
          </p:cNvPicPr>
          <p:nvPr/>
        </p:nvPicPr>
        <p:blipFill>
          <a:blip r:embed="rId3"/>
          <a:srcRect/>
          <a:stretch>
            <a:fillRect/>
          </a:stretch>
        </p:blipFill>
        <p:spPr bwMode="auto">
          <a:xfrm>
            <a:off x="571472" y="3429000"/>
            <a:ext cx="4929222" cy="2667999"/>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2">
            <a:schemeClr val="accent4"/>
          </a:lnRef>
          <a:fillRef idx="1">
            <a:schemeClr val="lt1"/>
          </a:fillRef>
          <a:effectRef idx="0">
            <a:schemeClr val="accent4"/>
          </a:effectRef>
          <a:fontRef idx="minor">
            <a:schemeClr val="dk1"/>
          </a:fontRef>
        </p:style>
        <p:txBody>
          <a:bodyPr>
            <a:normAutofit/>
          </a:bodyPr>
          <a:lstStyle/>
          <a:p>
            <a:pPr algn="ctr" rtl="1"/>
            <a:r>
              <a:rPr lang="ar-TN" sz="5400" b="1" dirty="0" smtClean="0"/>
              <a:t>تمرين</a:t>
            </a:r>
            <a:endParaRPr lang="fr-FR" sz="5400" b="1" dirty="0"/>
          </a:p>
        </p:txBody>
      </p:sp>
      <p:sp>
        <p:nvSpPr>
          <p:cNvPr id="3" name="Espace réservé du pied de page 2"/>
          <p:cNvSpPr>
            <a:spLocks noGrp="1"/>
          </p:cNvSpPr>
          <p:nvPr>
            <p:ph type="ftr" sz="quarter" idx="11"/>
          </p:nvPr>
        </p:nvSpPr>
        <p:spPr>
          <a:xfrm>
            <a:off x="3428992" y="6215082"/>
            <a:ext cx="5421083" cy="365125"/>
          </a:xfrm>
        </p:spPr>
        <p:txBody>
          <a:bodyPr/>
          <a:lstStyle/>
          <a:p>
            <a:pPr rtl="1"/>
            <a:r>
              <a:rPr lang="ar-TN" dirty="0" smtClean="0"/>
              <a:t>ا</a:t>
            </a:r>
            <a:r>
              <a:rPr lang="ar-TN" b="1" dirty="0" smtClean="0"/>
              <a:t>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48</a:t>
            </a:fld>
            <a:endParaRPr lang="fr-FR"/>
          </a:p>
        </p:txBody>
      </p:sp>
      <p:sp>
        <p:nvSpPr>
          <p:cNvPr id="5" name="Espace réservé du contenu 4"/>
          <p:cNvSpPr>
            <a:spLocks noGrp="1"/>
          </p:cNvSpPr>
          <p:nvPr>
            <p:ph sz="quarter" idx="1"/>
          </p:nvPr>
        </p:nvSpPr>
        <p:spPr>
          <a:xfrm>
            <a:off x="0" y="1500174"/>
            <a:ext cx="9144000" cy="4714908"/>
          </a:xfrm>
        </p:spPr>
        <p:style>
          <a:lnRef idx="1">
            <a:schemeClr val="accent3"/>
          </a:lnRef>
          <a:fillRef idx="2">
            <a:schemeClr val="accent3"/>
          </a:fillRef>
          <a:effectRef idx="1">
            <a:schemeClr val="accent3"/>
          </a:effectRef>
          <a:fontRef idx="minor">
            <a:schemeClr val="dk1"/>
          </a:fontRef>
        </p:style>
        <p:txBody>
          <a:bodyPr>
            <a:noAutofit/>
          </a:bodyPr>
          <a:lstStyle/>
          <a:p>
            <a:pPr marL="0" indent="0" algn="just" rtl="1">
              <a:buNone/>
            </a:pPr>
            <a:r>
              <a:rPr lang="ar-TN" sz="3400" b="1" dirty="0" smtClean="0"/>
              <a:t>نفس الشركة (</a:t>
            </a:r>
            <a:r>
              <a:rPr lang="ar-TN" sz="3600" b="1" dirty="0" smtClean="0">
                <a:solidFill>
                  <a:schemeClr val="accent5">
                    <a:lumMod val="50000"/>
                  </a:schemeClr>
                </a:solidFill>
              </a:rPr>
              <a:t>مناب رب المال </a:t>
            </a:r>
            <a:r>
              <a:rPr lang="fr-FR" sz="3600" b="1" dirty="0" smtClean="0">
                <a:solidFill>
                  <a:schemeClr val="accent5">
                    <a:lumMod val="50000"/>
                  </a:schemeClr>
                </a:solidFill>
              </a:rPr>
              <a:t>10</a:t>
            </a:r>
            <a:r>
              <a:rPr lang="ar-TN" sz="3600" b="1" dirty="0" smtClean="0">
                <a:solidFill>
                  <a:schemeClr val="accent5">
                    <a:lumMod val="50000"/>
                  </a:schemeClr>
                </a:solidFill>
              </a:rPr>
              <a:t> آلاف دينار لقاء </a:t>
            </a:r>
            <a:r>
              <a:rPr lang="fr-FR" sz="3600" b="1" dirty="0" smtClean="0">
                <a:solidFill>
                  <a:schemeClr val="accent5">
                    <a:lumMod val="50000"/>
                  </a:schemeClr>
                </a:solidFill>
              </a:rPr>
              <a:t>50</a:t>
            </a:r>
            <a:r>
              <a:rPr lang="ar-TN" sz="3600" b="1" dirty="0" smtClean="0">
                <a:solidFill>
                  <a:schemeClr val="accent5">
                    <a:lumMod val="50000"/>
                  </a:schemeClr>
                </a:solidFill>
              </a:rPr>
              <a:t> </a:t>
            </a:r>
            <a:r>
              <a:rPr lang="fr-FR" sz="3600" b="1" dirty="0" smtClean="0">
                <a:solidFill>
                  <a:schemeClr val="accent5">
                    <a:lumMod val="50000"/>
                  </a:schemeClr>
                </a:solidFill>
              </a:rPr>
              <a:t>%</a:t>
            </a:r>
            <a:r>
              <a:rPr lang="ar-TN" sz="3600" b="1" dirty="0" smtClean="0">
                <a:solidFill>
                  <a:schemeClr val="accent5">
                    <a:lumMod val="50000"/>
                  </a:schemeClr>
                </a:solidFill>
              </a:rPr>
              <a:t> من الربح، ومناب العامل جهده فقط لقاء </a:t>
            </a:r>
            <a:r>
              <a:rPr lang="fr-FR" sz="3600" b="1" dirty="0" smtClean="0">
                <a:solidFill>
                  <a:schemeClr val="accent5">
                    <a:lumMod val="50000"/>
                  </a:schemeClr>
                </a:solidFill>
              </a:rPr>
              <a:t>50</a:t>
            </a:r>
            <a:r>
              <a:rPr lang="ar-TN" sz="3600" b="1" dirty="0" smtClean="0">
                <a:solidFill>
                  <a:schemeClr val="accent5">
                    <a:lumMod val="50000"/>
                  </a:schemeClr>
                </a:solidFill>
              </a:rPr>
              <a:t> </a:t>
            </a:r>
            <a:r>
              <a:rPr lang="fr-FR" sz="3600" b="1" dirty="0" smtClean="0">
                <a:solidFill>
                  <a:schemeClr val="accent5">
                    <a:lumMod val="50000"/>
                  </a:schemeClr>
                </a:solidFill>
              </a:rPr>
              <a:t>%</a:t>
            </a:r>
            <a:r>
              <a:rPr lang="ar-TN" sz="3600" b="1" dirty="0" smtClean="0">
                <a:solidFill>
                  <a:schemeClr val="accent5">
                    <a:lumMod val="50000"/>
                  </a:schemeClr>
                </a:solidFill>
              </a:rPr>
              <a:t> من الربح، وأضاف العامل </a:t>
            </a:r>
            <a:r>
              <a:rPr lang="en-US" sz="3600" b="1" dirty="0" smtClean="0">
                <a:solidFill>
                  <a:schemeClr val="accent5">
                    <a:lumMod val="50000"/>
                  </a:schemeClr>
                </a:solidFill>
              </a:rPr>
              <a:t>5000</a:t>
            </a:r>
            <a:r>
              <a:rPr lang="ar-TN" sz="3600" b="1" dirty="0" smtClean="0">
                <a:solidFill>
                  <a:schemeClr val="accent5">
                    <a:lumMod val="50000"/>
                  </a:schemeClr>
                </a:solidFill>
              </a:rPr>
              <a:t> د إلى المضاربة) </a:t>
            </a:r>
            <a:r>
              <a:rPr lang="ar-TN" sz="3400" b="1" dirty="0" smtClean="0"/>
              <a:t>حققت ربحا في العام الأول بثلاثة ألاف، وفي العام الثاني بخمسة آلاف، وأخذ العامل في العام الثالث </a:t>
            </a:r>
            <a:r>
              <a:rPr lang="ar-TN" sz="3400" b="1" dirty="0" err="1" smtClean="0"/>
              <a:t>تسبقة</a:t>
            </a:r>
            <a:r>
              <a:rPr lang="ar-TN" sz="3400" b="1" dirty="0" smtClean="0"/>
              <a:t> قدرها ألفا، لكنها خسرت كامل رأس المال في العام الثالث .. كيف يقع إجراء الحساب؟</a:t>
            </a:r>
          </a:p>
        </p:txBody>
      </p:sp>
      <p:pic>
        <p:nvPicPr>
          <p:cNvPr id="7171" name="Picture 3" descr="C:\Users\Abojad\Desktop\images (3).jpg"/>
          <p:cNvPicPr>
            <a:picLocks noChangeAspect="1" noChangeArrowheads="1"/>
          </p:cNvPicPr>
          <p:nvPr/>
        </p:nvPicPr>
        <p:blipFill>
          <a:blip r:embed="rId2"/>
          <a:srcRect/>
          <a:stretch>
            <a:fillRect/>
          </a:stretch>
        </p:blipFill>
        <p:spPr bwMode="auto">
          <a:xfrm>
            <a:off x="0" y="4357694"/>
            <a:ext cx="2063802" cy="1895970"/>
          </a:xfrm>
          <a:prstGeom prst="rect">
            <a:avLst/>
          </a:prstGeom>
          <a:noFill/>
        </p:spPr>
      </p:pic>
      <p:pic>
        <p:nvPicPr>
          <p:cNvPr id="7172" name="Picture 4" descr="C:\Users\Abojad\Desktop\استشاره_وياليت_تفيدوني_،،،-i147487028311960075.jpg"/>
          <p:cNvPicPr>
            <a:picLocks noChangeAspect="1" noChangeArrowheads="1"/>
          </p:cNvPicPr>
          <p:nvPr/>
        </p:nvPicPr>
        <p:blipFill>
          <a:blip r:embed="rId3" cstate="print"/>
          <a:srcRect/>
          <a:stretch>
            <a:fillRect/>
          </a:stretch>
        </p:blipFill>
        <p:spPr bwMode="auto">
          <a:xfrm rot="10800000" flipV="1">
            <a:off x="7500958" y="0"/>
            <a:ext cx="1643042" cy="1250165"/>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2">
            <a:schemeClr val="accent6"/>
          </a:lnRef>
          <a:fillRef idx="1">
            <a:schemeClr val="lt1"/>
          </a:fillRef>
          <a:effectRef idx="0">
            <a:schemeClr val="accent6"/>
          </a:effectRef>
          <a:fontRef idx="minor">
            <a:schemeClr val="dk1"/>
          </a:fontRef>
        </p:style>
        <p:txBody>
          <a:bodyPr>
            <a:normAutofit/>
          </a:bodyPr>
          <a:lstStyle/>
          <a:p>
            <a:pPr algn="ctr" rtl="1"/>
            <a:r>
              <a:rPr lang="ar-TN" sz="5400" b="1" dirty="0" smtClean="0"/>
              <a:t>الحل</a:t>
            </a:r>
            <a:endParaRPr lang="fr-FR" sz="5400" b="1" dirty="0"/>
          </a:p>
        </p:txBody>
      </p:sp>
      <p:sp>
        <p:nvSpPr>
          <p:cNvPr id="3" name="Espace réservé du pied de page 2"/>
          <p:cNvSpPr>
            <a:spLocks noGrp="1"/>
          </p:cNvSpPr>
          <p:nvPr>
            <p:ph type="ftr" sz="quarter" idx="11"/>
          </p:nvPr>
        </p:nvSpPr>
        <p:spPr>
          <a:xfrm>
            <a:off x="3428992" y="6215082"/>
            <a:ext cx="5421083" cy="365125"/>
          </a:xfrm>
        </p:spPr>
        <p:txBody>
          <a:bodyPr/>
          <a:lstStyle/>
          <a:p>
            <a:pPr rtl="1"/>
            <a:r>
              <a:rPr lang="ar-TN" dirty="0" smtClean="0"/>
              <a:t>ا</a:t>
            </a:r>
            <a:r>
              <a:rPr lang="ar-TN" b="1" dirty="0" smtClean="0"/>
              <a:t>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49</a:t>
            </a:fld>
            <a:endParaRPr lang="fr-FR"/>
          </a:p>
        </p:txBody>
      </p:sp>
      <p:sp>
        <p:nvSpPr>
          <p:cNvPr id="5" name="Espace réservé du contenu 4"/>
          <p:cNvSpPr>
            <a:spLocks noGrp="1"/>
          </p:cNvSpPr>
          <p:nvPr>
            <p:ph sz="quarter" idx="1"/>
          </p:nvPr>
        </p:nvSpPr>
        <p:spPr>
          <a:xfrm>
            <a:off x="0" y="1500174"/>
            <a:ext cx="9144000" cy="4714908"/>
          </a:xfrm>
        </p:spPr>
        <p:style>
          <a:lnRef idx="2">
            <a:schemeClr val="accent1"/>
          </a:lnRef>
          <a:fillRef idx="1">
            <a:schemeClr val="lt1"/>
          </a:fillRef>
          <a:effectRef idx="0">
            <a:schemeClr val="accent1"/>
          </a:effectRef>
          <a:fontRef idx="minor">
            <a:schemeClr val="dk1"/>
          </a:fontRef>
        </p:style>
        <p:txBody>
          <a:bodyPr>
            <a:noAutofit/>
          </a:bodyPr>
          <a:lstStyle/>
          <a:p>
            <a:pPr marL="715963" indent="-358775" algn="just" rtl="1">
              <a:buFont typeface="Wingdings" pitchFamily="2" charset="2"/>
              <a:buChar char="Ø"/>
            </a:pPr>
            <a:r>
              <a:rPr lang="ar-TN" sz="3400" b="1" dirty="0" smtClean="0"/>
              <a:t>مجموع رأس المال: </a:t>
            </a:r>
            <a:r>
              <a:rPr lang="en-US" sz="3400" b="1" dirty="0" smtClean="0"/>
              <a:t>15000</a:t>
            </a:r>
          </a:p>
          <a:p>
            <a:pPr marL="715963" indent="-358775" algn="just" rtl="1">
              <a:buFont typeface="Wingdings" pitchFamily="2" charset="2"/>
              <a:buChar char="Ø"/>
            </a:pPr>
            <a:r>
              <a:rPr lang="ar-TN" sz="3400" b="1" dirty="0" smtClean="0"/>
              <a:t>مجموع الأرباح : </a:t>
            </a:r>
            <a:r>
              <a:rPr lang="en-US" sz="3400" b="1" dirty="0" smtClean="0"/>
              <a:t>8000 </a:t>
            </a:r>
            <a:endParaRPr lang="ar-TN" sz="3400" b="1" dirty="0" smtClean="0"/>
          </a:p>
          <a:p>
            <a:pPr marL="715963" indent="-358775" algn="just" rtl="1">
              <a:buFont typeface="Wingdings" pitchFamily="2" charset="2"/>
              <a:buChar char="Ø"/>
            </a:pPr>
            <a:r>
              <a:rPr lang="ar-TN" sz="3400" b="1" dirty="0" smtClean="0"/>
              <a:t>أرباح على الحساب </a:t>
            </a:r>
            <a:r>
              <a:rPr lang="en-US" sz="3400" b="1" dirty="0" smtClean="0"/>
              <a:t>1000</a:t>
            </a:r>
          </a:p>
          <a:p>
            <a:pPr marL="715963" indent="-358775" algn="just" rtl="1">
              <a:buFont typeface="Wingdings" pitchFamily="2" charset="2"/>
              <a:buChar char="Ø"/>
            </a:pPr>
            <a:r>
              <a:rPr lang="ar-TN" sz="3400" b="1" dirty="0" smtClean="0"/>
              <a:t>الخسائر </a:t>
            </a:r>
            <a:r>
              <a:rPr lang="fr-FR" sz="3400" b="1" dirty="0" smtClean="0"/>
              <a:t>150</a:t>
            </a:r>
            <a:r>
              <a:rPr lang="en-US" sz="3400" b="1" dirty="0" smtClean="0"/>
              <a:t>0</a:t>
            </a:r>
            <a:r>
              <a:rPr lang="fr-FR" sz="3400" b="1" dirty="0" smtClean="0"/>
              <a:t>0</a:t>
            </a:r>
            <a:endParaRPr lang="en-US" sz="3400" b="1" dirty="0" smtClean="0"/>
          </a:p>
          <a:p>
            <a:pPr marL="0" indent="0" algn="just" rtl="1">
              <a:buNone/>
            </a:pPr>
            <a:r>
              <a:rPr lang="ar-TN" sz="3400" b="1" dirty="0" smtClean="0"/>
              <a:t>	تُردّ الأرباح الموزّعة وقاية لرأس المال، وقدرها </a:t>
            </a:r>
            <a:r>
              <a:rPr lang="en-US" sz="3400" b="1" dirty="0" smtClean="0"/>
              <a:t>9000</a:t>
            </a:r>
            <a:r>
              <a:rPr lang="ar-TN" sz="3400" b="1" dirty="0" smtClean="0"/>
              <a:t>د</a:t>
            </a:r>
            <a:endParaRPr lang="en-US" sz="3400" b="1" dirty="0" smtClean="0"/>
          </a:p>
          <a:p>
            <a:pPr marL="893763" indent="-893763" algn="just" rtl="1">
              <a:buNone/>
            </a:pPr>
            <a:r>
              <a:rPr lang="en-US" sz="3400" b="1" dirty="0" smtClean="0"/>
              <a:t>	</a:t>
            </a:r>
            <a:r>
              <a:rPr lang="ar-TN" sz="3400" b="1" dirty="0" smtClean="0"/>
              <a:t>بقيت </a:t>
            </a:r>
            <a:r>
              <a:rPr lang="fr-FR" sz="3400" b="1" dirty="0" smtClean="0"/>
              <a:t>6000</a:t>
            </a:r>
            <a:r>
              <a:rPr lang="ar-TN" sz="3400" b="1" dirty="0" smtClean="0"/>
              <a:t>د خسائر، يتحمل العامل منها </a:t>
            </a:r>
            <a:r>
              <a:rPr lang="en-US" sz="3400" b="1" dirty="0" smtClean="0"/>
              <a:t>2000</a:t>
            </a:r>
            <a:r>
              <a:rPr lang="ar-TN" sz="3400" b="1" dirty="0" smtClean="0"/>
              <a:t>د، باعتباره مساهما بثلث المال، ويتحمل شريكه </a:t>
            </a:r>
            <a:r>
              <a:rPr lang="en-US" sz="3400" b="1" dirty="0" smtClean="0"/>
              <a:t>4000</a:t>
            </a:r>
            <a:r>
              <a:rPr lang="ar-TN" sz="3400" b="1" dirty="0" smtClean="0"/>
              <a:t> د .</a:t>
            </a:r>
          </a:p>
        </p:txBody>
      </p:sp>
      <p:pic>
        <p:nvPicPr>
          <p:cNvPr id="8194" name="Picture 2" descr="C:\Users\Abojad\Desktop\Nouveau dossier\images (41).jpg"/>
          <p:cNvPicPr>
            <a:picLocks noChangeAspect="1" noChangeArrowheads="1"/>
          </p:cNvPicPr>
          <p:nvPr/>
        </p:nvPicPr>
        <p:blipFill>
          <a:blip r:embed="rId2"/>
          <a:srcRect/>
          <a:stretch>
            <a:fillRect/>
          </a:stretch>
        </p:blipFill>
        <p:spPr bwMode="auto">
          <a:xfrm>
            <a:off x="3500430" y="214290"/>
            <a:ext cx="2071702" cy="928694"/>
          </a:xfrm>
          <a:prstGeom prst="rect">
            <a:avLst/>
          </a:prstGeom>
          <a:noFill/>
        </p:spPr>
      </p:pic>
      <p:pic>
        <p:nvPicPr>
          <p:cNvPr id="8196" name="Picture 4" descr="C:\Users\Abojad\Desktop\بدون لالالاعنوان.png"/>
          <p:cNvPicPr>
            <a:picLocks noChangeAspect="1" noChangeArrowheads="1"/>
          </p:cNvPicPr>
          <p:nvPr/>
        </p:nvPicPr>
        <p:blipFill>
          <a:blip r:embed="rId3"/>
          <a:srcRect/>
          <a:stretch>
            <a:fillRect/>
          </a:stretch>
        </p:blipFill>
        <p:spPr bwMode="auto">
          <a:xfrm>
            <a:off x="571472" y="1714488"/>
            <a:ext cx="2095500" cy="2181225"/>
          </a:xfrm>
          <a:prstGeom prst="rect">
            <a:avLst/>
          </a:prstGeom>
          <a:noFill/>
        </p:spPr>
      </p:pic>
      <p:sp>
        <p:nvSpPr>
          <p:cNvPr id="12" name="Flèche gauche 11"/>
          <p:cNvSpPr/>
          <p:nvPr/>
        </p:nvSpPr>
        <p:spPr>
          <a:xfrm>
            <a:off x="8286776" y="4000504"/>
            <a:ext cx="500034"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TN" b="1" dirty="0" smtClean="0"/>
              <a:t>برنامج الدورة</a:t>
            </a:r>
            <a:endParaRPr lang="fr-FR" b="1" dirty="0"/>
          </a:p>
        </p:txBody>
      </p:sp>
      <p:sp>
        <p:nvSpPr>
          <p:cNvPr id="3" name="Espace réservé du pied de page 2"/>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5</a:t>
            </a:fld>
            <a:endParaRPr lang="fr-FR"/>
          </a:p>
        </p:txBody>
      </p:sp>
      <p:sp>
        <p:nvSpPr>
          <p:cNvPr id="5" name="Espace réservé du contenu 4"/>
          <p:cNvSpPr>
            <a:spLocks noGrp="1"/>
          </p:cNvSpPr>
          <p:nvPr>
            <p:ph sz="quarter" idx="1"/>
          </p:nvPr>
        </p:nvSpPr>
        <p:spPr>
          <a:xfrm>
            <a:off x="611560" y="1628800"/>
            <a:ext cx="8153400" cy="4608512"/>
          </a:xfrm>
        </p:spPr>
        <p:txBody>
          <a:bodyPr>
            <a:normAutofit fontScale="70000" lnSpcReduction="20000"/>
          </a:bodyPr>
          <a:lstStyle/>
          <a:p>
            <a:pPr algn="r" rtl="1"/>
            <a:r>
              <a:rPr lang="ar-TN" sz="3600" b="1" dirty="0" smtClean="0">
                <a:solidFill>
                  <a:schemeClr val="accent1"/>
                </a:solidFill>
              </a:rPr>
              <a:t>اليوم الثالث: عمليات التمويل الإسلامي</a:t>
            </a:r>
          </a:p>
          <a:p>
            <a:pPr marL="0" indent="0" algn="r" rtl="1">
              <a:buNone/>
            </a:pPr>
            <a:endParaRPr lang="ar-TN" sz="1600" b="1" dirty="0" smtClean="0">
              <a:solidFill>
                <a:schemeClr val="accent1"/>
              </a:solidFill>
            </a:endParaRPr>
          </a:p>
          <a:p>
            <a:pPr lvl="0" algn="r" rtl="1">
              <a:buFont typeface="Arial" pitchFamily="34" charset="0"/>
              <a:buChar char="•"/>
            </a:pPr>
            <a:r>
              <a:rPr lang="ar-SA" sz="3100" b="1" dirty="0"/>
              <a:t>التمويل بالمرابحة:</a:t>
            </a:r>
            <a:r>
              <a:rPr lang="ar-SA" sz="3100" dirty="0"/>
              <a:t> الإطار العام للمرابحة، الإجراءات والضوابط في كل مرحلة الوعد، والتملك، وعقد بيع المرابحة</a:t>
            </a:r>
            <a:r>
              <a:rPr lang="fr-FR" sz="3100" dirty="0"/>
              <a:t>. </a:t>
            </a:r>
          </a:p>
          <a:p>
            <a:pPr lvl="0" algn="r" rtl="1">
              <a:buFont typeface="Arial" pitchFamily="34" charset="0"/>
              <a:buChar char="•"/>
            </a:pPr>
            <a:r>
              <a:rPr lang="ar-SA" sz="3100" b="1" dirty="0"/>
              <a:t>التمويل بالإجارة:</a:t>
            </a:r>
            <a:r>
              <a:rPr lang="ar-SA" sz="3100" dirty="0"/>
              <a:t> الإطار العام لقد الإجارة، وأنواع عقود الإجارة، أحكام الأجرة، وأحكام المنفعة، تطبيقات الإجارة المنتهية بالتمليك والإجارة الموصوفة بالذمة</a:t>
            </a:r>
            <a:r>
              <a:rPr lang="fr-FR" sz="3100" dirty="0"/>
              <a:t>.</a:t>
            </a:r>
          </a:p>
          <a:p>
            <a:pPr lvl="0" algn="r" rtl="1">
              <a:buFont typeface="Arial" pitchFamily="34" charset="0"/>
              <a:buChar char="•"/>
            </a:pPr>
            <a:r>
              <a:rPr lang="ar-TN" sz="3100" b="1" dirty="0"/>
              <a:t>الإشكاليات القانونية في المرابحة والإجارة</a:t>
            </a:r>
            <a:r>
              <a:rPr lang="ar-TN" sz="3100" dirty="0"/>
              <a:t> (عند اقتناء العقارات الفلاحية، عند اقتناء الأصول التجارية، عند اقتناء بالمزاد العلني، عند اقتناء الأصول التجارية، عند </a:t>
            </a:r>
            <a:r>
              <a:rPr lang="ar-TN" sz="3100"/>
              <a:t>اقتناء </a:t>
            </a:r>
            <a:r>
              <a:rPr lang="ar-TN" sz="3100" smtClean="0"/>
              <a:t>العربات </a:t>
            </a:r>
            <a:r>
              <a:rPr lang="ar-TN" sz="3100" dirty="0"/>
              <a:t>التي يتمتع فيها الحريف بامتياز من الامتيازات، إشكاليات المعاليم الجبائية)</a:t>
            </a:r>
            <a:endParaRPr lang="fr-FR" sz="3100" dirty="0"/>
          </a:p>
          <a:p>
            <a:pPr lvl="0" algn="r" rtl="1">
              <a:buFont typeface="Arial" pitchFamily="34" charset="0"/>
              <a:buChar char="•"/>
            </a:pPr>
            <a:r>
              <a:rPr lang="ar-SA" sz="3100" b="1" dirty="0"/>
              <a:t>التمويل بالسلم:</a:t>
            </a:r>
            <a:r>
              <a:rPr lang="ar-SA" sz="3100" dirty="0"/>
              <a:t> التعريف والأهمية، والشروط في عقد السلم، الأحكام في عقد السلم، والتطبيقات المصرفية لعقد السلم</a:t>
            </a:r>
            <a:r>
              <a:rPr lang="fr-FR" sz="3100" dirty="0"/>
              <a:t>.</a:t>
            </a:r>
          </a:p>
          <a:p>
            <a:pPr lvl="0" algn="r" rtl="1">
              <a:buFont typeface="Arial" pitchFamily="34" charset="0"/>
              <a:buChar char="•"/>
            </a:pPr>
            <a:r>
              <a:rPr lang="ar-SA" sz="3100" b="1" dirty="0"/>
              <a:t>التمويل بالاستصناع:</a:t>
            </a:r>
            <a:r>
              <a:rPr lang="ar-SA" sz="3100" dirty="0"/>
              <a:t> التعريف والأهمية، تطبيقات الاستصناع في البنوك الإسلامية، الأحكام الشرعية لعقد الاستصناع</a:t>
            </a:r>
            <a:r>
              <a:rPr lang="fr-FR" sz="3100" dirty="0" smtClean="0"/>
              <a:t>.</a:t>
            </a:r>
            <a:endParaRPr lang="fr-FR" sz="3100" dirty="0"/>
          </a:p>
        </p:txBody>
      </p:sp>
    </p:spTree>
    <p:extLst>
      <p:ext uri="{BB962C8B-B14F-4D97-AF65-F5344CB8AC3E}">
        <p14:creationId xmlns:p14="http://schemas.microsoft.com/office/powerpoint/2010/main" xmlns="" val="7143496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3">
            <a:schemeClr val="lt1"/>
          </a:lnRef>
          <a:fillRef idx="1">
            <a:schemeClr val="accent2"/>
          </a:fillRef>
          <a:effectRef idx="1">
            <a:schemeClr val="accent2"/>
          </a:effectRef>
          <a:fontRef idx="minor">
            <a:schemeClr val="lt1"/>
          </a:fontRef>
        </p:style>
        <p:txBody>
          <a:bodyPr>
            <a:normAutofit/>
          </a:bodyPr>
          <a:lstStyle/>
          <a:p>
            <a:pPr algn="ctr" rtl="1"/>
            <a:r>
              <a:rPr lang="ar-TN" sz="5400" b="1" dirty="0" smtClean="0">
                <a:solidFill>
                  <a:schemeClr val="bg1"/>
                </a:solidFill>
              </a:rPr>
              <a:t>الملخص</a:t>
            </a:r>
            <a:endParaRPr lang="fr-FR" sz="5400" b="1" dirty="0">
              <a:solidFill>
                <a:schemeClr val="bg1"/>
              </a:solidFill>
            </a:endParaRPr>
          </a:p>
        </p:txBody>
      </p:sp>
      <p:sp>
        <p:nvSpPr>
          <p:cNvPr id="3" name="Espace réservé du pied de page 2"/>
          <p:cNvSpPr>
            <a:spLocks noGrp="1"/>
          </p:cNvSpPr>
          <p:nvPr>
            <p:ph type="ftr" sz="quarter" idx="11"/>
          </p:nvPr>
        </p:nvSpPr>
        <p:spPr>
          <a:xfrm>
            <a:off x="3428992" y="6215082"/>
            <a:ext cx="5421083" cy="365125"/>
          </a:xfrm>
        </p:spPr>
        <p:txBody>
          <a:bodyPr/>
          <a:lstStyle/>
          <a:p>
            <a:pPr rtl="1"/>
            <a:r>
              <a:rPr lang="ar-TN" dirty="0" smtClean="0"/>
              <a:t>ا</a:t>
            </a:r>
            <a:r>
              <a:rPr lang="ar-TN" b="1" dirty="0" smtClean="0"/>
              <a:t>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50</a:t>
            </a:fld>
            <a:endParaRPr lang="fr-FR"/>
          </a:p>
        </p:txBody>
      </p:sp>
      <p:graphicFrame>
        <p:nvGraphicFramePr>
          <p:cNvPr id="9" name="Espace réservé du contenu 8"/>
          <p:cNvGraphicFramePr>
            <a:graphicFrameLocks noGrp="1"/>
          </p:cNvGraphicFramePr>
          <p:nvPr>
            <p:ph sz="quarter" idx="1"/>
          </p:nvPr>
        </p:nvGraphicFramePr>
        <p:xfrm>
          <a:off x="0" y="1500188"/>
          <a:ext cx="9144000" cy="471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49858" name="Picture 2" descr="C:\Users\Abojad\Desktop\images (4).jpg"/>
          <p:cNvPicPr>
            <a:picLocks noChangeAspect="1" noChangeArrowheads="1"/>
          </p:cNvPicPr>
          <p:nvPr/>
        </p:nvPicPr>
        <p:blipFill>
          <a:blip r:embed="rId6"/>
          <a:srcRect/>
          <a:stretch>
            <a:fillRect/>
          </a:stretch>
        </p:blipFill>
        <p:spPr bwMode="auto">
          <a:xfrm>
            <a:off x="6934200" y="0"/>
            <a:ext cx="2209800" cy="1214422"/>
          </a:xfrm>
          <a:prstGeom prst="rect">
            <a:avLst/>
          </a:prstGeom>
          <a:noFill/>
        </p:spPr>
      </p:pic>
      <p:pic>
        <p:nvPicPr>
          <p:cNvPr id="249859" name="Picture 3" descr="C:\Users\Abojad\Desktop\images (9).jpg"/>
          <p:cNvPicPr>
            <a:picLocks noChangeAspect="1" noChangeArrowheads="1"/>
          </p:cNvPicPr>
          <p:nvPr/>
        </p:nvPicPr>
        <p:blipFill>
          <a:blip r:embed="rId7"/>
          <a:srcRect/>
          <a:stretch>
            <a:fillRect/>
          </a:stretch>
        </p:blipFill>
        <p:spPr bwMode="auto">
          <a:xfrm>
            <a:off x="0" y="0"/>
            <a:ext cx="2071670" cy="1214422"/>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1285852" y="1600200"/>
            <a:ext cx="7705748" cy="990600"/>
          </a:xfrm>
        </p:spPr>
        <p:txBody>
          <a:bodyPr>
            <a:noAutofit/>
          </a:bodyPr>
          <a:lstStyle/>
          <a:p>
            <a:pPr algn="ctr"/>
            <a:r>
              <a:rPr lang="ar-TN" sz="6000" b="1" dirty="0" smtClean="0">
                <a:solidFill>
                  <a:schemeClr val="accent3">
                    <a:lumMod val="60000"/>
                    <a:lumOff val="40000"/>
                  </a:schemeClr>
                </a:solidFill>
              </a:rPr>
              <a:t>المضاربة لدى البنوك</a:t>
            </a:r>
            <a:endParaRPr lang="fr-FR" sz="6000" b="1" dirty="0">
              <a:solidFill>
                <a:schemeClr val="accent3">
                  <a:lumMod val="60000"/>
                  <a:lumOff val="40000"/>
                </a:schemeClr>
              </a:solidFill>
            </a:endParaRPr>
          </a:p>
        </p:txBody>
      </p:sp>
      <p:sp>
        <p:nvSpPr>
          <p:cNvPr id="5" name="Espace réservé du numéro de diapositive 4"/>
          <p:cNvSpPr>
            <a:spLocks noGrp="1"/>
          </p:cNvSpPr>
          <p:nvPr>
            <p:ph type="sldNum" sz="quarter" idx="11"/>
          </p:nvPr>
        </p:nvSpPr>
        <p:spPr/>
        <p:txBody>
          <a:bodyPr>
            <a:normAutofit/>
          </a:bodyPr>
          <a:lstStyle/>
          <a:p>
            <a:fld id="{6E0CE440-295C-4336-831B-A75BC902E251}" type="slidenum">
              <a:rPr lang="fr-FR" smtClean="0"/>
              <a:pPr/>
              <a:t>51</a:t>
            </a:fld>
            <a:endParaRPr lang="fr-FR"/>
          </a:p>
        </p:txBody>
      </p:sp>
      <p:sp>
        <p:nvSpPr>
          <p:cNvPr id="4" name="Espace réservé du pied de page 3"/>
          <p:cNvSpPr>
            <a:spLocks noGrp="1"/>
          </p:cNvSpPr>
          <p:nvPr>
            <p:ph type="ftr" sz="quarter" idx="12"/>
          </p:nvPr>
        </p:nvSpPr>
        <p:spPr/>
        <p:txBody>
          <a:bodyPr/>
          <a:lstStyle/>
          <a:p>
            <a:r>
              <a:rPr lang="ar-TN" b="1" dirty="0" smtClean="0"/>
              <a:t>المادة العلمية - دورة إعداد مستشاري التحكيم في المالية الإسلامية - محمد علي بحروني</a:t>
            </a:r>
            <a:endParaRPr lang="fr-FR" b="1" dirty="0"/>
          </a:p>
        </p:txBody>
      </p:sp>
      <p:pic>
        <p:nvPicPr>
          <p:cNvPr id="3076" name="Picture 4" descr="C:\Users\Abojad\Desktop\images (12).jpg"/>
          <p:cNvPicPr>
            <a:picLocks noGrp="1" noChangeAspect="1" noChangeArrowheads="1"/>
          </p:cNvPicPr>
          <p:nvPr>
            <p:ph sz="quarter" idx="4294967295"/>
          </p:nvPr>
        </p:nvPicPr>
        <p:blipFill>
          <a:blip r:embed="rId2"/>
          <a:srcRect/>
          <a:stretch>
            <a:fillRect/>
          </a:stretch>
        </p:blipFill>
        <p:spPr bwMode="auto">
          <a:xfrm>
            <a:off x="0" y="0"/>
            <a:ext cx="9144000" cy="1717220"/>
          </a:xfrm>
          <a:prstGeom prst="rect">
            <a:avLst/>
          </a:prstGeom>
          <a:noFill/>
        </p:spPr>
      </p:pic>
      <p:pic>
        <p:nvPicPr>
          <p:cNvPr id="3077" name="Picture 5" descr="C:\Users\Abojad\Desktop\images (9).jpg"/>
          <p:cNvPicPr>
            <a:picLocks noChangeAspect="1" noChangeArrowheads="1"/>
          </p:cNvPicPr>
          <p:nvPr/>
        </p:nvPicPr>
        <p:blipFill>
          <a:blip r:embed="rId3"/>
          <a:srcRect/>
          <a:stretch>
            <a:fillRect/>
          </a:stretch>
        </p:blipFill>
        <p:spPr bwMode="auto">
          <a:xfrm>
            <a:off x="5500694" y="2643182"/>
            <a:ext cx="3643306" cy="3500462"/>
          </a:xfrm>
          <a:prstGeom prst="rect">
            <a:avLst/>
          </a:prstGeom>
          <a:noFill/>
        </p:spPr>
      </p:pic>
      <p:pic>
        <p:nvPicPr>
          <p:cNvPr id="3078" name="Picture 6" descr="C:\Users\Abojad\Desktop\Capture.PNG"/>
          <p:cNvPicPr>
            <a:picLocks noChangeAspect="1" noChangeArrowheads="1"/>
          </p:cNvPicPr>
          <p:nvPr/>
        </p:nvPicPr>
        <p:blipFill>
          <a:blip r:embed="rId4"/>
          <a:srcRect/>
          <a:stretch>
            <a:fillRect/>
          </a:stretch>
        </p:blipFill>
        <p:spPr bwMode="auto">
          <a:xfrm>
            <a:off x="0" y="2571744"/>
            <a:ext cx="5715008" cy="3608320"/>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a:xfrm>
            <a:off x="3500430"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3" name="Espace réservé du numéro de diapositive 2"/>
          <p:cNvSpPr>
            <a:spLocks noGrp="1"/>
          </p:cNvSpPr>
          <p:nvPr>
            <p:ph type="sldNum" sz="quarter" idx="12"/>
          </p:nvPr>
        </p:nvSpPr>
        <p:spPr/>
        <p:txBody>
          <a:bodyPr/>
          <a:lstStyle/>
          <a:p>
            <a:fld id="{6E0CE440-295C-4336-831B-A75BC902E251}" type="slidenum">
              <a:rPr lang="fr-FR" smtClean="0"/>
              <a:pPr/>
              <a:t>52</a:t>
            </a:fld>
            <a:endParaRPr lang="fr-FR"/>
          </a:p>
        </p:txBody>
      </p:sp>
      <p:sp>
        <p:nvSpPr>
          <p:cNvPr id="5" name="ZoneTexte 4"/>
          <p:cNvSpPr txBox="1"/>
          <p:nvPr/>
        </p:nvSpPr>
        <p:spPr>
          <a:xfrm>
            <a:off x="0" y="0"/>
            <a:ext cx="9144000"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rtl="1"/>
            <a:r>
              <a:rPr lang="ar-TN" sz="4800" b="1" dirty="0" smtClean="0">
                <a:solidFill>
                  <a:schemeClr val="accent5">
                    <a:lumMod val="50000"/>
                  </a:schemeClr>
                </a:solidFill>
              </a:rPr>
              <a:t>الفرق بين الإقراض والمضاربة (القِراض)</a:t>
            </a:r>
            <a:endParaRPr lang="fr-FR" sz="4800" b="1" dirty="0">
              <a:solidFill>
                <a:schemeClr val="accent5">
                  <a:lumMod val="50000"/>
                </a:schemeClr>
              </a:solidFill>
            </a:endParaRPr>
          </a:p>
        </p:txBody>
      </p:sp>
      <p:sp>
        <p:nvSpPr>
          <p:cNvPr id="8" name="ZoneTexte 7"/>
          <p:cNvSpPr txBox="1"/>
          <p:nvPr/>
        </p:nvSpPr>
        <p:spPr>
          <a:xfrm>
            <a:off x="214282" y="1000108"/>
            <a:ext cx="8715436" cy="646331"/>
          </a:xfrm>
          <a:prstGeom prst="rect">
            <a:avLst/>
          </a:prstGeom>
          <a:noFill/>
        </p:spPr>
        <p:txBody>
          <a:bodyPr wrap="square" rtlCol="0">
            <a:spAutoFit/>
          </a:bodyPr>
          <a:lstStyle/>
          <a:p>
            <a:pPr algn="just" rtl="1"/>
            <a:endParaRPr lang="fr-FR" sz="3600" dirty="0"/>
          </a:p>
        </p:txBody>
      </p:sp>
      <p:graphicFrame>
        <p:nvGraphicFramePr>
          <p:cNvPr id="6" name="Tableau 5"/>
          <p:cNvGraphicFramePr>
            <a:graphicFrameLocks noGrp="1"/>
          </p:cNvGraphicFramePr>
          <p:nvPr/>
        </p:nvGraphicFramePr>
        <p:xfrm>
          <a:off x="32" y="879940"/>
          <a:ext cx="9143968" cy="5398008"/>
        </p:xfrm>
        <a:graphic>
          <a:graphicData uri="http://schemas.openxmlformats.org/drawingml/2006/table">
            <a:tbl>
              <a:tblPr rtl="1"/>
              <a:tblGrid>
                <a:gridCol w="4344180"/>
                <a:gridCol w="4799788"/>
              </a:tblGrid>
              <a:tr h="705313">
                <a:tc>
                  <a:txBody>
                    <a:bodyPr/>
                    <a:lstStyle/>
                    <a:p>
                      <a:pPr algn="just" rtl="1">
                        <a:lnSpc>
                          <a:spcPct val="115000"/>
                        </a:lnSpc>
                        <a:spcAft>
                          <a:spcPts val="0"/>
                        </a:spcAft>
                      </a:pPr>
                      <a:r>
                        <a:rPr lang="ar-SA" sz="2200" b="1" dirty="0">
                          <a:latin typeface="Calibri"/>
                          <a:ea typeface="Times New Roman"/>
                          <a:cs typeface="Simplified Arabic"/>
                        </a:rPr>
                        <a:t>القرض من عقود </a:t>
                      </a:r>
                      <a:r>
                        <a:rPr lang="ar-SA" sz="2200" b="1" dirty="0" smtClean="0">
                          <a:latin typeface="Calibri"/>
                          <a:ea typeface="Times New Roman"/>
                          <a:cs typeface="Simplified Arabic"/>
                        </a:rPr>
                        <a:t>الإرفاق، </a:t>
                      </a:r>
                      <a:r>
                        <a:rPr lang="ar-SA" sz="2200" b="1" dirty="0">
                          <a:latin typeface="Calibri"/>
                          <a:ea typeface="Times New Roman"/>
                          <a:cs typeface="Simplified Arabic"/>
                        </a:rPr>
                        <a:t>مقصده إحسان المقرض إلى </a:t>
                      </a:r>
                      <a:r>
                        <a:rPr lang="ar-SA" sz="2200" b="1" dirty="0" smtClean="0">
                          <a:latin typeface="Calibri"/>
                          <a:ea typeface="Times New Roman"/>
                          <a:cs typeface="Simplified Arabic"/>
                        </a:rPr>
                        <a:t>المقترض </a:t>
                      </a:r>
                      <a:r>
                        <a:rPr lang="ar-TN" sz="2200" b="1" dirty="0" smtClean="0">
                          <a:latin typeface="Calibri"/>
                          <a:ea typeface="Times New Roman"/>
                          <a:cs typeface="Simplified Arabic"/>
                        </a:rPr>
                        <a:t>و</a:t>
                      </a:r>
                      <a:r>
                        <a:rPr lang="ar-SA" sz="2200" b="1" dirty="0" smtClean="0">
                          <a:latin typeface="Calibri"/>
                          <a:ea typeface="Times New Roman"/>
                          <a:cs typeface="Simplified Arabic"/>
                        </a:rPr>
                        <a:t>لا </a:t>
                      </a:r>
                      <a:r>
                        <a:rPr lang="ar-SA" sz="2200" b="1" dirty="0">
                          <a:latin typeface="Calibri"/>
                          <a:ea typeface="Times New Roman"/>
                          <a:cs typeface="Simplified Arabic"/>
                        </a:rPr>
                        <a:t>يجوز الاسترباح منه.</a:t>
                      </a:r>
                      <a:endParaRPr lang="fr-FR" sz="2200" b="1" dirty="0">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c>
                  <a:txBody>
                    <a:bodyPr/>
                    <a:lstStyle/>
                    <a:p>
                      <a:pPr algn="just" rtl="1">
                        <a:lnSpc>
                          <a:spcPct val="115000"/>
                        </a:lnSpc>
                        <a:spcAft>
                          <a:spcPts val="0"/>
                        </a:spcAft>
                      </a:pPr>
                      <a:r>
                        <a:rPr lang="ar-SA" sz="2200" b="1" dirty="0">
                          <a:latin typeface="Calibri"/>
                          <a:ea typeface="Times New Roman"/>
                          <a:cs typeface="Simplified Arabic"/>
                        </a:rPr>
                        <a:t>المضاربة، عقد مقصده تحقيق الربح لكل شريك، ويجوز الاسترباح منها.</a:t>
                      </a:r>
                      <a:endParaRPr lang="fr-FR" sz="2200" b="1" dirty="0">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C0504D"/>
                      </a:solidFill>
                      <a:prstDash val="solid"/>
                      <a:round/>
                      <a:headEnd type="none" w="med" len="med"/>
                      <a:tailEnd type="none" w="med" len="med"/>
                    </a:lnB>
                  </a:tcPr>
                </a:tc>
              </a:tr>
              <a:tr h="1057972">
                <a:tc>
                  <a:txBody>
                    <a:bodyPr/>
                    <a:lstStyle/>
                    <a:p>
                      <a:pPr algn="just" rtl="1">
                        <a:lnSpc>
                          <a:spcPct val="115000"/>
                        </a:lnSpc>
                        <a:spcAft>
                          <a:spcPts val="0"/>
                        </a:spcAft>
                      </a:pPr>
                      <a:r>
                        <a:rPr lang="ar-SA" sz="2200" b="1" dirty="0">
                          <a:latin typeface="Calibri"/>
                          <a:ea typeface="Times New Roman"/>
                          <a:cs typeface="Simplified Arabic"/>
                        </a:rPr>
                        <a:t>المقرض لا يستفيد من الربح ولا يتحمل الخسارة، ومبلغ القرض مضمون ينبغي رده </a:t>
                      </a:r>
                      <a:r>
                        <a:rPr lang="ar-SA" sz="2200" b="1" dirty="0" smtClean="0">
                          <a:latin typeface="Calibri"/>
                          <a:ea typeface="Times New Roman"/>
                          <a:cs typeface="Simplified Arabic"/>
                        </a:rPr>
                        <a:t>كاملا </a:t>
                      </a:r>
                      <a:r>
                        <a:rPr lang="ar-SA" sz="2200" b="1" dirty="0">
                          <a:latin typeface="Calibri"/>
                          <a:ea typeface="Times New Roman"/>
                          <a:cs typeface="Simplified Arabic"/>
                        </a:rPr>
                        <a:t>سواء وقع منه تعد أو تقصير أو لم </a:t>
                      </a:r>
                      <a:r>
                        <a:rPr lang="ar-SA" sz="2200" b="1" dirty="0" smtClean="0">
                          <a:latin typeface="Calibri"/>
                          <a:ea typeface="Times New Roman"/>
                          <a:cs typeface="Simplified Arabic"/>
                        </a:rPr>
                        <a:t>يقع</a:t>
                      </a:r>
                      <a:r>
                        <a:rPr lang="ar-TN" sz="2200" b="1" dirty="0" smtClean="0">
                          <a:latin typeface="Calibri"/>
                          <a:ea typeface="Times New Roman"/>
                          <a:cs typeface="Simplified Arabic"/>
                        </a:rPr>
                        <a:t>.</a:t>
                      </a:r>
                      <a:endParaRPr lang="fr-FR" sz="2200" b="1" dirty="0">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just" rtl="1">
                        <a:lnSpc>
                          <a:spcPct val="115000"/>
                        </a:lnSpc>
                        <a:spcAft>
                          <a:spcPts val="0"/>
                        </a:spcAft>
                      </a:pPr>
                      <a:r>
                        <a:rPr lang="ar-SA" sz="2200" b="1" dirty="0">
                          <a:latin typeface="Calibri"/>
                          <a:ea typeface="Calibri"/>
                          <a:cs typeface="Simplified Arabic"/>
                        </a:rPr>
                        <a:t>رب المال يستفيد من الربح ويتحمل الخسارة، ورأس المال لا يضمنه المضارب إلا بالتعدي والتقصير مثل الوكيل.</a:t>
                      </a:r>
                      <a:endParaRPr lang="fr-FR" sz="2200" b="1" dirty="0">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28575"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1410629">
                <a:tc>
                  <a:txBody>
                    <a:bodyPr/>
                    <a:lstStyle/>
                    <a:p>
                      <a:pPr algn="just" rtl="1">
                        <a:lnSpc>
                          <a:spcPct val="115000"/>
                        </a:lnSpc>
                        <a:spcAft>
                          <a:spcPts val="0"/>
                        </a:spcAft>
                      </a:pPr>
                      <a:r>
                        <a:rPr lang="ar-SA" sz="2200" b="1" dirty="0" smtClean="0">
                          <a:latin typeface="Calibri"/>
                          <a:ea typeface="Times New Roman"/>
                          <a:cs typeface="Simplified Arabic"/>
                        </a:rPr>
                        <a:t>القرض من عقود التمليك</a:t>
                      </a:r>
                      <a:r>
                        <a:rPr lang="ar-TN" sz="2200" b="1" dirty="0" smtClean="0">
                          <a:latin typeface="Calibri"/>
                          <a:ea typeface="Times New Roman"/>
                          <a:cs typeface="Simplified Arabic"/>
                        </a:rPr>
                        <a:t>، </a:t>
                      </a:r>
                      <a:r>
                        <a:rPr lang="ar-TN" sz="2200" b="1" dirty="0" err="1" smtClean="0">
                          <a:latin typeface="Calibri"/>
                          <a:ea typeface="Times New Roman"/>
                          <a:cs typeface="Simplified Arabic"/>
                        </a:rPr>
                        <a:t>ف</a:t>
                      </a:r>
                      <a:r>
                        <a:rPr lang="ar-SA" sz="2200" b="1" dirty="0" smtClean="0">
                          <a:latin typeface="Calibri"/>
                          <a:ea typeface="Times New Roman"/>
                          <a:cs typeface="Simplified Arabic"/>
                        </a:rPr>
                        <a:t>المقرض </a:t>
                      </a:r>
                      <a:r>
                        <a:rPr lang="ar-SA" sz="2200" b="1" dirty="0">
                          <a:latin typeface="Calibri"/>
                          <a:ea typeface="Times New Roman"/>
                          <a:cs typeface="Simplified Arabic"/>
                        </a:rPr>
                        <a:t>ينقل ملكية القرض إلى المقترض، </a:t>
                      </a:r>
                      <a:r>
                        <a:rPr lang="ar-TN" sz="2200" b="1" dirty="0" smtClean="0">
                          <a:latin typeface="Calibri"/>
                          <a:ea typeface="Times New Roman"/>
                          <a:cs typeface="Simplified Arabic"/>
                        </a:rPr>
                        <a:t>الذي</a:t>
                      </a:r>
                      <a:r>
                        <a:rPr lang="ar-SA" sz="2200" b="1" dirty="0" smtClean="0">
                          <a:latin typeface="Calibri"/>
                          <a:ea typeface="Times New Roman"/>
                          <a:cs typeface="Simplified Arabic"/>
                        </a:rPr>
                        <a:t>  </a:t>
                      </a:r>
                      <a:r>
                        <a:rPr lang="ar-SA" sz="2200" b="1" dirty="0">
                          <a:latin typeface="Calibri"/>
                          <a:ea typeface="Times New Roman"/>
                          <a:cs typeface="Simplified Arabic"/>
                        </a:rPr>
                        <a:t>يصبح ضامنا بمجرد القبض</a:t>
                      </a:r>
                      <a:r>
                        <a:rPr lang="ar-SA" sz="2200" b="1" dirty="0" smtClean="0">
                          <a:latin typeface="Calibri"/>
                          <a:ea typeface="Times New Roman"/>
                          <a:cs typeface="Simplified Arabic"/>
                        </a:rPr>
                        <a:t>، </a:t>
                      </a:r>
                      <a:r>
                        <a:rPr lang="ar-SA" sz="2200" b="1" dirty="0">
                          <a:latin typeface="Calibri"/>
                          <a:ea typeface="Times New Roman"/>
                          <a:cs typeface="Simplified Arabic"/>
                        </a:rPr>
                        <a:t>ولذلك يجوز له دفع رأس المال إلى الغير</a:t>
                      </a:r>
                      <a:endParaRPr lang="fr-FR" sz="2200" b="1" dirty="0">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just" rtl="1">
                        <a:lnSpc>
                          <a:spcPct val="115000"/>
                        </a:lnSpc>
                        <a:spcAft>
                          <a:spcPts val="0"/>
                        </a:spcAft>
                      </a:pPr>
                      <a:r>
                        <a:rPr lang="ar-SA" sz="2200" b="1">
                          <a:latin typeface="Calibri"/>
                          <a:ea typeface="Calibri"/>
                          <a:cs typeface="Simplified Arabic"/>
                        </a:rPr>
                        <a:t>رب المال يبقى مالكا لرأس المال وضمانه عليه، والعامل لا يملك من مال القراض إلا بمقدار ما يتراكم له من الربح الذي لم يسحبه، ولذلك لا يجوز له دفع المال إلى الغير ما لم يأذن له رب المال.</a:t>
                      </a:r>
                      <a:endParaRPr lang="fr-FR" sz="2200" b="1">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r h="1057972">
                <a:tc>
                  <a:txBody>
                    <a:bodyPr/>
                    <a:lstStyle/>
                    <a:p>
                      <a:pPr algn="just" rtl="1">
                        <a:lnSpc>
                          <a:spcPct val="115000"/>
                        </a:lnSpc>
                        <a:spcAft>
                          <a:spcPts val="0"/>
                        </a:spcAft>
                      </a:pPr>
                      <a:r>
                        <a:rPr lang="ar-SA" sz="2200" b="1" dirty="0">
                          <a:latin typeface="Calibri"/>
                          <a:ea typeface="Times New Roman"/>
                          <a:cs typeface="Simplified Arabic"/>
                        </a:rPr>
                        <a:t>المقرض له أن يطلب رهنا أو كفالة أو ضمانا من المقترض، </a:t>
                      </a:r>
                      <a:r>
                        <a:rPr lang="ar-SA" sz="2200" b="1" dirty="0" err="1">
                          <a:latin typeface="Calibri"/>
                          <a:ea typeface="Times New Roman"/>
                          <a:cs typeface="Simplified Arabic"/>
                        </a:rPr>
                        <a:t>للاستيثاق</a:t>
                      </a:r>
                      <a:r>
                        <a:rPr lang="ar-SA" sz="2200" b="1" dirty="0">
                          <a:latin typeface="Calibri"/>
                          <a:ea typeface="Times New Roman"/>
                          <a:cs typeface="Simplified Arabic"/>
                        </a:rPr>
                        <a:t> من استرداد القرض. </a:t>
                      </a:r>
                      <a:endParaRPr lang="fr-FR" sz="2200" b="1" dirty="0">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just" rtl="1">
                        <a:lnSpc>
                          <a:spcPct val="115000"/>
                        </a:lnSpc>
                        <a:spcAft>
                          <a:spcPts val="0"/>
                        </a:spcAft>
                      </a:pPr>
                      <a:r>
                        <a:rPr lang="ar-SA" sz="2200" b="1" dirty="0">
                          <a:latin typeface="Calibri"/>
                          <a:ea typeface="Calibri"/>
                          <a:cs typeface="Simplified Arabic"/>
                        </a:rPr>
                        <a:t>رب المال لا يجوز له ذلك، إلا لضمان حالات التعدي والتقصير لا لضمان رأس المال، </a:t>
                      </a:r>
                      <a:r>
                        <a:rPr lang="ar-TN" sz="2200" b="1" dirty="0" smtClean="0">
                          <a:latin typeface="Calibri"/>
                          <a:ea typeface="Calibri"/>
                          <a:cs typeface="Simplified Arabic"/>
                        </a:rPr>
                        <a:t>لأن </a:t>
                      </a:r>
                      <a:r>
                        <a:rPr lang="ar-SA" sz="2200" b="1" dirty="0" smtClean="0">
                          <a:latin typeface="Calibri"/>
                          <a:ea typeface="Calibri"/>
                          <a:cs typeface="Simplified Arabic"/>
                        </a:rPr>
                        <a:t>الضمان </a:t>
                      </a:r>
                      <a:r>
                        <a:rPr lang="ar-SA" sz="2200" b="1" dirty="0" err="1" smtClean="0">
                          <a:latin typeface="Calibri"/>
                          <a:ea typeface="Calibri"/>
                          <a:cs typeface="Simplified Arabic"/>
                        </a:rPr>
                        <a:t>ي</a:t>
                      </a:r>
                      <a:r>
                        <a:rPr lang="ar-TN" sz="2200" b="1" dirty="0" smtClean="0">
                          <a:latin typeface="Calibri"/>
                          <a:ea typeface="Calibri"/>
                          <a:cs typeface="Simplified Arabic"/>
                        </a:rPr>
                        <a:t>ُ</a:t>
                      </a:r>
                      <a:r>
                        <a:rPr lang="ar-SA" sz="2200" b="1" dirty="0" smtClean="0">
                          <a:latin typeface="Calibri"/>
                          <a:ea typeface="Calibri"/>
                          <a:cs typeface="Simplified Arabic"/>
                        </a:rPr>
                        <a:t>طلب </a:t>
                      </a:r>
                      <a:r>
                        <a:rPr lang="ar-SA" sz="2200" b="1" dirty="0">
                          <a:latin typeface="Calibri"/>
                          <a:ea typeface="Calibri"/>
                          <a:cs typeface="Simplified Arabic"/>
                        </a:rPr>
                        <a:t>من الضامن لا من الأمين.</a:t>
                      </a:r>
                      <a:endParaRPr lang="fr-FR" sz="2200" b="1" dirty="0">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r>
              <a:tr h="709841">
                <a:tc>
                  <a:txBody>
                    <a:bodyPr/>
                    <a:lstStyle/>
                    <a:p>
                      <a:pPr algn="just" rtl="1">
                        <a:lnSpc>
                          <a:spcPct val="115000"/>
                        </a:lnSpc>
                        <a:spcAft>
                          <a:spcPts val="0"/>
                        </a:spcAft>
                      </a:pPr>
                      <a:r>
                        <a:rPr lang="fr-FR" sz="2200" b="1" dirty="0">
                          <a:latin typeface="Simplified Arabic"/>
                          <a:ea typeface="Times New Roman"/>
                          <a:cs typeface="Arial"/>
                        </a:rPr>
                        <a:t> </a:t>
                      </a:r>
                      <a:r>
                        <a:rPr lang="ar-SA" sz="2200" b="1" dirty="0">
                          <a:solidFill>
                            <a:srgbClr val="222222"/>
                          </a:solidFill>
                          <a:latin typeface="Calibri"/>
                          <a:ea typeface="Times New Roman"/>
                          <a:cs typeface="Simplified Arabic"/>
                        </a:rPr>
                        <a:t>كل زيادة مشروطة في عقد القرض تعتبر ربا محرما.</a:t>
                      </a:r>
                      <a:endParaRPr lang="fr-FR" sz="2200" b="1" dirty="0">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c>
                  <a:txBody>
                    <a:bodyPr/>
                    <a:lstStyle/>
                    <a:p>
                      <a:pPr algn="just" rtl="1">
                        <a:lnSpc>
                          <a:spcPct val="115000"/>
                        </a:lnSpc>
                        <a:spcAft>
                          <a:spcPts val="0"/>
                        </a:spcAft>
                      </a:pPr>
                      <a:r>
                        <a:rPr lang="ar-SA" sz="2200" b="1" dirty="0" smtClean="0">
                          <a:solidFill>
                            <a:srgbClr val="222222"/>
                          </a:solidFill>
                          <a:latin typeface="Calibri"/>
                          <a:ea typeface="Calibri"/>
                          <a:cs typeface="Simplified Arabic"/>
                        </a:rPr>
                        <a:t>الربح </a:t>
                      </a:r>
                      <a:r>
                        <a:rPr lang="ar-SA" sz="2200" b="1" dirty="0">
                          <a:solidFill>
                            <a:srgbClr val="222222"/>
                          </a:solidFill>
                          <a:latin typeface="Calibri"/>
                          <a:ea typeface="Calibri"/>
                          <a:cs typeface="Simplified Arabic"/>
                        </a:rPr>
                        <a:t>المشروط في عقد </a:t>
                      </a:r>
                      <a:r>
                        <a:rPr lang="ar-SA" sz="2200" b="1" dirty="0" err="1" smtClean="0">
                          <a:solidFill>
                            <a:srgbClr val="222222"/>
                          </a:solidFill>
                          <a:latin typeface="Calibri"/>
                          <a:ea typeface="Calibri"/>
                          <a:cs typeface="Simplified Arabic"/>
                        </a:rPr>
                        <a:t>القراض</a:t>
                      </a:r>
                      <a:r>
                        <a:rPr lang="ar-SA" sz="2200" b="1" dirty="0" smtClean="0">
                          <a:solidFill>
                            <a:srgbClr val="222222"/>
                          </a:solidFill>
                          <a:latin typeface="Calibri"/>
                          <a:ea typeface="Calibri"/>
                          <a:cs typeface="Simplified Arabic"/>
                        </a:rPr>
                        <a:t> جائز</a:t>
                      </a:r>
                      <a:r>
                        <a:rPr lang="ar-SA" sz="2200" b="1" dirty="0">
                          <a:solidFill>
                            <a:srgbClr val="222222"/>
                          </a:solidFill>
                          <a:latin typeface="Calibri"/>
                          <a:ea typeface="Calibri"/>
                          <a:cs typeface="Simplified Arabic"/>
                        </a:rPr>
                        <a:t>، بل واجب، </a:t>
                      </a:r>
                      <a:r>
                        <a:rPr lang="ar-TN" sz="2200" b="1" dirty="0" smtClean="0">
                          <a:solidFill>
                            <a:srgbClr val="222222"/>
                          </a:solidFill>
                          <a:latin typeface="Calibri"/>
                          <a:ea typeface="Calibri"/>
                          <a:cs typeface="Simplified Arabic"/>
                        </a:rPr>
                        <a:t>على أن يكون </a:t>
                      </a:r>
                      <a:r>
                        <a:rPr lang="ar-SA" sz="2200" b="1" dirty="0" smtClean="0">
                          <a:solidFill>
                            <a:srgbClr val="222222"/>
                          </a:solidFill>
                          <a:latin typeface="Calibri"/>
                          <a:ea typeface="Calibri"/>
                          <a:cs typeface="Simplified Arabic"/>
                        </a:rPr>
                        <a:t>جزءا </a:t>
                      </a:r>
                      <a:r>
                        <a:rPr lang="ar-SA" sz="2200" b="1" dirty="0">
                          <a:solidFill>
                            <a:srgbClr val="222222"/>
                          </a:solidFill>
                          <a:latin typeface="Calibri"/>
                          <a:ea typeface="Calibri"/>
                          <a:cs typeface="Simplified Arabic"/>
                        </a:rPr>
                        <a:t>شائعا لا معينا</a:t>
                      </a:r>
                      <a:endParaRPr lang="fr-FR" sz="2200" b="1" dirty="0">
                        <a:latin typeface="Calibri"/>
                        <a:ea typeface="Calibri"/>
                        <a:cs typeface="Arial"/>
                      </a:endParaRPr>
                    </a:p>
                  </a:txBody>
                  <a:tcPr marL="42909" marR="42909"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19836468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a:xfrm>
            <a:off x="3500430"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3" name="Espace réservé du numéro de diapositive 2"/>
          <p:cNvSpPr>
            <a:spLocks noGrp="1"/>
          </p:cNvSpPr>
          <p:nvPr>
            <p:ph type="sldNum" sz="quarter" idx="12"/>
          </p:nvPr>
        </p:nvSpPr>
        <p:spPr/>
        <p:txBody>
          <a:bodyPr/>
          <a:lstStyle/>
          <a:p>
            <a:fld id="{6E0CE440-295C-4336-831B-A75BC902E251}" type="slidenum">
              <a:rPr lang="fr-FR" smtClean="0"/>
              <a:pPr/>
              <a:t>53</a:t>
            </a:fld>
            <a:endParaRPr lang="fr-FR"/>
          </a:p>
        </p:txBody>
      </p:sp>
      <p:graphicFrame>
        <p:nvGraphicFramePr>
          <p:cNvPr id="4" name="Tableau 3"/>
          <p:cNvGraphicFramePr>
            <a:graphicFrameLocks noGrp="1"/>
          </p:cNvGraphicFramePr>
          <p:nvPr>
            <p:extLst>
              <p:ext uri="{D42A27DB-BD31-4B8C-83A1-F6EECF244321}">
                <p14:modId xmlns:p14="http://schemas.microsoft.com/office/powerpoint/2010/main" xmlns="" val="707883079"/>
              </p:ext>
            </p:extLst>
          </p:nvPr>
        </p:nvGraphicFramePr>
        <p:xfrm>
          <a:off x="0" y="928671"/>
          <a:ext cx="9144000" cy="8347168"/>
        </p:xfrm>
        <a:graphic>
          <a:graphicData uri="http://schemas.openxmlformats.org/drawingml/2006/table">
            <a:tbl>
              <a:tblPr firstRow="1" bandRow="1">
                <a:tableStyleId>{5C22544A-7EE6-4342-B048-85BDC9FD1C3A}</a:tableStyleId>
              </a:tblPr>
              <a:tblGrid>
                <a:gridCol w="1857356"/>
                <a:gridCol w="2286016"/>
                <a:gridCol w="2928958"/>
                <a:gridCol w="2071670"/>
              </a:tblGrid>
              <a:tr h="1614367">
                <a:tc>
                  <a:txBody>
                    <a:bodyPr/>
                    <a:lstStyle/>
                    <a:p>
                      <a:pPr algn="ctr" rtl="1"/>
                      <a:r>
                        <a:rPr lang="ar-TN" sz="3200" b="1" dirty="0" smtClean="0"/>
                        <a:t>وضع البنك بالمضاربة</a:t>
                      </a:r>
                      <a:endParaRPr lang="fr-FR" sz="3200" b="1" dirty="0"/>
                    </a:p>
                  </a:txBody>
                  <a:tcPr/>
                </a:tc>
                <a:tc>
                  <a:txBody>
                    <a:bodyPr/>
                    <a:lstStyle/>
                    <a:p>
                      <a:pPr algn="ctr" rtl="1"/>
                      <a:r>
                        <a:rPr lang="ar-TN" sz="3200" b="1" dirty="0" smtClean="0"/>
                        <a:t>وضع</a:t>
                      </a:r>
                      <a:r>
                        <a:rPr lang="ar-TN" sz="3200" b="1" baseline="0" dirty="0" smtClean="0"/>
                        <a:t> المستثمر بالمضاربة</a:t>
                      </a:r>
                      <a:endParaRPr lang="fr-FR" sz="3200" b="1" dirty="0"/>
                    </a:p>
                  </a:txBody>
                  <a:tcPr/>
                </a:tc>
                <a:tc>
                  <a:txBody>
                    <a:bodyPr/>
                    <a:lstStyle/>
                    <a:p>
                      <a:pPr algn="ctr" rtl="1"/>
                      <a:r>
                        <a:rPr lang="ar-TN" sz="3200" b="1" dirty="0" smtClean="0"/>
                        <a:t>وضع الحريف في قرض بفائدة </a:t>
                      </a:r>
                      <a:r>
                        <a:rPr lang="fr-FR" sz="3200" b="1" dirty="0" smtClean="0"/>
                        <a:t>10</a:t>
                      </a:r>
                      <a:r>
                        <a:rPr lang="ar-TN" sz="3200" b="1" dirty="0" smtClean="0"/>
                        <a:t> </a:t>
                      </a:r>
                      <a:r>
                        <a:rPr lang="fr-FR" sz="3200" b="1" dirty="0" smtClean="0"/>
                        <a:t>%</a:t>
                      </a:r>
                      <a:endParaRPr lang="fr-FR" sz="3200" b="1" dirty="0"/>
                    </a:p>
                  </a:txBody>
                  <a:tcPr/>
                </a:tc>
                <a:tc>
                  <a:txBody>
                    <a:bodyPr/>
                    <a:lstStyle/>
                    <a:p>
                      <a:pPr algn="ctr" rtl="1"/>
                      <a:r>
                        <a:rPr lang="ar-TN" sz="3200" b="1" dirty="0" smtClean="0"/>
                        <a:t>مستوى الربح أو الخسارة للحريف</a:t>
                      </a:r>
                      <a:endParaRPr lang="fr-FR" sz="3200" b="1" dirty="0"/>
                    </a:p>
                  </a:txBody>
                  <a:tcPr/>
                </a:tc>
              </a:tr>
              <a:tr h="1107899">
                <a:tc>
                  <a:txBody>
                    <a:bodyPr/>
                    <a:lstStyle/>
                    <a:p>
                      <a:pPr algn="ctr" rtl="1"/>
                      <a:r>
                        <a:rPr lang="fr-FR" sz="3200" b="1" dirty="0" smtClean="0"/>
                        <a:t>10</a:t>
                      </a:r>
                      <a:r>
                        <a:rPr lang="ar-TN" sz="3200" b="1" dirty="0" smtClean="0"/>
                        <a:t> </a:t>
                      </a:r>
                      <a:r>
                        <a:rPr lang="fr-FR" sz="3200" b="1" dirty="0" smtClean="0"/>
                        <a:t> </a:t>
                      </a:r>
                      <a:r>
                        <a:rPr lang="ar-TN" sz="3200" b="1" dirty="0" smtClean="0"/>
                        <a:t>خسارة</a:t>
                      </a:r>
                      <a:endParaRPr lang="fr-FR" sz="3200" b="1" dirty="0"/>
                    </a:p>
                  </a:txBody>
                  <a:tcPr/>
                </a:tc>
                <a:tc>
                  <a:txBody>
                    <a:bodyPr/>
                    <a:lstStyle/>
                    <a:p>
                      <a:pPr algn="ctr" rtl="1"/>
                      <a:r>
                        <a:rPr lang="ar-TN" sz="3200" b="1" dirty="0" smtClean="0"/>
                        <a:t>يخسر جهده</a:t>
                      </a:r>
                      <a:endParaRPr lang="fr-FR" sz="32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r-FR" sz="3200" b="1" dirty="0" smtClean="0"/>
                        <a:t>10</a:t>
                      </a:r>
                      <a:r>
                        <a:rPr lang="ar-TN" sz="3200" b="1" dirty="0" smtClean="0"/>
                        <a:t> </a:t>
                      </a:r>
                      <a:r>
                        <a:rPr lang="fr-FR" sz="3200" b="1" dirty="0" smtClean="0"/>
                        <a:t>%</a:t>
                      </a:r>
                      <a:r>
                        <a:rPr lang="ar-TN" sz="3200" b="1" dirty="0" smtClean="0"/>
                        <a:t> فائدة + </a:t>
                      </a:r>
                      <a:r>
                        <a:rPr lang="fr-FR" sz="3200" b="1" dirty="0" smtClean="0"/>
                        <a:t>10</a:t>
                      </a:r>
                      <a:r>
                        <a:rPr lang="ar-TN" sz="3200" b="1" dirty="0" smtClean="0"/>
                        <a:t> </a:t>
                      </a:r>
                      <a:r>
                        <a:rPr lang="fr-FR" sz="3200" b="1" dirty="0" smtClean="0"/>
                        <a:t>%</a:t>
                      </a:r>
                      <a:r>
                        <a:rPr lang="ar-TN" sz="3200" b="1" baseline="0" dirty="0" smtClean="0"/>
                        <a:t> خسارة</a:t>
                      </a:r>
                      <a:r>
                        <a:rPr lang="ar-TN" sz="3200" b="1" dirty="0" smtClean="0"/>
                        <a:t>: (- </a:t>
                      </a:r>
                      <a:r>
                        <a:rPr lang="en-US" sz="3200" b="1" dirty="0" smtClean="0"/>
                        <a:t>20</a:t>
                      </a:r>
                      <a:r>
                        <a:rPr lang="ar-TN" sz="3200" b="1" dirty="0" smtClean="0"/>
                        <a:t>)</a:t>
                      </a:r>
                      <a:endParaRPr lang="fr-FR" sz="3200" b="1" dirty="0"/>
                    </a:p>
                  </a:txBody>
                  <a:tcPr/>
                </a:tc>
                <a:tc>
                  <a:txBody>
                    <a:bodyPr/>
                    <a:lstStyle/>
                    <a:p>
                      <a:pPr algn="ctr" rtl="1"/>
                      <a:r>
                        <a:rPr lang="ar-TN" sz="3200" b="1" dirty="0" smtClean="0"/>
                        <a:t>خسارة </a:t>
                      </a:r>
                      <a:r>
                        <a:rPr lang="fr-FR" sz="3200" b="1" dirty="0" smtClean="0"/>
                        <a:t>10</a:t>
                      </a:r>
                      <a:r>
                        <a:rPr lang="ar-TN" sz="3200" b="1" dirty="0" smtClean="0"/>
                        <a:t> </a:t>
                      </a:r>
                      <a:r>
                        <a:rPr lang="fr-FR" sz="3200" b="1" dirty="0" smtClean="0"/>
                        <a:t>%</a:t>
                      </a:r>
                      <a:endParaRPr lang="fr-FR" sz="3200" b="1" dirty="0"/>
                    </a:p>
                  </a:txBody>
                  <a:tcPr/>
                </a:tc>
              </a:tr>
              <a:tr h="1107899">
                <a:tc>
                  <a:txBody>
                    <a:bodyPr/>
                    <a:lstStyle/>
                    <a:p>
                      <a:pPr algn="ctr" rtl="1"/>
                      <a:r>
                        <a:rPr lang="fr-FR" sz="3200" b="1" smtClean="0"/>
                        <a:t>0 </a:t>
                      </a:r>
                      <a:r>
                        <a:rPr lang="ar-TN" sz="3200" b="1" smtClean="0"/>
                        <a:t> ربح</a:t>
                      </a:r>
                      <a:endParaRPr lang="fr-FR" sz="3200" b="1" dirty="0"/>
                    </a:p>
                  </a:txBody>
                  <a:tcPr/>
                </a:tc>
                <a:tc>
                  <a:txBody>
                    <a:bodyPr/>
                    <a:lstStyle/>
                    <a:p>
                      <a:pPr algn="ctr" rtl="1"/>
                      <a:r>
                        <a:rPr lang="ar-TN" sz="3200" b="1" dirty="0" smtClean="0"/>
                        <a:t>يخسر جهده</a:t>
                      </a:r>
                      <a:endParaRPr lang="fr-FR" sz="3200" b="1" dirty="0"/>
                    </a:p>
                  </a:txBody>
                  <a:tcPr/>
                </a:tc>
                <a:tc>
                  <a:txBody>
                    <a:bodyPr/>
                    <a:lstStyle/>
                    <a:p>
                      <a:pPr algn="ctr" rtl="1"/>
                      <a:r>
                        <a:rPr lang="fr-FR" sz="3200" b="1" dirty="0" smtClean="0"/>
                        <a:t>10</a:t>
                      </a:r>
                      <a:r>
                        <a:rPr lang="ar-TN" sz="3200" b="1" dirty="0" smtClean="0"/>
                        <a:t> </a:t>
                      </a:r>
                      <a:r>
                        <a:rPr lang="fr-FR" sz="3200" b="1" dirty="0" smtClean="0"/>
                        <a:t>%</a:t>
                      </a:r>
                      <a:r>
                        <a:rPr lang="ar-TN" sz="3200" b="1" baseline="0" dirty="0" smtClean="0"/>
                        <a:t> </a:t>
                      </a:r>
                      <a:r>
                        <a:rPr lang="ar-TN" sz="3200" b="1" dirty="0" smtClean="0"/>
                        <a:t>فائدة</a:t>
                      </a:r>
                    </a:p>
                    <a:p>
                      <a:pPr algn="ctr" rtl="1"/>
                      <a:r>
                        <a:rPr lang="ar-TN" sz="3200" b="1" dirty="0" smtClean="0"/>
                        <a:t>(خسارة </a:t>
                      </a:r>
                      <a:r>
                        <a:rPr lang="en-US" sz="3200" b="1" dirty="0" smtClean="0"/>
                        <a:t>10</a:t>
                      </a:r>
                      <a:r>
                        <a:rPr lang="ar-TN" sz="3200" b="1" dirty="0" smtClean="0"/>
                        <a:t> </a:t>
                      </a:r>
                      <a:r>
                        <a:rPr lang="fr-FR" sz="3200" b="1" dirty="0" smtClean="0"/>
                        <a:t>%</a:t>
                      </a:r>
                      <a:r>
                        <a:rPr lang="ar-TN" sz="3200" b="1" dirty="0" smtClean="0"/>
                        <a:t>)</a:t>
                      </a:r>
                      <a:r>
                        <a:rPr lang="ar-TN" sz="3200" b="1" baseline="0" dirty="0" smtClean="0"/>
                        <a:t> </a:t>
                      </a:r>
                      <a:endParaRPr lang="fr-FR" sz="3200" b="1" dirty="0"/>
                    </a:p>
                  </a:txBody>
                  <a:tcPr/>
                </a:tc>
                <a:tc>
                  <a:txBody>
                    <a:bodyPr/>
                    <a:lstStyle/>
                    <a:p>
                      <a:pPr algn="ctr" rtl="1"/>
                      <a:r>
                        <a:rPr lang="fr-FR" sz="3200" b="1" dirty="0" smtClean="0"/>
                        <a:t>0</a:t>
                      </a:r>
                      <a:endParaRPr lang="fr-FR" sz="3200" b="1" dirty="0"/>
                    </a:p>
                  </a:txBody>
                  <a:tcPr/>
                </a:tc>
              </a:tr>
              <a:tr h="1107899">
                <a:tc>
                  <a:txBody>
                    <a:bodyPr/>
                    <a:lstStyle/>
                    <a:p>
                      <a:pPr algn="ctr" rtl="1"/>
                      <a:r>
                        <a:rPr lang="fr-FR" sz="3200" b="1" dirty="0" smtClean="0"/>
                        <a:t>5</a:t>
                      </a:r>
                      <a:endParaRPr lang="fr-FR" sz="3200" b="1" dirty="0"/>
                    </a:p>
                  </a:txBody>
                  <a:tcPr/>
                </a:tc>
                <a:tc>
                  <a:txBody>
                    <a:bodyPr/>
                    <a:lstStyle/>
                    <a:p>
                      <a:pPr algn="ctr" rtl="1"/>
                      <a:r>
                        <a:rPr lang="fr-FR" sz="3200" b="1" dirty="0" smtClean="0"/>
                        <a:t>5</a:t>
                      </a:r>
                      <a:endParaRPr lang="fr-FR" sz="3200" b="1" dirty="0"/>
                    </a:p>
                  </a:txBody>
                  <a:tcPr/>
                </a:tc>
                <a:tc>
                  <a:txBody>
                    <a:bodyPr/>
                    <a:lstStyle/>
                    <a:p>
                      <a:pPr algn="ctr" rtl="1"/>
                      <a:r>
                        <a:rPr lang="fr-FR" sz="3200" b="1" dirty="0" smtClean="0"/>
                        <a:t>10</a:t>
                      </a:r>
                      <a:r>
                        <a:rPr lang="ar-TN" sz="3200" b="1" dirty="0" smtClean="0"/>
                        <a:t> </a:t>
                      </a:r>
                      <a:r>
                        <a:rPr lang="fr-FR" sz="3200" b="1" dirty="0" smtClean="0"/>
                        <a:t>%</a:t>
                      </a:r>
                      <a:r>
                        <a:rPr lang="ar-TN" sz="3200" b="1" baseline="0" dirty="0" smtClean="0"/>
                        <a:t> </a:t>
                      </a:r>
                      <a:r>
                        <a:rPr lang="ar-TN" sz="3200" b="1" dirty="0" smtClean="0"/>
                        <a:t>فائدة </a:t>
                      </a:r>
                    </a:p>
                    <a:p>
                      <a:pPr algn="ctr" rtl="1"/>
                      <a:r>
                        <a:rPr lang="ar-TN" sz="3200" b="1" dirty="0" smtClean="0"/>
                        <a:t>(</a:t>
                      </a:r>
                      <a:r>
                        <a:rPr lang="ar-TN" sz="3200" b="1" smtClean="0"/>
                        <a:t>لا ربح</a:t>
                      </a:r>
                      <a:r>
                        <a:rPr lang="ar-TN" sz="3200" b="1" baseline="0" smtClean="0"/>
                        <a:t> </a:t>
                      </a:r>
                      <a:r>
                        <a:rPr lang="ar-TN" sz="3200" b="1" baseline="0" dirty="0" smtClean="0"/>
                        <a:t>له)</a:t>
                      </a:r>
                      <a:endParaRPr lang="fr-FR" sz="32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TN" sz="3200" b="1" smtClean="0"/>
                        <a:t>ربح </a:t>
                      </a:r>
                      <a:r>
                        <a:rPr lang="ar-TN" sz="3200" b="1" dirty="0" err="1" smtClean="0"/>
                        <a:t>بـ</a:t>
                      </a:r>
                      <a:r>
                        <a:rPr lang="ar-TN" sz="3200" b="1" dirty="0" smtClean="0"/>
                        <a:t> </a:t>
                      </a:r>
                      <a:r>
                        <a:rPr lang="fr-FR" sz="3200" b="1" dirty="0" smtClean="0"/>
                        <a:t>10</a:t>
                      </a:r>
                      <a:r>
                        <a:rPr lang="ar-TN" sz="3200" b="1" dirty="0" smtClean="0"/>
                        <a:t> </a:t>
                      </a:r>
                      <a:r>
                        <a:rPr lang="fr-FR" sz="3200" b="1" dirty="0" smtClean="0"/>
                        <a:t>%</a:t>
                      </a:r>
                    </a:p>
                  </a:txBody>
                  <a:tcPr/>
                </a:tc>
              </a:tr>
              <a:tr h="1107899">
                <a:tc>
                  <a:txBody>
                    <a:bodyPr/>
                    <a:lstStyle/>
                    <a:p>
                      <a:pPr algn="ctr" rtl="1"/>
                      <a:r>
                        <a:rPr lang="fr-FR" sz="3200" b="1" dirty="0" smtClean="0"/>
                        <a:t>10</a:t>
                      </a:r>
                      <a:r>
                        <a:rPr lang="ar-TN" sz="3200" b="1" dirty="0" smtClean="0"/>
                        <a:t> </a:t>
                      </a:r>
                      <a:endParaRPr lang="fr-FR" sz="3200" b="1" dirty="0"/>
                    </a:p>
                  </a:txBody>
                  <a:tcPr/>
                </a:tc>
                <a:tc>
                  <a:txBody>
                    <a:bodyPr/>
                    <a:lstStyle/>
                    <a:p>
                      <a:pPr algn="ctr" rtl="1"/>
                      <a:r>
                        <a:rPr lang="fr-FR" sz="3200" b="1" dirty="0" smtClean="0"/>
                        <a:t>10</a:t>
                      </a:r>
                      <a:r>
                        <a:rPr lang="ar-TN" sz="3200" b="1" dirty="0" smtClean="0"/>
                        <a:t> </a:t>
                      </a:r>
                      <a:endParaRPr lang="fr-FR" sz="3200" b="1" dirty="0"/>
                    </a:p>
                  </a:txBody>
                  <a:tcPr/>
                </a:tc>
                <a:tc>
                  <a:txBody>
                    <a:bodyPr/>
                    <a:lstStyle/>
                    <a:p>
                      <a:pPr algn="ctr" rtl="1"/>
                      <a:r>
                        <a:rPr lang="fr-FR" sz="3200" b="1" dirty="0" smtClean="0"/>
                        <a:t>10</a:t>
                      </a:r>
                      <a:r>
                        <a:rPr lang="ar-TN" sz="3200" b="1" dirty="0" smtClean="0"/>
                        <a:t> </a:t>
                      </a:r>
                      <a:r>
                        <a:rPr lang="fr-FR" sz="3200" b="1" dirty="0" smtClean="0"/>
                        <a:t>%</a:t>
                      </a:r>
                      <a:r>
                        <a:rPr lang="ar-TN" sz="3200" b="1" baseline="0" dirty="0" smtClean="0"/>
                        <a:t> فائدة </a:t>
                      </a:r>
                    </a:p>
                    <a:p>
                      <a:pPr algn="ctr" rtl="1"/>
                      <a:r>
                        <a:rPr lang="ar-TN" sz="3200" b="1" baseline="0" dirty="0" smtClean="0"/>
                        <a:t>(</a:t>
                      </a:r>
                      <a:r>
                        <a:rPr lang="en-US" sz="3200" b="1" baseline="0" dirty="0" smtClean="0"/>
                        <a:t>10</a:t>
                      </a:r>
                      <a:r>
                        <a:rPr lang="ar-TN" sz="3200" b="1" baseline="0" dirty="0" smtClean="0"/>
                        <a:t> </a:t>
                      </a:r>
                      <a:r>
                        <a:rPr lang="fr-FR" sz="3200" b="1" smtClean="0"/>
                        <a:t>%</a:t>
                      </a:r>
                      <a:r>
                        <a:rPr lang="ar-TN" sz="3200" b="1" baseline="0" smtClean="0"/>
                        <a:t> ربح</a:t>
                      </a:r>
                      <a:r>
                        <a:rPr lang="ar-TN" sz="3200" b="1" baseline="0" dirty="0" smtClean="0"/>
                        <a:t>)</a:t>
                      </a:r>
                      <a:endParaRPr lang="fr-FR" sz="32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TN" sz="3200" b="1" smtClean="0"/>
                        <a:t>ربح </a:t>
                      </a:r>
                      <a:r>
                        <a:rPr lang="ar-TN" sz="3200" b="1" dirty="0" err="1" smtClean="0"/>
                        <a:t>بـ</a:t>
                      </a:r>
                      <a:r>
                        <a:rPr lang="ar-TN" sz="3200" b="1" baseline="0" dirty="0" smtClean="0"/>
                        <a:t> </a:t>
                      </a:r>
                      <a:r>
                        <a:rPr lang="en-US" sz="3200" b="1" baseline="0" dirty="0" smtClean="0"/>
                        <a:t>20</a:t>
                      </a:r>
                      <a:r>
                        <a:rPr lang="ar-TN" sz="3200" b="1" baseline="0" dirty="0" smtClean="0"/>
                        <a:t> </a:t>
                      </a:r>
                      <a:r>
                        <a:rPr lang="fr-FR" sz="3200" b="1" baseline="0" dirty="0" smtClean="0"/>
                        <a:t>%</a:t>
                      </a:r>
                      <a:endParaRPr lang="fr-FR" sz="3200" b="1" dirty="0" smtClean="0"/>
                    </a:p>
                  </a:txBody>
                  <a:tcPr/>
                </a:tc>
              </a:tr>
              <a:tr h="1107899">
                <a:tc>
                  <a:txBody>
                    <a:bodyPr/>
                    <a:lstStyle/>
                    <a:p>
                      <a:pPr algn="ctr" rtl="1"/>
                      <a:r>
                        <a:rPr lang="fr-FR" sz="3200" b="1" dirty="0" smtClean="0"/>
                        <a:t>15</a:t>
                      </a:r>
                      <a:endParaRPr lang="fr-FR" sz="3200" b="1" dirty="0"/>
                    </a:p>
                  </a:txBody>
                  <a:tcPr/>
                </a:tc>
                <a:tc>
                  <a:txBody>
                    <a:bodyPr/>
                    <a:lstStyle/>
                    <a:p>
                      <a:pPr algn="ctr" rtl="1"/>
                      <a:r>
                        <a:rPr lang="fr-FR" sz="3200" b="1" dirty="0" smtClean="0"/>
                        <a:t>15</a:t>
                      </a:r>
                      <a:endParaRPr lang="fr-FR" sz="3200" b="1" dirty="0"/>
                    </a:p>
                  </a:txBody>
                  <a:tcPr/>
                </a:tc>
                <a:tc>
                  <a:txBody>
                    <a:bodyPr/>
                    <a:lstStyle/>
                    <a:p>
                      <a:pPr algn="ctr" rtl="1"/>
                      <a:r>
                        <a:rPr lang="fr-FR" sz="3200" b="1" dirty="0" smtClean="0"/>
                        <a:t>10</a:t>
                      </a:r>
                      <a:r>
                        <a:rPr lang="ar-TN" sz="3200" b="1" dirty="0" smtClean="0"/>
                        <a:t> </a:t>
                      </a:r>
                      <a:r>
                        <a:rPr lang="fr-FR" sz="3200" b="1" dirty="0" smtClean="0"/>
                        <a:t>%</a:t>
                      </a:r>
                      <a:r>
                        <a:rPr lang="ar-TN" sz="3200" b="1" baseline="0" dirty="0" smtClean="0"/>
                        <a:t> فائدة</a:t>
                      </a:r>
                    </a:p>
                    <a:p>
                      <a:pPr algn="ctr" rtl="1"/>
                      <a:r>
                        <a:rPr lang="ar-TN" sz="3200" b="1" baseline="0" dirty="0" smtClean="0"/>
                        <a:t>(</a:t>
                      </a:r>
                      <a:r>
                        <a:rPr lang="fr-FR" sz="3200" b="1" dirty="0" smtClean="0"/>
                        <a:t>20</a:t>
                      </a:r>
                      <a:r>
                        <a:rPr lang="ar-TN" sz="3200" b="1" dirty="0" smtClean="0"/>
                        <a:t> </a:t>
                      </a:r>
                      <a:r>
                        <a:rPr lang="fr-FR" sz="3200" b="1" smtClean="0"/>
                        <a:t>%</a:t>
                      </a:r>
                      <a:r>
                        <a:rPr lang="ar-TN" sz="3200" b="1" baseline="0" smtClean="0"/>
                        <a:t> </a:t>
                      </a:r>
                      <a:r>
                        <a:rPr lang="ar-TN" sz="3200" b="1" smtClean="0"/>
                        <a:t>ربح</a:t>
                      </a:r>
                      <a:r>
                        <a:rPr lang="ar-TN" sz="3200" b="1" dirty="0" smtClean="0"/>
                        <a:t>)</a:t>
                      </a:r>
                      <a:endParaRPr lang="fr-FR" sz="32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TN" sz="3200" b="1" smtClean="0"/>
                        <a:t>ربح </a:t>
                      </a:r>
                      <a:r>
                        <a:rPr lang="ar-TN" sz="3200" b="1" dirty="0" err="1" smtClean="0"/>
                        <a:t>بـ</a:t>
                      </a:r>
                      <a:r>
                        <a:rPr lang="ar-TN" sz="3200" b="1" dirty="0" smtClean="0"/>
                        <a:t> </a:t>
                      </a:r>
                      <a:r>
                        <a:rPr lang="fr-FR" sz="3200" b="1" dirty="0" smtClean="0"/>
                        <a:t>30</a:t>
                      </a:r>
                      <a:r>
                        <a:rPr lang="ar-TN" sz="3200" b="1" dirty="0" smtClean="0"/>
                        <a:t> </a:t>
                      </a:r>
                      <a:r>
                        <a:rPr lang="fr-FR" sz="3200" b="1" dirty="0" smtClean="0"/>
                        <a:t>%</a:t>
                      </a:r>
                    </a:p>
                  </a:txBody>
                  <a:tcPr/>
                </a:tc>
              </a:tr>
              <a:tr h="1193306">
                <a:tc>
                  <a:txBody>
                    <a:bodyPr/>
                    <a:lstStyle/>
                    <a:p>
                      <a:pPr algn="ctr" rtl="1"/>
                      <a:r>
                        <a:rPr lang="fr-FR" sz="3200" b="1" dirty="0" smtClean="0"/>
                        <a:t>25</a:t>
                      </a:r>
                      <a:endParaRPr lang="fr-FR" sz="3200" b="1" dirty="0"/>
                    </a:p>
                  </a:txBody>
                  <a:tcPr/>
                </a:tc>
                <a:tc>
                  <a:txBody>
                    <a:bodyPr/>
                    <a:lstStyle/>
                    <a:p>
                      <a:pPr algn="ctr" rtl="1"/>
                      <a:r>
                        <a:rPr lang="fr-FR" sz="3200" b="1" dirty="0" smtClean="0"/>
                        <a:t>25</a:t>
                      </a:r>
                      <a:endParaRPr lang="fr-FR" sz="32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r-FR" sz="3200" b="1" dirty="0" smtClean="0"/>
                        <a:t>10</a:t>
                      </a:r>
                      <a:r>
                        <a:rPr lang="ar-TN" sz="3200" b="1" dirty="0" smtClean="0"/>
                        <a:t> </a:t>
                      </a:r>
                      <a:r>
                        <a:rPr lang="fr-FR" sz="3200" b="1" dirty="0" smtClean="0"/>
                        <a:t>%</a:t>
                      </a:r>
                      <a:r>
                        <a:rPr lang="ar-TN" sz="3200" b="1" baseline="0" dirty="0" smtClean="0"/>
                        <a:t> فائدة</a:t>
                      </a:r>
                    </a:p>
                    <a:p>
                      <a:pPr marL="0" marR="0" indent="0" algn="ctr" defTabSz="914400" rtl="1" eaLnBrk="1" fontAlgn="auto" latinLnBrk="0" hangingPunct="1">
                        <a:lnSpc>
                          <a:spcPct val="100000"/>
                        </a:lnSpc>
                        <a:spcBef>
                          <a:spcPts val="0"/>
                        </a:spcBef>
                        <a:spcAft>
                          <a:spcPts val="0"/>
                        </a:spcAft>
                        <a:buClrTx/>
                        <a:buSzTx/>
                        <a:buFontTx/>
                        <a:buNone/>
                        <a:tabLst/>
                        <a:defRPr/>
                      </a:pPr>
                      <a:r>
                        <a:rPr lang="ar-TN" sz="3200" b="1" baseline="0" dirty="0" smtClean="0"/>
                        <a:t>(</a:t>
                      </a:r>
                      <a:r>
                        <a:rPr lang="fr-FR" sz="3200" b="1" dirty="0" smtClean="0"/>
                        <a:t>30</a:t>
                      </a:r>
                      <a:r>
                        <a:rPr lang="ar-TN" sz="3200" b="1" dirty="0" smtClean="0"/>
                        <a:t> </a:t>
                      </a:r>
                      <a:r>
                        <a:rPr lang="fr-FR" sz="3200" b="1" smtClean="0"/>
                        <a:t>%</a:t>
                      </a:r>
                      <a:r>
                        <a:rPr lang="ar-TN" sz="3200" b="1" baseline="0" smtClean="0"/>
                        <a:t> </a:t>
                      </a:r>
                      <a:r>
                        <a:rPr lang="ar-TN" sz="3200" b="1" smtClean="0"/>
                        <a:t>ربح</a:t>
                      </a:r>
                      <a:r>
                        <a:rPr lang="ar-TN" sz="3200" b="1" dirty="0" smtClean="0"/>
                        <a:t>)</a:t>
                      </a:r>
                      <a:endParaRPr lang="fr-FR" sz="3200"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TN" sz="3200" b="1" dirty="0" smtClean="0"/>
                        <a:t>ربح </a:t>
                      </a:r>
                      <a:r>
                        <a:rPr lang="ar-TN" sz="3200" b="1" dirty="0" err="1" smtClean="0"/>
                        <a:t>بـ</a:t>
                      </a:r>
                      <a:r>
                        <a:rPr lang="ar-TN" sz="3200" b="1" dirty="0" smtClean="0"/>
                        <a:t> </a:t>
                      </a:r>
                      <a:r>
                        <a:rPr lang="fr-FR" sz="3200" b="1" dirty="0" smtClean="0"/>
                        <a:t>50</a:t>
                      </a:r>
                      <a:r>
                        <a:rPr lang="ar-TN" sz="3200" b="1" dirty="0" smtClean="0"/>
                        <a:t> </a:t>
                      </a:r>
                      <a:r>
                        <a:rPr lang="fr-FR" sz="3200" b="1" dirty="0" smtClean="0"/>
                        <a:t>%</a:t>
                      </a:r>
                    </a:p>
                  </a:txBody>
                  <a:tcPr/>
                </a:tc>
              </a:tr>
            </a:tbl>
          </a:graphicData>
        </a:graphic>
      </p:graphicFrame>
      <p:sp>
        <p:nvSpPr>
          <p:cNvPr id="5" name="ZoneTexte 4"/>
          <p:cNvSpPr txBox="1"/>
          <p:nvPr/>
        </p:nvSpPr>
        <p:spPr>
          <a:xfrm>
            <a:off x="0" y="0"/>
            <a:ext cx="91440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rtl="1"/>
            <a:r>
              <a:rPr lang="ar-TN" sz="4800" b="1" dirty="0" smtClean="0">
                <a:solidFill>
                  <a:schemeClr val="accent5"/>
                </a:solidFill>
              </a:rPr>
              <a:t>مقارنة بين قرض </a:t>
            </a:r>
            <a:r>
              <a:rPr lang="ar-TN" sz="4800" b="1" smtClean="0">
                <a:solidFill>
                  <a:schemeClr val="accent5"/>
                </a:solidFill>
              </a:rPr>
              <a:t>بفائدة ومضاربة </a:t>
            </a:r>
            <a:r>
              <a:rPr lang="ar-TN" sz="4800" b="1" dirty="0" smtClean="0">
                <a:solidFill>
                  <a:schemeClr val="accent5"/>
                </a:solidFill>
              </a:rPr>
              <a:t>شرعية</a:t>
            </a:r>
            <a:endParaRPr lang="fr-FR" sz="4800" b="1" dirty="0">
              <a:solidFill>
                <a:schemeClr val="accent5"/>
              </a:solidFill>
            </a:endParaRPr>
          </a:p>
        </p:txBody>
      </p:sp>
    </p:spTree>
    <p:extLst>
      <p:ext uri="{BB962C8B-B14F-4D97-AF65-F5344CB8AC3E}">
        <p14:creationId xmlns:p14="http://schemas.microsoft.com/office/powerpoint/2010/main" xmlns="" val="319836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dirty="0" smtClean="0"/>
              <a:t>تصوّر غير مطبق</a:t>
            </a:r>
            <a:endParaRPr lang="fr-FR" b="1" dirty="0"/>
          </a:p>
        </p:txBody>
      </p:sp>
      <p:sp>
        <p:nvSpPr>
          <p:cNvPr id="4" name="Espace réservé du pied de page 3"/>
          <p:cNvSpPr>
            <a:spLocks noGrp="1"/>
          </p:cNvSpPr>
          <p:nvPr>
            <p:ph type="ftr" sz="quarter" idx="11"/>
          </p:nvPr>
        </p:nvSpPr>
        <p:spPr>
          <a:xfrm>
            <a:off x="3286116" y="6286520"/>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54</a:t>
            </a:fld>
            <a:endParaRPr lang="fr-FR"/>
          </a:p>
        </p:txBody>
      </p:sp>
      <p:sp>
        <p:nvSpPr>
          <p:cNvPr id="3" name="Espace réservé du contenu 2"/>
          <p:cNvSpPr>
            <a:spLocks noGrp="1"/>
          </p:cNvSpPr>
          <p:nvPr>
            <p:ph sz="quarter" idx="1"/>
          </p:nvPr>
        </p:nvSpPr>
        <p:spPr/>
        <p:txBody>
          <a:bodyPr>
            <a:normAutofit fontScale="77500" lnSpcReduction="20000"/>
          </a:bodyPr>
          <a:lstStyle/>
          <a:p>
            <a:pPr marL="0" indent="0" algn="just" rtl="1">
              <a:buNone/>
            </a:pPr>
            <a:r>
              <a:rPr lang="ar-TN" sz="4400" dirty="0" smtClean="0">
                <a:latin typeface="Calibri"/>
                <a:ea typeface="Times New Roman"/>
                <a:cs typeface="Simplified Arabic"/>
              </a:rPr>
              <a:t>هذا التصور أوصى به مجمع الفقه الإسلامي </a:t>
            </a:r>
            <a:r>
              <a:rPr lang="ar-TN" sz="4400" dirty="0" smtClean="0"/>
              <a:t>في مؤتمره المنعقد من </a:t>
            </a:r>
            <a:r>
              <a:rPr lang="en-US" sz="4400" dirty="0" smtClean="0"/>
              <a:t>10</a:t>
            </a:r>
            <a:r>
              <a:rPr lang="ar-TN" sz="4400" dirty="0" smtClean="0"/>
              <a:t> إلى </a:t>
            </a:r>
            <a:r>
              <a:rPr lang="en-US" sz="4400" dirty="0" smtClean="0"/>
              <a:t>15</a:t>
            </a:r>
            <a:r>
              <a:rPr lang="ar-TN" sz="4400" dirty="0" smtClean="0"/>
              <a:t> ديسمبر </a:t>
            </a:r>
            <a:r>
              <a:rPr lang="fr-FR" sz="4400" dirty="0" smtClean="0"/>
              <a:t>1988</a:t>
            </a:r>
            <a:r>
              <a:rPr lang="ar-TN" sz="4400" dirty="0" smtClean="0"/>
              <a:t>، وجاء فيه:</a:t>
            </a:r>
          </a:p>
          <a:p>
            <a:pPr marL="0" indent="0" algn="just" rtl="1">
              <a:buNone/>
            </a:pPr>
            <a:r>
              <a:rPr lang="ar-TN" sz="2300" dirty="0" smtClean="0"/>
              <a:t> </a:t>
            </a:r>
          </a:p>
          <a:p>
            <a:pPr marL="0" indent="0" algn="just" rtl="1">
              <a:buNone/>
            </a:pPr>
            <a:r>
              <a:rPr lang="ar-SA" sz="5200" b="1" dirty="0" smtClean="0">
                <a:solidFill>
                  <a:schemeClr val="accent5"/>
                </a:solidFill>
              </a:rPr>
              <a:t>(يوصي المؤتمر </a:t>
            </a:r>
            <a:r>
              <a:rPr lang="ar-SA" sz="5200" b="1" dirty="0" err="1" smtClean="0">
                <a:solidFill>
                  <a:schemeClr val="accent5"/>
                </a:solidFill>
              </a:rPr>
              <a:t>ب</a:t>
            </a:r>
            <a:r>
              <a:rPr lang="ar-TN" sz="5200" b="1" dirty="0" smtClean="0">
                <a:solidFill>
                  <a:schemeClr val="accent5"/>
                </a:solidFill>
              </a:rPr>
              <a:t>أن </a:t>
            </a:r>
            <a:r>
              <a:rPr lang="ar-SA" sz="5200" b="1" dirty="0" smtClean="0">
                <a:solidFill>
                  <a:schemeClr val="accent5"/>
                </a:solidFill>
              </a:rPr>
              <a:t>أن يتوسع نشاط جميع المصارف الإسلامية في شتى أساليب تنمية الاقتصاد عن طريق المشاركة والمضاربة مع أطراف أخرى</a:t>
            </a:r>
            <a:r>
              <a:rPr lang="ar-TN" sz="5200" b="1" dirty="0" smtClean="0">
                <a:solidFill>
                  <a:schemeClr val="accent5"/>
                </a:solidFill>
              </a:rPr>
              <a:t>)</a:t>
            </a:r>
          </a:p>
          <a:p>
            <a:pPr marL="0" indent="0" algn="just" rtl="1">
              <a:buNone/>
            </a:pPr>
            <a:endParaRPr lang="ar-TN" sz="1500" b="1" dirty="0" smtClean="0"/>
          </a:p>
          <a:p>
            <a:pPr marL="0" indent="0" algn="just" rtl="1">
              <a:buNone/>
            </a:pPr>
            <a:r>
              <a:rPr lang="ar-TN" sz="4400" b="1" dirty="0" smtClean="0">
                <a:latin typeface="Calibri"/>
                <a:ea typeface="Times New Roman"/>
                <a:cs typeface="Simplified Arabic"/>
              </a:rPr>
              <a:t>لكنه غير مطبق .</a:t>
            </a:r>
            <a:endParaRPr lang="fr-FR" sz="4400" b="1" dirty="0" smtClean="0"/>
          </a:p>
        </p:txBody>
      </p:sp>
      <p:pic>
        <p:nvPicPr>
          <p:cNvPr id="9221" name="Picture 5" descr="C:\Users\Abojad\Desktop\téléchargement.jpg"/>
          <p:cNvPicPr>
            <a:picLocks noChangeAspect="1" noChangeArrowheads="1"/>
          </p:cNvPicPr>
          <p:nvPr/>
        </p:nvPicPr>
        <p:blipFill>
          <a:blip r:embed="rId2"/>
          <a:srcRect/>
          <a:stretch>
            <a:fillRect/>
          </a:stretch>
        </p:blipFill>
        <p:spPr bwMode="auto">
          <a:xfrm>
            <a:off x="500034" y="4286256"/>
            <a:ext cx="3500462" cy="2081215"/>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txBody>
          <a:bodyPr>
            <a:normAutofit/>
          </a:bodyPr>
          <a:lstStyle/>
          <a:p>
            <a:pPr algn="ctr" rtl="1"/>
            <a:r>
              <a:rPr lang="ar-TN" sz="5400" b="1" dirty="0" smtClean="0">
                <a:solidFill>
                  <a:srgbClr val="C00000"/>
                </a:solidFill>
              </a:rPr>
              <a:t>الناحية القانونية</a:t>
            </a:r>
            <a:endParaRPr lang="fr-FR" sz="5400" b="1" dirty="0">
              <a:solidFill>
                <a:srgbClr val="C00000"/>
              </a:solidFill>
            </a:endParaRPr>
          </a:p>
        </p:txBody>
      </p:sp>
      <p:sp>
        <p:nvSpPr>
          <p:cNvPr id="4" name="Espace réservé du pied de page 3"/>
          <p:cNvSpPr>
            <a:spLocks noGrp="1"/>
          </p:cNvSpPr>
          <p:nvPr>
            <p:ph type="ftr" sz="quarter" idx="11"/>
          </p:nvPr>
        </p:nvSpPr>
        <p:spPr>
          <a:xfrm>
            <a:off x="3357554"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55</a:t>
            </a:fld>
            <a:endParaRPr lang="fr-FR"/>
          </a:p>
        </p:txBody>
      </p:sp>
      <p:sp>
        <p:nvSpPr>
          <p:cNvPr id="3" name="Espace réservé du contenu 2"/>
          <p:cNvSpPr>
            <a:spLocks noGrp="1"/>
          </p:cNvSpPr>
          <p:nvPr>
            <p:ph sz="quarter" idx="1"/>
          </p:nvPr>
        </p:nvSpPr>
        <p:spPr>
          <a:xfrm>
            <a:off x="428596" y="1600200"/>
            <a:ext cx="8337452" cy="4472006"/>
          </a:xfrm>
        </p:spPr>
        <p:txBody>
          <a:bodyPr>
            <a:normAutofit/>
          </a:bodyPr>
          <a:lstStyle/>
          <a:p>
            <a:pPr marL="0" indent="0" algn="just" rtl="1">
              <a:buNone/>
            </a:pPr>
            <a:r>
              <a:rPr lang="ar-TN" sz="4400" dirty="0" smtClean="0">
                <a:latin typeface="Calibri"/>
                <a:ea typeface="Times New Roman"/>
                <a:cs typeface="Simplified Arabic"/>
              </a:rPr>
              <a:t>لا يُسمح للبنوك الإسلامية في تونس بأن تكون هي رب المال، لما اقتضاه الفصل </a:t>
            </a:r>
            <a:r>
              <a:rPr lang="en-US" sz="4400" dirty="0" smtClean="0">
                <a:latin typeface="Calibri"/>
                <a:ea typeface="Times New Roman"/>
                <a:cs typeface="Simplified Arabic"/>
              </a:rPr>
              <a:t>24</a:t>
            </a:r>
            <a:r>
              <a:rPr lang="ar-TN" sz="4400" dirty="0" smtClean="0">
                <a:latin typeface="Calibri"/>
                <a:ea typeface="Times New Roman"/>
                <a:cs typeface="Simplified Arabic"/>
              </a:rPr>
              <a:t> من قانون البنوك أنه: </a:t>
            </a:r>
            <a:r>
              <a:rPr lang="ar-TN" sz="4400" b="1" dirty="0" smtClean="0">
                <a:latin typeface="Calibri"/>
                <a:ea typeface="Times New Roman"/>
                <a:cs typeface="Simplified Arabic"/>
              </a:rPr>
              <a:t>(يحجر على مؤسسات القرض أن تقوم رأسا وبصفة اعتيادية بعمليات لا تدخل في </a:t>
            </a:r>
            <a:r>
              <a:rPr lang="ar-TN" sz="4400" b="1" u="sng" dirty="0" smtClean="0">
                <a:latin typeface="Calibri"/>
                <a:ea typeface="Times New Roman"/>
                <a:cs typeface="Simplified Arabic"/>
              </a:rPr>
              <a:t>العمليات المصرفية</a:t>
            </a:r>
            <a:r>
              <a:rPr lang="ar-TN" sz="4400" b="1" dirty="0" smtClean="0">
                <a:latin typeface="Calibri"/>
                <a:ea typeface="Times New Roman"/>
                <a:cs typeface="Simplified Arabic"/>
              </a:rPr>
              <a:t>). </a:t>
            </a:r>
            <a:r>
              <a:rPr lang="ar-TN" sz="4400" dirty="0" smtClean="0">
                <a:latin typeface="Calibri"/>
                <a:ea typeface="Times New Roman"/>
                <a:cs typeface="Simplified Arabic"/>
              </a:rPr>
              <a:t>فما هي العمليات المصرفية ؟</a:t>
            </a:r>
            <a:endParaRPr lang="fr-FR" sz="4400" dirty="0" smtClean="0">
              <a:latin typeface="Calibri"/>
              <a:ea typeface="Times New Roman"/>
              <a:cs typeface="Arial"/>
            </a:endParaRPr>
          </a:p>
        </p:txBody>
      </p:sp>
      <p:pic>
        <p:nvPicPr>
          <p:cNvPr id="10242" name="Picture 2" descr="C:\Users\Abojad\Desktop\images (6).jpg"/>
          <p:cNvPicPr>
            <a:picLocks noChangeAspect="1" noChangeArrowheads="1"/>
          </p:cNvPicPr>
          <p:nvPr/>
        </p:nvPicPr>
        <p:blipFill>
          <a:blip r:embed="rId2"/>
          <a:srcRect/>
          <a:stretch>
            <a:fillRect/>
          </a:stretch>
        </p:blipFill>
        <p:spPr bwMode="auto">
          <a:xfrm>
            <a:off x="285720" y="0"/>
            <a:ext cx="2285984" cy="1214422"/>
          </a:xfrm>
          <a:prstGeom prst="rect">
            <a:avLst/>
          </a:prstGeo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28600"/>
            <a:ext cx="8480328" cy="990600"/>
          </a:xfrm>
        </p:spPr>
        <p:txBody>
          <a:bodyPr>
            <a:noAutofit/>
          </a:bodyPr>
          <a:lstStyle/>
          <a:p>
            <a:pPr algn="ctr" rtl="1"/>
            <a:r>
              <a:rPr lang="ar-TN" sz="3600" b="1" dirty="0" smtClean="0"/>
              <a:t>مقتضيات القانون عدد </a:t>
            </a:r>
            <a:r>
              <a:rPr lang="en-US" sz="3600" b="1" dirty="0" smtClean="0"/>
              <a:t>65</a:t>
            </a:r>
            <a:r>
              <a:rPr lang="ar-TN" sz="3600" b="1" dirty="0" smtClean="0"/>
              <a:t> لسنة </a:t>
            </a:r>
            <a:r>
              <a:rPr lang="en-US" sz="3600" b="1" dirty="0" smtClean="0"/>
              <a:t>2001</a:t>
            </a:r>
            <a:r>
              <a:rPr lang="ar-TN" sz="3600" b="1" dirty="0" smtClean="0"/>
              <a:t>، المنقح بالقانون عدد </a:t>
            </a:r>
            <a:r>
              <a:rPr lang="en-US" sz="3600" b="1" dirty="0" smtClean="0"/>
              <a:t>20</a:t>
            </a:r>
            <a:r>
              <a:rPr lang="ar-TN" sz="3600" b="1" dirty="0" smtClean="0"/>
              <a:t> لسنة </a:t>
            </a:r>
            <a:r>
              <a:rPr lang="en-US" sz="3600" b="1" dirty="0" smtClean="0"/>
              <a:t>2006</a:t>
            </a:r>
            <a:endParaRPr lang="fr-FR" sz="3600" dirty="0"/>
          </a:p>
        </p:txBody>
      </p:sp>
      <p:sp>
        <p:nvSpPr>
          <p:cNvPr id="3" name="Espace réservé du pied de page 2"/>
          <p:cNvSpPr>
            <a:spLocks noGrp="1"/>
          </p:cNvSpPr>
          <p:nvPr>
            <p:ph type="ftr" sz="quarter" idx="11"/>
          </p:nvPr>
        </p:nvSpPr>
        <p:spPr>
          <a:xfrm>
            <a:off x="3357554" y="6215082"/>
            <a:ext cx="5421083" cy="365125"/>
          </a:xfrm>
        </p:spPr>
        <p:txBody>
          <a:bodyPr/>
          <a:lstStyle/>
          <a:p>
            <a:pPr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56</a:t>
            </a:fld>
            <a:endParaRPr lang="fr-FR"/>
          </a:p>
        </p:txBody>
      </p:sp>
      <p:sp>
        <p:nvSpPr>
          <p:cNvPr id="5" name="Espace réservé du contenu 4"/>
          <p:cNvSpPr>
            <a:spLocks noGrp="1"/>
          </p:cNvSpPr>
          <p:nvPr>
            <p:ph sz="quarter" idx="1"/>
          </p:nvPr>
        </p:nvSpPr>
        <p:spPr>
          <a:xfrm>
            <a:off x="285720" y="1600200"/>
            <a:ext cx="8480328" cy="4495800"/>
          </a:xfrm>
        </p:spPr>
        <p:txBody>
          <a:bodyPr>
            <a:noAutofit/>
          </a:bodyPr>
          <a:lstStyle/>
          <a:p>
            <a:pPr marL="0" indent="0" algn="just" rtl="1">
              <a:buNone/>
            </a:pPr>
            <a:r>
              <a:rPr lang="ar-TN" sz="3600" b="1" dirty="0" smtClean="0"/>
              <a:t>العمليات المصرفية هي التي لا تخرج وفق الفصل </a:t>
            </a:r>
            <a:r>
              <a:rPr lang="en-US" sz="3600" b="1" dirty="0" smtClean="0"/>
              <a:t>2</a:t>
            </a:r>
            <a:r>
              <a:rPr lang="ar-TN" sz="3600" b="1" dirty="0" smtClean="0"/>
              <a:t> من القانون عدد </a:t>
            </a:r>
            <a:r>
              <a:rPr lang="en-US" sz="3600" b="1" dirty="0" smtClean="0"/>
              <a:t>65</a:t>
            </a:r>
            <a:r>
              <a:rPr lang="ar-TN" sz="3600" b="1" dirty="0" smtClean="0"/>
              <a:t> لسنة </a:t>
            </a:r>
            <a:r>
              <a:rPr lang="en-US" sz="3600" b="1" dirty="0" smtClean="0"/>
              <a:t>2001</a:t>
            </a:r>
            <a:r>
              <a:rPr lang="ar-TN" sz="3600" b="1" dirty="0" smtClean="0"/>
              <a:t>، عن:</a:t>
            </a:r>
            <a:endParaRPr lang="fr-FR" sz="3600" b="1" dirty="0" smtClean="0"/>
          </a:p>
          <a:p>
            <a:pPr marL="0" lvl="0" indent="0" algn="just" rtl="1">
              <a:buNone/>
            </a:pPr>
            <a:r>
              <a:rPr lang="ar-TN" sz="3600" b="1" dirty="0" smtClean="0">
                <a:solidFill>
                  <a:schemeClr val="accent5"/>
                </a:solidFill>
              </a:rPr>
              <a:t>(</a:t>
            </a:r>
            <a:r>
              <a:rPr lang="ar-SA" sz="3600" b="1" dirty="0" smtClean="0">
                <a:solidFill>
                  <a:schemeClr val="accent5"/>
                </a:solidFill>
              </a:rPr>
              <a:t>قبول الودائع من العموم</a:t>
            </a:r>
            <a:r>
              <a:rPr lang="ar-TN" sz="3600" b="1" dirty="0" smtClean="0">
                <a:solidFill>
                  <a:schemeClr val="accent5"/>
                </a:solidFill>
              </a:rPr>
              <a:t> - </a:t>
            </a:r>
            <a:r>
              <a:rPr lang="ar-SA" sz="3600" b="1" dirty="0" smtClean="0">
                <a:solidFill>
                  <a:schemeClr val="accent5"/>
                </a:solidFill>
              </a:rPr>
              <a:t>منح القروض</a:t>
            </a:r>
            <a:r>
              <a:rPr lang="ar-TN" sz="3600" b="1" dirty="0" smtClean="0">
                <a:solidFill>
                  <a:schemeClr val="accent5"/>
                </a:solidFill>
              </a:rPr>
              <a:t> - </a:t>
            </a:r>
            <a:r>
              <a:rPr lang="ar-SA" sz="3600" b="1" dirty="0" smtClean="0">
                <a:solidFill>
                  <a:schemeClr val="accent5"/>
                </a:solidFill>
              </a:rPr>
              <a:t>القيام بالوساطة في عمليات الصرف</a:t>
            </a:r>
            <a:r>
              <a:rPr lang="ar-TN" sz="3600" b="1" dirty="0" smtClean="0">
                <a:solidFill>
                  <a:schemeClr val="accent5"/>
                </a:solidFill>
              </a:rPr>
              <a:t> - </a:t>
            </a:r>
            <a:r>
              <a:rPr lang="ar-SA" sz="3600" b="1" dirty="0" smtClean="0">
                <a:solidFill>
                  <a:schemeClr val="accent5"/>
                </a:solidFill>
              </a:rPr>
              <a:t>وضع وسائل الدفع على ذمة </a:t>
            </a:r>
            <a:r>
              <a:rPr lang="ar-SA" sz="3600" b="1" dirty="0" err="1" smtClean="0">
                <a:solidFill>
                  <a:schemeClr val="accent5"/>
                </a:solidFill>
              </a:rPr>
              <a:t>الحرفاء</a:t>
            </a:r>
            <a:r>
              <a:rPr lang="ar-SA" sz="3600" b="1" dirty="0" smtClean="0">
                <a:solidFill>
                  <a:schemeClr val="accent5"/>
                </a:solidFill>
              </a:rPr>
              <a:t> وإدارتها</a:t>
            </a:r>
            <a:r>
              <a:rPr lang="ar-TN" sz="3600" b="1" dirty="0" smtClean="0">
                <a:solidFill>
                  <a:schemeClr val="accent5"/>
                </a:solidFill>
              </a:rPr>
              <a:t> - </a:t>
            </a:r>
            <a:r>
              <a:rPr lang="ar-SA" sz="3600" b="1" dirty="0" smtClean="0">
                <a:solidFill>
                  <a:schemeClr val="accent5"/>
                </a:solidFill>
              </a:rPr>
              <a:t>القيام بالعمليات المرتبطة بنشاطها مثل الاستشارات والمساعدة في التصرف في الممتلكات وبصفة عامة كل الخدمات التي تهدف إلى تسهيل بعث المؤسسات وتطويرها وإعادة هيكلتها</a:t>
            </a:r>
            <a:r>
              <a:rPr lang="ar-TN" sz="3600" b="1" dirty="0" smtClean="0">
                <a:solidFill>
                  <a:schemeClr val="accent5"/>
                </a:solidFill>
              </a:rPr>
              <a:t>)</a:t>
            </a:r>
            <a:r>
              <a:rPr lang="ar-SA" sz="3600" b="1" dirty="0" smtClean="0">
                <a:solidFill>
                  <a:schemeClr val="accent5"/>
                </a:solidFill>
              </a:rPr>
              <a:t>.</a:t>
            </a:r>
            <a:endParaRPr lang="fr-FR" sz="3600" b="1" dirty="0" smtClean="0">
              <a:solidFill>
                <a:schemeClr val="accent5"/>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rtl="1"/>
            <a:r>
              <a:rPr lang="ar-TN" b="1" dirty="0" smtClean="0"/>
              <a:t>مقتضيات القانون عدد </a:t>
            </a:r>
            <a:r>
              <a:rPr lang="en-US" b="1" dirty="0" smtClean="0"/>
              <a:t>65</a:t>
            </a:r>
            <a:r>
              <a:rPr lang="ar-TN" b="1" dirty="0" smtClean="0"/>
              <a:t> لسنة </a:t>
            </a:r>
            <a:r>
              <a:rPr lang="en-US" b="1" dirty="0" smtClean="0"/>
              <a:t>2001</a:t>
            </a:r>
            <a:r>
              <a:rPr lang="ar-TN" b="1" dirty="0" smtClean="0"/>
              <a:t>، المنقح بالقانون عدد </a:t>
            </a:r>
            <a:r>
              <a:rPr lang="en-US" b="1" dirty="0" smtClean="0"/>
              <a:t>20</a:t>
            </a:r>
            <a:r>
              <a:rPr lang="ar-TN" b="1" dirty="0" smtClean="0"/>
              <a:t> لسنة </a:t>
            </a:r>
            <a:r>
              <a:rPr lang="en-US" b="1" dirty="0" smtClean="0"/>
              <a:t>2006</a:t>
            </a:r>
            <a:endParaRPr lang="fr-FR" dirty="0"/>
          </a:p>
        </p:txBody>
      </p:sp>
      <p:sp>
        <p:nvSpPr>
          <p:cNvPr id="3" name="Espace réservé du pied de page 2"/>
          <p:cNvSpPr>
            <a:spLocks noGrp="1"/>
          </p:cNvSpPr>
          <p:nvPr>
            <p:ph type="ftr" sz="quarter" idx="11"/>
          </p:nvPr>
        </p:nvSpPr>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57</a:t>
            </a:fld>
            <a:endParaRPr lang="fr-FR"/>
          </a:p>
        </p:txBody>
      </p:sp>
      <p:sp>
        <p:nvSpPr>
          <p:cNvPr id="5" name="Espace réservé du contenu 4"/>
          <p:cNvSpPr>
            <a:spLocks noGrp="1"/>
          </p:cNvSpPr>
          <p:nvPr>
            <p:ph sz="quarter" idx="1"/>
          </p:nvPr>
        </p:nvSpPr>
        <p:spPr/>
        <p:txBody>
          <a:bodyPr>
            <a:normAutofit/>
          </a:bodyPr>
          <a:lstStyle/>
          <a:p>
            <a:pPr marL="0" indent="0" algn="just" rtl="1">
              <a:buNone/>
            </a:pPr>
            <a:r>
              <a:rPr lang="ar-TN" sz="4000" b="1" dirty="0" smtClean="0"/>
              <a:t>هذه العمليات تفرض على البنك الإسلامي أن يكون مؤسسة قرض لا مؤسسة استثمارية، </a:t>
            </a:r>
            <a:r>
              <a:rPr lang="ar-SA" sz="4000" b="1" dirty="0" smtClean="0"/>
              <a:t>أما إمكانية الدخول في عمليات استثمارية كالمشاركة، فقد جعلها القانون استثنائية</a:t>
            </a:r>
            <a:r>
              <a:rPr lang="ar-TN" sz="4000" b="1" dirty="0" smtClean="0"/>
              <a:t>.</a:t>
            </a:r>
          </a:p>
          <a:p>
            <a:pPr marL="0" indent="0" algn="just" rtl="1">
              <a:buNone/>
            </a:pPr>
            <a:endParaRPr lang="ar-TN" sz="2400" b="1" dirty="0" smtClean="0"/>
          </a:p>
          <a:p>
            <a:pPr marL="0" indent="0" algn="just" rtl="1">
              <a:buNone/>
            </a:pPr>
            <a:r>
              <a:rPr lang="ar-TN" sz="5400" b="1" dirty="0" smtClean="0">
                <a:solidFill>
                  <a:schemeClr val="accent5"/>
                </a:solidFill>
              </a:rPr>
              <a:t>			</a:t>
            </a:r>
            <a:r>
              <a:rPr lang="ar-TN" sz="7200" b="1" dirty="0" smtClean="0">
                <a:solidFill>
                  <a:schemeClr val="accent5"/>
                </a:solidFill>
              </a:rPr>
              <a:t>كيف ذلك</a:t>
            </a:r>
            <a:endParaRPr lang="fr-FR" sz="5400" b="1" dirty="0" smtClean="0">
              <a:solidFill>
                <a:schemeClr val="accent5"/>
              </a:solidFill>
            </a:endParaRPr>
          </a:p>
        </p:txBody>
      </p:sp>
      <p:pic>
        <p:nvPicPr>
          <p:cNvPr id="234499" name="Picture 3" descr="C:\Users\Abojad\Desktop\Nouveau dossier\téléchargement (6).jpg"/>
          <p:cNvPicPr>
            <a:picLocks noChangeAspect="1" noChangeArrowheads="1"/>
          </p:cNvPicPr>
          <p:nvPr/>
        </p:nvPicPr>
        <p:blipFill>
          <a:blip r:embed="rId2"/>
          <a:srcRect/>
          <a:stretch>
            <a:fillRect/>
          </a:stretch>
        </p:blipFill>
        <p:spPr bwMode="auto">
          <a:xfrm>
            <a:off x="500034" y="4071942"/>
            <a:ext cx="2571768" cy="2143125"/>
          </a:xfrm>
          <a:prstGeom prst="rect">
            <a:avLst/>
          </a:prstGeom>
          <a:noFill/>
        </p:spPr>
      </p:pic>
      <p:sp>
        <p:nvSpPr>
          <p:cNvPr id="8" name="Flèche gauche 7"/>
          <p:cNvSpPr/>
          <p:nvPr/>
        </p:nvSpPr>
        <p:spPr>
          <a:xfrm>
            <a:off x="7143768" y="4857760"/>
            <a:ext cx="1357322" cy="7143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الطابع </a:t>
            </a:r>
            <a:r>
              <a:rPr lang="ar-TN" b="1" smtClean="0"/>
              <a:t>الاستثنائي للمضاربة </a:t>
            </a:r>
            <a:r>
              <a:rPr lang="ar-TN" b="1" dirty="0" smtClean="0"/>
              <a:t>من جهة البنك</a:t>
            </a:r>
            <a:endParaRPr lang="fr-FR" dirty="0"/>
          </a:p>
        </p:txBody>
      </p:sp>
      <p:sp>
        <p:nvSpPr>
          <p:cNvPr id="3" name="Espace réservé du pied de page 2"/>
          <p:cNvSpPr>
            <a:spLocks noGrp="1"/>
          </p:cNvSpPr>
          <p:nvPr>
            <p:ph type="ftr" sz="quarter" idx="11"/>
          </p:nvPr>
        </p:nvSpPr>
        <p:spPr/>
        <p:txBody>
          <a:bodyPr/>
          <a:lstStyle/>
          <a:p>
            <a:r>
              <a:rPr lang="ar-TN" b="1" dirty="0" smtClean="0"/>
              <a:t>المادة العلمية - دورة إعداد مستشاري التحكيم في المالية الإسلامية - محمد علي بحرون</a:t>
            </a:r>
            <a:r>
              <a:rPr lang="ar-TN" dirty="0" smtClean="0"/>
              <a:t>ي</a:t>
            </a:r>
            <a:endParaRPr lang="fr-FR"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58</a:t>
            </a:fld>
            <a:endParaRPr lang="fr-FR"/>
          </a:p>
        </p:txBody>
      </p:sp>
      <p:sp>
        <p:nvSpPr>
          <p:cNvPr id="5" name="Espace réservé du contenu 4"/>
          <p:cNvSpPr>
            <a:spLocks noGrp="1"/>
          </p:cNvSpPr>
          <p:nvPr>
            <p:ph sz="quarter" idx="1"/>
          </p:nvPr>
        </p:nvSpPr>
        <p:spPr>
          <a:xfrm>
            <a:off x="2500298" y="1600200"/>
            <a:ext cx="6265750" cy="4495800"/>
          </a:xfrm>
        </p:spPr>
        <p:txBody>
          <a:bodyPr>
            <a:normAutofit fontScale="92500"/>
          </a:bodyPr>
          <a:lstStyle/>
          <a:p>
            <a:pPr marL="0" lvl="0" indent="0" algn="just" rtl="1">
              <a:buNone/>
            </a:pPr>
            <a:r>
              <a:rPr lang="ar-TN" sz="3200" dirty="0" smtClean="0"/>
              <a:t>نصّ </a:t>
            </a:r>
            <a:r>
              <a:rPr lang="ar-SA" sz="3200" dirty="0" smtClean="0"/>
              <a:t>الفصل </a:t>
            </a:r>
            <a:r>
              <a:rPr lang="en-US" sz="3200" dirty="0" smtClean="0"/>
              <a:t>21</a:t>
            </a:r>
            <a:r>
              <a:rPr lang="ar-SA" sz="3200" dirty="0" smtClean="0"/>
              <a:t> من نفس القانون على أن</a:t>
            </a:r>
            <a:r>
              <a:rPr lang="ar-TN" sz="3200" dirty="0" smtClean="0"/>
              <a:t> </a:t>
            </a:r>
            <a:r>
              <a:rPr lang="ar-SA" sz="3200" dirty="0" smtClean="0"/>
              <a:t>مؤسسة </a:t>
            </a:r>
            <a:r>
              <a:rPr lang="ar-TN" sz="3200" dirty="0" err="1" smtClean="0"/>
              <a:t>ال</a:t>
            </a:r>
            <a:r>
              <a:rPr lang="ar-SA" sz="3200" dirty="0" smtClean="0"/>
              <a:t>قرض </a:t>
            </a:r>
            <a:r>
              <a:rPr lang="ar-TN" sz="3200" dirty="0" smtClean="0"/>
              <a:t>لها الحق في إجراء الشراكة بشرطين:</a:t>
            </a:r>
          </a:p>
          <a:p>
            <a:pPr marL="0" lvl="0" indent="0" algn="just" rtl="1">
              <a:buNone/>
            </a:pPr>
            <a:endParaRPr lang="ar-TN" sz="1600" dirty="0" smtClean="0"/>
          </a:p>
          <a:p>
            <a:pPr marL="1073150" indent="-536575" algn="just" rtl="1">
              <a:buClr>
                <a:srgbClr val="C00000"/>
              </a:buClr>
              <a:buFont typeface="Wingdings" pitchFamily="2" charset="2"/>
              <a:buChar char="ü"/>
            </a:pPr>
            <a:r>
              <a:rPr lang="ar-TN" sz="3200" b="1" dirty="0" smtClean="0"/>
              <a:t> الأول ألا تخصص أكثر من </a:t>
            </a:r>
            <a:r>
              <a:rPr lang="en-US" sz="3200" b="1" dirty="0" smtClean="0"/>
              <a:t>10</a:t>
            </a:r>
            <a:r>
              <a:rPr lang="ar-TN" sz="3200" b="1" dirty="0" smtClean="0"/>
              <a:t> </a:t>
            </a:r>
            <a:r>
              <a:rPr lang="fr-FR" sz="3200" b="1" dirty="0" smtClean="0"/>
              <a:t>%</a:t>
            </a:r>
            <a:r>
              <a:rPr lang="ar-TN" sz="3200" b="1" dirty="0" smtClean="0"/>
              <a:t> من </a:t>
            </a:r>
            <a:r>
              <a:rPr lang="ar-SA" sz="3200" b="1" dirty="0" smtClean="0"/>
              <a:t>أموالها الذاتية للمساهمة في رأس مال مؤسسة واحدة</a:t>
            </a:r>
            <a:r>
              <a:rPr lang="ar-TN" sz="3200" b="1" dirty="0" smtClean="0"/>
              <a:t>.</a:t>
            </a:r>
          </a:p>
          <a:p>
            <a:pPr marL="1073150" indent="-536575" algn="just" rtl="1">
              <a:buClr>
                <a:srgbClr val="C00000"/>
              </a:buClr>
              <a:buFont typeface="Wingdings" pitchFamily="2" charset="2"/>
              <a:buChar char="ü"/>
            </a:pPr>
            <a:r>
              <a:rPr lang="ar-TN" sz="3200" b="1" dirty="0" smtClean="0"/>
              <a:t>الثاني: ألا </a:t>
            </a:r>
            <a:r>
              <a:rPr lang="ar-SA" sz="3200" b="1" dirty="0" smtClean="0"/>
              <a:t>تمسك أكثر من </a:t>
            </a:r>
            <a:r>
              <a:rPr lang="en-US" sz="3200" b="1" dirty="0" smtClean="0"/>
              <a:t>30</a:t>
            </a:r>
            <a:r>
              <a:rPr lang="ar-SA" sz="3200" b="1" dirty="0" smtClean="0"/>
              <a:t> </a:t>
            </a:r>
            <a:r>
              <a:rPr lang="fr-FR" sz="3200" b="1" dirty="0" smtClean="0"/>
              <a:t>%</a:t>
            </a:r>
            <a:r>
              <a:rPr lang="ar-SA" sz="3200" b="1" dirty="0" smtClean="0"/>
              <a:t> بصفة مباشرة أو غير مباشرة من رأس مال مؤسسة واحدة</a:t>
            </a:r>
            <a:r>
              <a:rPr lang="ar-TN" sz="3200" b="1" dirty="0" smtClean="0"/>
              <a:t>.</a:t>
            </a:r>
          </a:p>
          <a:p>
            <a:pPr marL="0" lvl="0" indent="0" algn="just" rtl="1">
              <a:buNone/>
            </a:pPr>
            <a:endParaRPr lang="ar-TN" sz="3200" b="1" dirty="0" smtClean="0"/>
          </a:p>
          <a:p>
            <a:pPr marL="0" lvl="0" indent="0" algn="just" rtl="1">
              <a:buNone/>
            </a:pPr>
            <a:endParaRPr lang="fr-FR" sz="3200" dirty="0" smtClean="0"/>
          </a:p>
        </p:txBody>
      </p:sp>
      <p:pic>
        <p:nvPicPr>
          <p:cNvPr id="235522" name="Picture 2" descr="C:\Users\Abojad\Desktop\Nouveau dossier\images (65).jpg"/>
          <p:cNvPicPr>
            <a:picLocks noChangeAspect="1" noChangeArrowheads="1"/>
          </p:cNvPicPr>
          <p:nvPr/>
        </p:nvPicPr>
        <p:blipFill>
          <a:blip r:embed="rId2"/>
          <a:srcRect/>
          <a:stretch>
            <a:fillRect/>
          </a:stretch>
        </p:blipFill>
        <p:spPr bwMode="auto">
          <a:xfrm>
            <a:off x="0" y="1643050"/>
            <a:ext cx="2424078" cy="1647825"/>
          </a:xfrm>
          <a:prstGeom prst="rect">
            <a:avLst/>
          </a:prstGeom>
          <a:noFill/>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الطابع </a:t>
            </a:r>
            <a:r>
              <a:rPr lang="ar-TN" b="1" smtClean="0"/>
              <a:t>الاستثنائي للمضاربة </a:t>
            </a:r>
            <a:r>
              <a:rPr lang="ar-TN" b="1" dirty="0" smtClean="0"/>
              <a:t>من جهة البنك</a:t>
            </a:r>
            <a:endParaRPr lang="fr-FR" dirty="0"/>
          </a:p>
        </p:txBody>
      </p:sp>
      <p:sp>
        <p:nvSpPr>
          <p:cNvPr id="3" name="Espace réservé du pied de page 2"/>
          <p:cNvSpPr>
            <a:spLocks noGrp="1"/>
          </p:cNvSpPr>
          <p:nvPr>
            <p:ph type="ftr" sz="quarter" idx="11"/>
          </p:nvPr>
        </p:nvSpPr>
        <p:spPr>
          <a:xfrm>
            <a:off x="3357554" y="6286520"/>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59</a:t>
            </a:fld>
            <a:endParaRPr lang="fr-FR"/>
          </a:p>
        </p:txBody>
      </p:sp>
      <p:sp>
        <p:nvSpPr>
          <p:cNvPr id="5" name="Espace réservé du contenu 4"/>
          <p:cNvSpPr>
            <a:spLocks noGrp="1"/>
          </p:cNvSpPr>
          <p:nvPr>
            <p:ph sz="quarter" idx="1"/>
          </p:nvPr>
        </p:nvSpPr>
        <p:spPr>
          <a:xfrm>
            <a:off x="3214678" y="1600200"/>
            <a:ext cx="5551370" cy="4495800"/>
          </a:xfrm>
        </p:spPr>
        <p:txBody>
          <a:bodyPr>
            <a:normAutofit/>
          </a:bodyPr>
          <a:lstStyle/>
          <a:p>
            <a:pPr marL="0" lvl="0" indent="0" algn="just" rtl="1">
              <a:buNone/>
            </a:pPr>
            <a:r>
              <a:rPr lang="ar-TN" sz="3600" dirty="0" smtClean="0"/>
              <a:t>وأجاز </a:t>
            </a:r>
            <a:r>
              <a:rPr lang="ar-SA" sz="3600" dirty="0" smtClean="0"/>
              <a:t>نفس الفصل </a:t>
            </a:r>
            <a:r>
              <a:rPr lang="ar-SA" sz="3600" dirty="0" err="1" smtClean="0"/>
              <a:t>ل</a:t>
            </a:r>
            <a:r>
              <a:rPr lang="ar-TN" sz="3600" dirty="0" smtClean="0"/>
              <a:t>مؤسسة القرض أن</a:t>
            </a:r>
            <a:r>
              <a:rPr lang="ar-SA" sz="3600" dirty="0" smtClean="0"/>
              <a:t> تتجاوز بصفة مؤقتة نسبة </a:t>
            </a:r>
            <a:r>
              <a:rPr lang="en-US" sz="3600" dirty="0" smtClean="0"/>
              <a:t>30</a:t>
            </a:r>
            <a:r>
              <a:rPr lang="ar-SA" sz="3600" dirty="0" smtClean="0"/>
              <a:t> بالمائة </a:t>
            </a:r>
            <a:r>
              <a:rPr lang="ar-SA" sz="3600" b="1" dirty="0" smtClean="0">
                <a:solidFill>
                  <a:schemeClr val="accent5">
                    <a:lumMod val="75000"/>
                  </a:schemeClr>
                </a:solidFill>
              </a:rPr>
              <a:t>إذا </a:t>
            </a:r>
            <a:r>
              <a:rPr lang="ar-TN" sz="3600" b="1" dirty="0" smtClean="0">
                <a:solidFill>
                  <a:schemeClr val="accent5">
                    <a:lumMod val="75000"/>
                  </a:schemeClr>
                </a:solidFill>
              </a:rPr>
              <a:t>كانت</a:t>
            </a:r>
            <a:r>
              <a:rPr lang="ar-SA" sz="3600" b="1" dirty="0" smtClean="0">
                <a:solidFill>
                  <a:schemeClr val="accent5">
                    <a:lumMod val="75000"/>
                  </a:schemeClr>
                </a:solidFill>
              </a:rPr>
              <a:t> المساهمة </a:t>
            </a:r>
            <a:r>
              <a:rPr lang="ar-TN" sz="3600" b="1" dirty="0" smtClean="0">
                <a:solidFill>
                  <a:schemeClr val="accent5">
                    <a:lumMod val="75000"/>
                  </a:schemeClr>
                </a:solidFill>
              </a:rPr>
              <a:t>في رأس مال شركة مدينة </a:t>
            </a:r>
            <a:r>
              <a:rPr lang="ar-TN" sz="3600" b="1" dirty="0" err="1" smtClean="0">
                <a:solidFill>
                  <a:schemeClr val="accent5">
                    <a:lumMod val="75000"/>
                  </a:schemeClr>
                </a:solidFill>
              </a:rPr>
              <a:t>و</a:t>
            </a:r>
            <a:r>
              <a:rPr lang="ar-SA" sz="3600" b="1" dirty="0" smtClean="0">
                <a:solidFill>
                  <a:schemeClr val="accent5">
                    <a:lumMod val="75000"/>
                  </a:schemeClr>
                </a:solidFill>
              </a:rPr>
              <a:t>لغرض استخلاص ديونها</a:t>
            </a:r>
            <a:r>
              <a:rPr lang="ar-SA" sz="3600" dirty="0" smtClean="0"/>
              <a:t>، بمعنى أنها تنسحب من المشاركة بمجرد تحقق الغرض.</a:t>
            </a:r>
            <a:endParaRPr lang="fr-FR" sz="3600" dirty="0" smtClean="0"/>
          </a:p>
          <a:p>
            <a:endParaRPr lang="fr-FR" dirty="0"/>
          </a:p>
        </p:txBody>
      </p:sp>
      <p:pic>
        <p:nvPicPr>
          <p:cNvPr id="236546" name="Picture 2" descr="C:\Users\Abojad\Desktop\Nouveau dossier\images (44).jpg"/>
          <p:cNvPicPr>
            <a:picLocks noChangeAspect="1" noChangeArrowheads="1"/>
          </p:cNvPicPr>
          <p:nvPr/>
        </p:nvPicPr>
        <p:blipFill>
          <a:blip r:embed="rId2"/>
          <a:srcRect/>
          <a:stretch>
            <a:fillRect/>
          </a:stretch>
        </p:blipFill>
        <p:spPr bwMode="auto">
          <a:xfrm>
            <a:off x="357159" y="1643050"/>
            <a:ext cx="2786082" cy="385765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dirty="0" smtClean="0"/>
              <a:t>برنامج الدورة</a:t>
            </a:r>
            <a:endParaRPr lang="fr-FR" b="1" dirty="0"/>
          </a:p>
        </p:txBody>
      </p:sp>
      <p:sp>
        <p:nvSpPr>
          <p:cNvPr id="3" name="Espace réservé du pied de page 2"/>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a:t>
            </a:fld>
            <a:endParaRPr lang="fr-FR"/>
          </a:p>
        </p:txBody>
      </p:sp>
      <p:sp>
        <p:nvSpPr>
          <p:cNvPr id="5" name="Espace réservé du contenu 4"/>
          <p:cNvSpPr>
            <a:spLocks noGrp="1"/>
          </p:cNvSpPr>
          <p:nvPr>
            <p:ph sz="quarter" idx="1"/>
          </p:nvPr>
        </p:nvSpPr>
        <p:spPr/>
        <p:txBody>
          <a:bodyPr/>
          <a:lstStyle/>
          <a:p>
            <a:pPr algn="r" rtl="1"/>
            <a:r>
              <a:rPr lang="ar-TN" b="1" dirty="0" smtClean="0">
                <a:solidFill>
                  <a:schemeClr val="accent1"/>
                </a:solidFill>
              </a:rPr>
              <a:t>اليوم الرابع: عمليات الاستثمار الإسلامي</a:t>
            </a:r>
          </a:p>
          <a:p>
            <a:pPr lvl="0" algn="r" rtl="1">
              <a:buFont typeface="Arial" pitchFamily="34" charset="0"/>
              <a:buChar char="•"/>
            </a:pPr>
            <a:r>
              <a:rPr lang="ar-SA" b="1" dirty="0"/>
              <a:t>صيغ المشاركة </a:t>
            </a:r>
            <a:r>
              <a:rPr lang="ar-SA" b="1"/>
              <a:t>في </a:t>
            </a:r>
            <a:r>
              <a:rPr lang="ar-SA" b="1" smtClean="0"/>
              <a:t>الربح </a:t>
            </a:r>
            <a:r>
              <a:rPr lang="ar-SA" b="1" dirty="0"/>
              <a:t>والخسارة:</a:t>
            </a:r>
            <a:r>
              <a:rPr lang="ar-SA" dirty="0"/>
              <a:t> تعريف عقود المشاركات، أحكام شركات الأموال في الفقه الإسلامي، وأنواع الشركات وخصائصها في المعاملات المعاصرة</a:t>
            </a:r>
            <a:r>
              <a:rPr lang="fr-FR" dirty="0"/>
              <a:t>.</a:t>
            </a:r>
          </a:p>
          <a:p>
            <a:pPr lvl="0" algn="r" rtl="1">
              <a:buFont typeface="Arial" pitchFamily="34" charset="0"/>
              <a:buChar char="•"/>
            </a:pPr>
            <a:r>
              <a:rPr lang="ar-SA" b="1" dirty="0"/>
              <a:t>أحكام الاستثمار في الأسواق المالية:</a:t>
            </a:r>
            <a:r>
              <a:rPr lang="ar-SA" dirty="0"/>
              <a:t> أدوات أسواق النقد، أدوات أسواق رأس المال، التطبيقات المعاصرة للتعامل بالأسهم وضوابطها الشرعية</a:t>
            </a:r>
            <a:r>
              <a:rPr lang="fr-FR" dirty="0"/>
              <a:t>.</a:t>
            </a:r>
          </a:p>
          <a:p>
            <a:pPr lvl="0" algn="r" rtl="1">
              <a:buFont typeface="Arial" pitchFamily="34" charset="0"/>
              <a:buChar char="•"/>
            </a:pPr>
            <a:r>
              <a:rPr lang="ar-SA" b="1" dirty="0"/>
              <a:t>صيغ المشاركة </a:t>
            </a:r>
            <a:r>
              <a:rPr lang="ar-SA" b="1"/>
              <a:t>في </a:t>
            </a:r>
            <a:r>
              <a:rPr lang="ar-SA" b="1" smtClean="0"/>
              <a:t>الربح</a:t>
            </a:r>
            <a:r>
              <a:rPr lang="ar-SA" b="1" dirty="0"/>
              <a:t>:</a:t>
            </a:r>
            <a:r>
              <a:rPr lang="ar-SA" dirty="0"/>
              <a:t> </a:t>
            </a:r>
            <a:r>
              <a:rPr lang="ar-SA"/>
              <a:t>عقود </a:t>
            </a:r>
            <a:r>
              <a:rPr lang="ar-SA" smtClean="0"/>
              <a:t>المضاربة </a:t>
            </a:r>
            <a:r>
              <a:rPr lang="ar-SA" dirty="0"/>
              <a:t>وتطبيقاتها المعاصرة، العقود الزراعية مثل المزارعة والمغارسة وتطبيقاتها المصرفية</a:t>
            </a:r>
            <a:r>
              <a:rPr lang="fr-FR" dirty="0"/>
              <a:t>.</a:t>
            </a:r>
          </a:p>
          <a:p>
            <a:pPr algn="r" rtl="1"/>
            <a:endParaRPr lang="fr-FR" b="1" dirty="0">
              <a:solidFill>
                <a:schemeClr val="accent1"/>
              </a:solidFill>
            </a:endParaRPr>
          </a:p>
        </p:txBody>
      </p:sp>
    </p:spTree>
    <p:extLst>
      <p:ext uri="{BB962C8B-B14F-4D97-AF65-F5344CB8AC3E}">
        <p14:creationId xmlns:p14="http://schemas.microsoft.com/office/powerpoint/2010/main" xmlns="" val="347265044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TN" b="1" dirty="0" smtClean="0"/>
              <a:t>الطابع </a:t>
            </a:r>
            <a:r>
              <a:rPr lang="ar-TN" b="1" smtClean="0"/>
              <a:t>الاستثنائي للمضاربة </a:t>
            </a:r>
            <a:r>
              <a:rPr lang="ar-TN" b="1" dirty="0" smtClean="0"/>
              <a:t>من جهة البنك</a:t>
            </a:r>
            <a:endParaRPr lang="fr-FR" dirty="0"/>
          </a:p>
        </p:txBody>
      </p:sp>
      <p:sp>
        <p:nvSpPr>
          <p:cNvPr id="3" name="Espace réservé du pied de page 2"/>
          <p:cNvSpPr>
            <a:spLocks noGrp="1"/>
          </p:cNvSpPr>
          <p:nvPr>
            <p:ph type="ftr" sz="quarter" idx="11"/>
          </p:nvPr>
        </p:nvSpPr>
        <p:spPr>
          <a:xfrm>
            <a:off x="3286116" y="6215082"/>
            <a:ext cx="5421083" cy="365125"/>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60</a:t>
            </a:fld>
            <a:endParaRPr lang="fr-FR"/>
          </a:p>
        </p:txBody>
      </p:sp>
      <p:sp>
        <p:nvSpPr>
          <p:cNvPr id="5" name="Espace réservé du contenu 4"/>
          <p:cNvSpPr>
            <a:spLocks noGrp="1"/>
          </p:cNvSpPr>
          <p:nvPr>
            <p:ph sz="quarter" idx="1"/>
          </p:nvPr>
        </p:nvSpPr>
        <p:spPr>
          <a:xfrm>
            <a:off x="285720" y="1600200"/>
            <a:ext cx="8572560" cy="4495800"/>
          </a:xfrm>
        </p:spPr>
        <p:txBody>
          <a:bodyPr>
            <a:noAutofit/>
          </a:bodyPr>
          <a:lstStyle/>
          <a:p>
            <a:pPr marL="0" indent="0" algn="just" rtl="1">
              <a:buNone/>
            </a:pPr>
            <a:r>
              <a:rPr lang="ar-SA" sz="3200" dirty="0" smtClean="0"/>
              <a:t>نصت الفقرة الثانية من نفس </a:t>
            </a:r>
            <a:r>
              <a:rPr lang="ar-SA" sz="3200" dirty="0" err="1" smtClean="0"/>
              <a:t>ال</a:t>
            </a:r>
            <a:r>
              <a:rPr lang="ar-TN" sz="3200" dirty="0" smtClean="0"/>
              <a:t>فصل</a:t>
            </a:r>
            <a:r>
              <a:rPr lang="ar-SA" sz="3200" dirty="0" smtClean="0"/>
              <a:t> صراحة على أنه:</a:t>
            </a:r>
            <a:r>
              <a:rPr lang="ar-SA" sz="3200" b="1" dirty="0" smtClean="0"/>
              <a:t> </a:t>
            </a:r>
            <a:r>
              <a:rPr lang="ar-SA" sz="3200" b="1" dirty="0" smtClean="0">
                <a:solidFill>
                  <a:schemeClr val="accent5"/>
                </a:solidFill>
              </a:rPr>
              <a:t>(</a:t>
            </a:r>
            <a:r>
              <a:rPr lang="ar-TN" sz="3200" b="1" dirty="0" smtClean="0">
                <a:solidFill>
                  <a:schemeClr val="accent5"/>
                </a:solidFill>
              </a:rPr>
              <a:t>يجب أن تبقى هذه العمليات محدودة الأهمية قياسا بمجمل العمليات التي تمارسها مؤسسة القرض بصفة اعتيادية، وأن لا تعوق المنافسة أو تحدّ منها أو تعرقل سيرها على حساب المؤسسات التي تحترفها بصفة اعتيادية)</a:t>
            </a:r>
            <a:endParaRPr lang="fr-FR" sz="3200" dirty="0" smtClean="0">
              <a:solidFill>
                <a:schemeClr val="accent5"/>
              </a:solidFill>
            </a:endParaRPr>
          </a:p>
          <a:p>
            <a:pPr marL="0" indent="0" algn="just" rtl="1">
              <a:buNone/>
            </a:pPr>
            <a:r>
              <a:rPr lang="ar-TN" sz="3200" dirty="0" smtClean="0"/>
              <a:t>معنى هذا أن القانون عدد </a:t>
            </a:r>
            <a:r>
              <a:rPr lang="en-US" sz="3200" dirty="0" smtClean="0"/>
              <a:t>65</a:t>
            </a:r>
            <a:r>
              <a:rPr lang="ar-TN" sz="3200" dirty="0" smtClean="0"/>
              <a:t> لسنة </a:t>
            </a:r>
            <a:r>
              <a:rPr lang="en-US" sz="3200" dirty="0" smtClean="0"/>
              <a:t>2001</a:t>
            </a:r>
            <a:r>
              <a:rPr lang="ar-TN" sz="3200" dirty="0" smtClean="0"/>
              <a:t> يعتبر البنك بصفة عامة، سواء كان تقليديا أو إسلاميا مؤسسة قرض، وظيفته نقدية صرفة، وينبغي ألا يخرج عن هذه الوظيفة حتى لا ينافس المؤسسات التي تحترف تلك الأنشطة بصفة اعتيادية.</a:t>
            </a:r>
            <a:endParaRPr lang="fr-FR" sz="3200" dirty="0"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28600"/>
            <a:ext cx="8358246" cy="990600"/>
          </a:xfrm>
        </p:spPr>
        <p:txBody>
          <a:bodyPr>
            <a:normAutofit/>
          </a:bodyPr>
          <a:lstStyle/>
          <a:p>
            <a:pPr algn="ctr" rtl="1"/>
            <a:r>
              <a:rPr lang="ar-TN" b="1" dirty="0" smtClean="0"/>
              <a:t>كيف حينئذ </a:t>
            </a:r>
            <a:r>
              <a:rPr lang="ar-TN" b="1" smtClean="0"/>
              <a:t>تتم المضاربة </a:t>
            </a:r>
            <a:r>
              <a:rPr lang="ar-TN" b="1" dirty="0" smtClean="0"/>
              <a:t>مع البنك الإسلامي؟</a:t>
            </a:r>
            <a:endParaRPr lang="fr-FR" b="1" dirty="0"/>
          </a:p>
        </p:txBody>
      </p:sp>
      <p:sp>
        <p:nvSpPr>
          <p:cNvPr id="3" name="Espace réservé du pied de page 2"/>
          <p:cNvSpPr>
            <a:spLocks noGrp="1"/>
          </p:cNvSpPr>
          <p:nvPr>
            <p:ph type="ftr" sz="quarter" idx="11"/>
          </p:nvPr>
        </p:nvSpPr>
        <p:spPr>
          <a:xfrm>
            <a:off x="3428992" y="6215082"/>
            <a:ext cx="5421083" cy="365125"/>
          </a:xfrm>
        </p:spPr>
        <p:txBody>
          <a:bodyPr/>
          <a:lstStyle/>
          <a:p>
            <a:pPr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61</a:t>
            </a:fld>
            <a:endParaRPr lang="fr-FR"/>
          </a:p>
        </p:txBody>
      </p:sp>
      <p:sp>
        <p:nvSpPr>
          <p:cNvPr id="5" name="Espace réservé du contenu 4"/>
          <p:cNvSpPr>
            <a:spLocks noGrp="1"/>
          </p:cNvSpPr>
          <p:nvPr>
            <p:ph sz="quarter" idx="1"/>
          </p:nvPr>
        </p:nvSpPr>
        <p:spPr>
          <a:xfrm>
            <a:off x="214282" y="1600200"/>
            <a:ext cx="8715436" cy="4495800"/>
          </a:xfrm>
        </p:spPr>
        <p:txBody>
          <a:bodyPr>
            <a:normAutofit/>
          </a:bodyPr>
          <a:lstStyle/>
          <a:p>
            <a:pPr marL="0" indent="0" algn="just" rtl="1">
              <a:buNone/>
            </a:pPr>
            <a:r>
              <a:rPr lang="ar-TN" sz="3600" b="1" dirty="0" smtClean="0"/>
              <a:t>تتم المضاربة مع البنك الإسلامي في اتجاه واحد، يكون فيه المصرف هو رب العمل </a:t>
            </a:r>
            <a:r>
              <a:rPr lang="ar-TN" sz="3600" b="1" dirty="0" err="1" smtClean="0"/>
              <a:t>والحرفاء</a:t>
            </a:r>
            <a:r>
              <a:rPr lang="ar-TN" sz="3600" b="1" dirty="0" smtClean="0"/>
              <a:t> هم أرباب المال، يجمع المصرف أموال </a:t>
            </a:r>
            <a:r>
              <a:rPr lang="ar-TN" sz="3600" b="1" dirty="0" err="1" smtClean="0"/>
              <a:t>الحرفاء</a:t>
            </a:r>
            <a:r>
              <a:rPr lang="ar-TN" sz="3600" b="1" dirty="0" smtClean="0"/>
              <a:t> في حسابات خاصة، ويتولى توظيفها في مجالات يجب أن تكون شرعية، ويوزع الأرباح بين الشركاء بناء على نظام حساب النمر، وتسمى هذه بالمضاربة المشتركة لاشتراك أرباب المال في المساهمة النقدية.</a:t>
            </a:r>
            <a:endParaRPr lang="fr-FR" sz="3600" b="1" dirty="0"/>
          </a:p>
        </p:txBody>
      </p:sp>
      <p:pic>
        <p:nvPicPr>
          <p:cNvPr id="238595" name="Picture 3" descr="C:\Users\Abojad\Desktop\images (3).jpg"/>
          <p:cNvPicPr>
            <a:picLocks noChangeAspect="1" noChangeArrowheads="1"/>
          </p:cNvPicPr>
          <p:nvPr/>
        </p:nvPicPr>
        <p:blipFill>
          <a:blip r:embed="rId2"/>
          <a:srcRect/>
          <a:stretch>
            <a:fillRect/>
          </a:stretch>
        </p:blipFill>
        <p:spPr bwMode="auto">
          <a:xfrm>
            <a:off x="285720" y="4929198"/>
            <a:ext cx="4357718" cy="1295400"/>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28600"/>
            <a:ext cx="8480328" cy="990600"/>
          </a:xfrm>
        </p:spPr>
        <p:txBody>
          <a:bodyPr>
            <a:normAutofit/>
          </a:bodyPr>
          <a:lstStyle/>
          <a:p>
            <a:pPr algn="r" rtl="1"/>
            <a:r>
              <a:rPr lang="ar-TN" sz="5400" b="1" dirty="0" smtClean="0">
                <a:solidFill>
                  <a:schemeClr val="accent5">
                    <a:lumMod val="75000"/>
                  </a:schemeClr>
                </a:solidFill>
              </a:rPr>
              <a:t>	طريقة حساب النِّمَر (</a:t>
            </a:r>
            <a:r>
              <a:rPr lang="en-US" sz="5400" b="1" dirty="0" smtClean="0">
                <a:solidFill>
                  <a:schemeClr val="accent5">
                    <a:lumMod val="75000"/>
                  </a:schemeClr>
                </a:solidFill>
              </a:rPr>
              <a:t>1</a:t>
            </a:r>
            <a:r>
              <a:rPr lang="ar-TN" sz="5400" b="1" dirty="0" smtClean="0">
                <a:solidFill>
                  <a:schemeClr val="accent5">
                    <a:lumMod val="75000"/>
                  </a:schemeClr>
                </a:solidFill>
              </a:rPr>
              <a:t>)	</a:t>
            </a:r>
            <a:endParaRPr lang="fr-FR" sz="5400" b="1" dirty="0">
              <a:solidFill>
                <a:schemeClr val="accent5">
                  <a:lumMod val="75000"/>
                </a:schemeClr>
              </a:solidFill>
            </a:endParaRPr>
          </a:p>
        </p:txBody>
      </p:sp>
      <p:sp>
        <p:nvSpPr>
          <p:cNvPr id="3" name="Espace réservé du pied de page 2"/>
          <p:cNvSpPr>
            <a:spLocks noGrp="1"/>
          </p:cNvSpPr>
          <p:nvPr>
            <p:ph type="ftr" sz="quarter" idx="11"/>
          </p:nvPr>
        </p:nvSpPr>
        <p:spPr>
          <a:xfrm>
            <a:off x="3214678"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62</a:t>
            </a:fld>
            <a:endParaRPr lang="fr-FR"/>
          </a:p>
        </p:txBody>
      </p:sp>
      <p:sp>
        <p:nvSpPr>
          <p:cNvPr id="5" name="Espace réservé du contenu 4"/>
          <p:cNvSpPr>
            <a:spLocks noGrp="1"/>
          </p:cNvSpPr>
          <p:nvPr>
            <p:ph sz="quarter" idx="1"/>
          </p:nvPr>
        </p:nvSpPr>
        <p:spPr/>
        <p:txBody>
          <a:bodyPr/>
          <a:lstStyle/>
          <a:p>
            <a:pPr marL="0" indent="0" algn="just" rtl="1">
              <a:buNone/>
            </a:pPr>
            <a:r>
              <a:rPr lang="ar-TN" sz="3600" b="1" dirty="0" smtClean="0"/>
              <a:t>جاء </a:t>
            </a:r>
            <a:r>
              <a:rPr lang="ar-TN" sz="3600" b="1" dirty="0" err="1" smtClean="0"/>
              <a:t>با</a:t>
            </a:r>
            <a:r>
              <a:rPr lang="ar-SA" sz="3600" b="1" dirty="0" smtClean="0"/>
              <a:t>لبند </a:t>
            </a:r>
            <a:r>
              <a:rPr lang="en-US" sz="3600" b="1" dirty="0" smtClean="0"/>
              <a:t>12</a:t>
            </a:r>
            <a:r>
              <a:rPr lang="ar-SA" sz="3600" b="1" dirty="0" smtClean="0"/>
              <a:t> من </a:t>
            </a:r>
            <a:r>
              <a:rPr lang="ar-TN" sz="3600" b="1" dirty="0" smtClean="0"/>
              <a:t>المعيار الشرعي رقم </a:t>
            </a:r>
            <a:r>
              <a:rPr lang="en-US" sz="3600" b="1" dirty="0" smtClean="0"/>
              <a:t>46</a:t>
            </a:r>
            <a:r>
              <a:rPr lang="ar-TN" sz="3600" b="1" dirty="0" smtClean="0"/>
              <a:t> المتعلق بالوكالة بالاستثمار أنه: </a:t>
            </a:r>
            <a:r>
              <a:rPr lang="ar-TN" sz="3600" b="1" dirty="0" smtClean="0">
                <a:solidFill>
                  <a:srgbClr val="C00000"/>
                </a:solidFill>
              </a:rPr>
              <a:t>((... </a:t>
            </a:r>
            <a:r>
              <a:rPr lang="ar-SA" sz="3600" b="1" dirty="0" smtClean="0">
                <a:solidFill>
                  <a:srgbClr val="C00000"/>
                </a:solidFill>
              </a:rPr>
              <a:t>تستحق أموال الوكالة بالاستثمار الربح بحساب النمر كغيرها من أموال المضاربة أو ما ضم إليها من المساهمين...))</a:t>
            </a:r>
            <a:r>
              <a:rPr lang="fr-FR" sz="3600" b="1" dirty="0" smtClean="0">
                <a:solidFill>
                  <a:srgbClr val="C00000"/>
                </a:solidFill>
              </a:rPr>
              <a:t> </a:t>
            </a:r>
            <a:endParaRPr lang="ar-TN" sz="3600" b="1" dirty="0" smtClean="0">
              <a:solidFill>
                <a:srgbClr val="C00000"/>
              </a:solidFill>
            </a:endParaRPr>
          </a:p>
          <a:p>
            <a:pPr marL="0" indent="0" algn="r" rtl="1">
              <a:buNone/>
            </a:pPr>
            <a:endParaRPr lang="fr-FR" sz="3200" dirty="0" smtClean="0">
              <a:solidFill>
                <a:srgbClr val="C00000"/>
              </a:solidFill>
            </a:endParaRPr>
          </a:p>
        </p:txBody>
      </p:sp>
      <p:pic>
        <p:nvPicPr>
          <p:cNvPr id="6" name="Picture 3" descr="C:\Users\Abojad\Desktop\images (3).jpg"/>
          <p:cNvPicPr>
            <a:picLocks noChangeAspect="1" noChangeArrowheads="1"/>
          </p:cNvPicPr>
          <p:nvPr/>
        </p:nvPicPr>
        <p:blipFill>
          <a:blip r:embed="rId2"/>
          <a:srcRect/>
          <a:stretch>
            <a:fillRect/>
          </a:stretch>
        </p:blipFill>
        <p:spPr bwMode="auto">
          <a:xfrm>
            <a:off x="285720" y="285728"/>
            <a:ext cx="2285984" cy="1009624"/>
          </a:xfrm>
          <a:prstGeom prst="rect">
            <a:avLst/>
          </a:prstGeom>
          <a:noFill/>
        </p:spPr>
      </p:pic>
      <p:pic>
        <p:nvPicPr>
          <p:cNvPr id="240642" name="Picture 2" descr="C:\Users\Abojad\Desktop\Nouveau dossier\صيغة-و-نموذج-توكيل-خاص-لمصلحة-الغير-غير-قابل-للالغاء-300x181.png"/>
          <p:cNvPicPr>
            <a:picLocks noChangeAspect="1" noChangeArrowheads="1"/>
          </p:cNvPicPr>
          <p:nvPr/>
        </p:nvPicPr>
        <p:blipFill>
          <a:blip r:embed="rId3"/>
          <a:srcRect/>
          <a:stretch>
            <a:fillRect/>
          </a:stretch>
        </p:blipFill>
        <p:spPr bwMode="auto">
          <a:xfrm>
            <a:off x="1071539" y="3972502"/>
            <a:ext cx="4143404" cy="2235938"/>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28600"/>
            <a:ext cx="8480328" cy="990600"/>
          </a:xfrm>
        </p:spPr>
        <p:txBody>
          <a:bodyPr>
            <a:normAutofit/>
          </a:bodyPr>
          <a:lstStyle/>
          <a:p>
            <a:pPr algn="r" rtl="1"/>
            <a:r>
              <a:rPr lang="ar-TN" sz="5400" b="1" dirty="0" smtClean="0">
                <a:solidFill>
                  <a:schemeClr val="accent5">
                    <a:lumMod val="75000"/>
                  </a:schemeClr>
                </a:solidFill>
              </a:rPr>
              <a:t>  طريقة حساب النِّمَر (</a:t>
            </a:r>
            <a:r>
              <a:rPr lang="en-US" sz="5400" b="1" dirty="0" smtClean="0">
                <a:solidFill>
                  <a:schemeClr val="accent5">
                    <a:lumMod val="75000"/>
                  </a:schemeClr>
                </a:solidFill>
              </a:rPr>
              <a:t>2</a:t>
            </a:r>
            <a:r>
              <a:rPr lang="ar-TN" sz="5400" b="1" dirty="0" smtClean="0">
                <a:solidFill>
                  <a:schemeClr val="accent5">
                    <a:lumMod val="75000"/>
                  </a:schemeClr>
                </a:solidFill>
              </a:rPr>
              <a:t>) 	</a:t>
            </a:r>
            <a:endParaRPr lang="fr-FR" sz="5400" b="1" dirty="0">
              <a:solidFill>
                <a:schemeClr val="accent5">
                  <a:lumMod val="75000"/>
                </a:schemeClr>
              </a:solidFill>
            </a:endParaRPr>
          </a:p>
        </p:txBody>
      </p:sp>
      <p:sp>
        <p:nvSpPr>
          <p:cNvPr id="3" name="Espace réservé du pied de page 2"/>
          <p:cNvSpPr>
            <a:spLocks noGrp="1"/>
          </p:cNvSpPr>
          <p:nvPr>
            <p:ph type="ftr" sz="quarter" idx="11"/>
          </p:nvPr>
        </p:nvSpPr>
        <p:spPr>
          <a:xfrm>
            <a:off x="3214678"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63</a:t>
            </a:fld>
            <a:endParaRPr lang="fr-FR"/>
          </a:p>
        </p:txBody>
      </p:sp>
      <p:sp>
        <p:nvSpPr>
          <p:cNvPr id="5" name="Espace réservé du contenu 4"/>
          <p:cNvSpPr>
            <a:spLocks noGrp="1"/>
          </p:cNvSpPr>
          <p:nvPr>
            <p:ph sz="quarter" idx="1"/>
          </p:nvPr>
        </p:nvSpPr>
        <p:spPr>
          <a:xfrm>
            <a:off x="214282" y="1571612"/>
            <a:ext cx="8572560" cy="4495800"/>
          </a:xfrm>
        </p:spPr>
        <p:style>
          <a:lnRef idx="1">
            <a:schemeClr val="accent6"/>
          </a:lnRef>
          <a:fillRef idx="1001">
            <a:schemeClr val="lt1"/>
          </a:fillRef>
          <a:effectRef idx="1">
            <a:schemeClr val="accent6"/>
          </a:effectRef>
          <a:fontRef idx="minor">
            <a:schemeClr val="dk1"/>
          </a:fontRef>
        </p:style>
        <p:txBody>
          <a:bodyPr>
            <a:normAutofit/>
          </a:bodyPr>
          <a:lstStyle/>
          <a:p>
            <a:pPr marL="0" indent="0" algn="just" rtl="1">
              <a:buNone/>
            </a:pPr>
            <a:r>
              <a:rPr lang="ar-SA" sz="3600" dirty="0" smtClean="0"/>
              <a:t>وطريقة الأعداد (النّمَر) في احتساب أرباح المضاربة،</a:t>
            </a:r>
            <a:r>
              <a:rPr lang="ar-TN" sz="3600" b="1" dirty="0" smtClean="0">
                <a:solidFill>
                  <a:srgbClr val="C00000"/>
                </a:solidFill>
              </a:rPr>
              <a:t> </a:t>
            </a:r>
            <a:r>
              <a:rPr lang="ar-TN" sz="3600" dirty="0" smtClean="0">
                <a:solidFill>
                  <a:schemeClr val="tx1"/>
                </a:solidFill>
              </a:rPr>
              <a:t>أوضحها الدكتور </a:t>
            </a:r>
            <a:r>
              <a:rPr lang="ar-TN" sz="3600" b="1" dirty="0" smtClean="0">
                <a:solidFill>
                  <a:schemeClr val="tx1"/>
                </a:solidFill>
              </a:rPr>
              <a:t>عبد الجبار </a:t>
            </a:r>
            <a:r>
              <a:rPr lang="ar-TN" sz="3600" b="1" dirty="0" err="1" smtClean="0">
                <a:solidFill>
                  <a:schemeClr val="tx1"/>
                </a:solidFill>
              </a:rPr>
              <a:t>السبهاني</a:t>
            </a:r>
            <a:r>
              <a:rPr lang="ar-TN" sz="3600" b="1" dirty="0" smtClean="0">
                <a:solidFill>
                  <a:schemeClr val="tx1"/>
                </a:solidFill>
              </a:rPr>
              <a:t> </a:t>
            </a:r>
            <a:r>
              <a:rPr lang="ar-TN" sz="3600" dirty="0" smtClean="0">
                <a:solidFill>
                  <a:schemeClr val="tx1"/>
                </a:solidFill>
              </a:rPr>
              <a:t>بشكل مبسط فقال:</a:t>
            </a:r>
            <a:r>
              <a:rPr lang="ar-SA" sz="3600" dirty="0" smtClean="0">
                <a:solidFill>
                  <a:schemeClr val="tx1"/>
                </a:solidFill>
              </a:rPr>
              <a:t> </a:t>
            </a:r>
            <a:r>
              <a:rPr lang="ar-SA" sz="3600" dirty="0" smtClean="0"/>
              <a:t>هي طريقة حسابية هدفها تحديد أنصبة الربح التي يأخذها أرباب المال، وتعتمد على محدّدَين اثنين هما: </a:t>
            </a:r>
            <a:endParaRPr lang="fr-FR" sz="3600" dirty="0" smtClean="0"/>
          </a:p>
          <a:p>
            <a:pPr marL="1162050" indent="-628650" algn="just" rtl="1">
              <a:buClr>
                <a:schemeClr val="accent5">
                  <a:lumMod val="50000"/>
                </a:schemeClr>
              </a:buClr>
              <a:buFont typeface="Wingdings" pitchFamily="2" charset="2"/>
              <a:buChar char="q"/>
            </a:pPr>
            <a:r>
              <a:rPr lang="ar-SA" sz="3600" b="1" dirty="0" smtClean="0">
                <a:solidFill>
                  <a:srgbClr val="C00000"/>
                </a:solidFill>
              </a:rPr>
              <a:t>حجم رأس المال المقدم من قبل</a:t>
            </a:r>
            <a:r>
              <a:rPr lang="ar-TN" sz="3600" b="1" dirty="0" smtClean="0">
                <a:solidFill>
                  <a:srgbClr val="C00000"/>
                </a:solidFill>
              </a:rPr>
              <a:t> رب المال.</a:t>
            </a:r>
            <a:endParaRPr lang="fr-FR" sz="3600" b="1" dirty="0" smtClean="0">
              <a:solidFill>
                <a:srgbClr val="C00000"/>
              </a:solidFill>
            </a:endParaRPr>
          </a:p>
          <a:p>
            <a:pPr marL="1162050" indent="-628650" algn="just" rtl="1">
              <a:buClr>
                <a:schemeClr val="accent5">
                  <a:lumMod val="50000"/>
                </a:schemeClr>
              </a:buClr>
              <a:buFont typeface="Wingdings" pitchFamily="2" charset="2"/>
              <a:buChar char="q"/>
            </a:pPr>
            <a:r>
              <a:rPr lang="ar-SA" sz="3600" b="1" dirty="0" smtClean="0">
                <a:solidFill>
                  <a:srgbClr val="C00000"/>
                </a:solidFill>
              </a:rPr>
              <a:t>المدة الزمنية التي يبقى فيها رأس المال في وعاء المضاربة.</a:t>
            </a:r>
            <a:endParaRPr lang="ar-TN" sz="3600" b="1" dirty="0" smtClean="0">
              <a:solidFill>
                <a:srgbClr val="C00000"/>
              </a:solidFill>
            </a:endParaRPr>
          </a:p>
          <a:p>
            <a:pPr marL="0" indent="0" algn="r" rtl="1">
              <a:buNone/>
            </a:pPr>
            <a:endParaRPr lang="fr-FR" sz="3200" dirty="0" smtClean="0">
              <a:solidFill>
                <a:srgbClr val="C00000"/>
              </a:solidFill>
            </a:endParaRPr>
          </a:p>
        </p:txBody>
      </p:sp>
      <p:pic>
        <p:nvPicPr>
          <p:cNvPr id="6" name="Picture 3" descr="C:\Users\Abojad\Desktop\images (3).jpg"/>
          <p:cNvPicPr>
            <a:picLocks noChangeAspect="1" noChangeArrowheads="1"/>
          </p:cNvPicPr>
          <p:nvPr/>
        </p:nvPicPr>
        <p:blipFill>
          <a:blip r:embed="rId2"/>
          <a:srcRect/>
          <a:stretch>
            <a:fillRect/>
          </a:stretch>
        </p:blipFill>
        <p:spPr bwMode="auto">
          <a:xfrm>
            <a:off x="428596" y="285728"/>
            <a:ext cx="2285984" cy="1009624"/>
          </a:xfrm>
          <a:prstGeom prst="rect">
            <a:avLst/>
          </a:prstGeom>
          <a:noFill/>
        </p:spPr>
      </p:pic>
      <p:pic>
        <p:nvPicPr>
          <p:cNvPr id="241667" name="Picture 3" descr="C:\Users\Abojad\Desktop\Nouveau dossier\images (12).jpg"/>
          <p:cNvPicPr>
            <a:picLocks noChangeAspect="1" noChangeArrowheads="1"/>
          </p:cNvPicPr>
          <p:nvPr/>
        </p:nvPicPr>
        <p:blipFill>
          <a:blip r:embed="rId3"/>
          <a:srcRect/>
          <a:stretch>
            <a:fillRect/>
          </a:stretch>
        </p:blipFill>
        <p:spPr bwMode="auto">
          <a:xfrm>
            <a:off x="214282" y="5072074"/>
            <a:ext cx="2357454" cy="1619249"/>
          </a:xfrm>
          <a:prstGeom prst="rect">
            <a:avLst/>
          </a:prstGeom>
          <a:noFill/>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28600"/>
            <a:ext cx="8480328" cy="990600"/>
          </a:xfrm>
        </p:spPr>
        <p:txBody>
          <a:bodyPr>
            <a:normAutofit/>
          </a:bodyPr>
          <a:lstStyle/>
          <a:p>
            <a:pPr algn="r" rtl="1"/>
            <a:r>
              <a:rPr lang="ar-TN" sz="5400" b="1" dirty="0" smtClean="0">
                <a:solidFill>
                  <a:schemeClr val="accent5">
                    <a:lumMod val="75000"/>
                  </a:schemeClr>
                </a:solidFill>
              </a:rPr>
              <a:t> طريقة حساب النِّمَر (</a:t>
            </a:r>
            <a:r>
              <a:rPr lang="en-US" sz="5400" b="1" dirty="0" smtClean="0">
                <a:solidFill>
                  <a:schemeClr val="accent5">
                    <a:lumMod val="75000"/>
                  </a:schemeClr>
                </a:solidFill>
              </a:rPr>
              <a:t>3</a:t>
            </a:r>
            <a:r>
              <a:rPr lang="ar-TN" sz="5400" b="1" dirty="0" smtClean="0">
                <a:solidFill>
                  <a:schemeClr val="accent5">
                    <a:lumMod val="75000"/>
                  </a:schemeClr>
                </a:solidFill>
              </a:rPr>
              <a:t>) 	</a:t>
            </a:r>
            <a:endParaRPr lang="fr-FR" sz="5400" b="1" dirty="0">
              <a:solidFill>
                <a:schemeClr val="accent5">
                  <a:lumMod val="75000"/>
                </a:schemeClr>
              </a:solidFill>
            </a:endParaRPr>
          </a:p>
        </p:txBody>
      </p:sp>
      <p:sp>
        <p:nvSpPr>
          <p:cNvPr id="3" name="Espace réservé du pied de page 2"/>
          <p:cNvSpPr>
            <a:spLocks noGrp="1"/>
          </p:cNvSpPr>
          <p:nvPr>
            <p:ph type="ftr" sz="quarter" idx="11"/>
          </p:nvPr>
        </p:nvSpPr>
        <p:spPr>
          <a:xfrm>
            <a:off x="3214678"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64</a:t>
            </a:fld>
            <a:endParaRPr lang="fr-FR"/>
          </a:p>
        </p:txBody>
      </p:sp>
      <p:sp>
        <p:nvSpPr>
          <p:cNvPr id="5" name="Espace réservé du contenu 4"/>
          <p:cNvSpPr>
            <a:spLocks noGrp="1"/>
          </p:cNvSpPr>
          <p:nvPr>
            <p:ph sz="quarter" idx="1"/>
          </p:nvPr>
        </p:nvSpPr>
        <p:spPr>
          <a:xfrm>
            <a:off x="428596" y="1600200"/>
            <a:ext cx="8337452" cy="4495800"/>
          </a:xfrm>
        </p:spPr>
        <p:txBody>
          <a:bodyPr/>
          <a:lstStyle/>
          <a:p>
            <a:pPr marL="0" indent="0" algn="just" rtl="1">
              <a:buNone/>
            </a:pPr>
            <a:r>
              <a:rPr lang="ar-TN" sz="3600" dirty="0" smtClean="0">
                <a:solidFill>
                  <a:schemeClr val="accent5">
                    <a:lumMod val="50000"/>
                  </a:schemeClr>
                </a:solidFill>
              </a:rPr>
              <a:t>ف</a:t>
            </a:r>
            <a:r>
              <a:rPr lang="ar-SA" sz="3600" dirty="0" smtClean="0">
                <a:solidFill>
                  <a:schemeClr val="accent5">
                    <a:lumMod val="50000"/>
                  </a:schemeClr>
                </a:solidFill>
              </a:rPr>
              <a:t>بعد أن تخرج حصة عامل المضاربة </a:t>
            </a:r>
            <a:r>
              <a:rPr lang="ar-TN" sz="3600" dirty="0" smtClean="0">
                <a:solidFill>
                  <a:schemeClr val="accent5">
                    <a:lumMod val="50000"/>
                  </a:schemeClr>
                </a:solidFill>
              </a:rPr>
              <a:t>(وهو المصرف) </a:t>
            </a:r>
            <a:r>
              <a:rPr lang="ar-SA" sz="3600" dirty="0" smtClean="0">
                <a:solidFill>
                  <a:schemeClr val="accent5">
                    <a:lumMod val="50000"/>
                  </a:schemeClr>
                </a:solidFill>
              </a:rPr>
              <a:t>من الربح</a:t>
            </a:r>
            <a:r>
              <a:rPr lang="ar-TN" sz="3600" dirty="0" smtClean="0">
                <a:solidFill>
                  <a:schemeClr val="accent5">
                    <a:lumMod val="50000"/>
                  </a:schemeClr>
                </a:solidFill>
              </a:rPr>
              <a:t>، </a:t>
            </a:r>
            <a:r>
              <a:rPr lang="ar-SA" sz="3600" dirty="0" smtClean="0">
                <a:solidFill>
                  <a:schemeClr val="accent5">
                    <a:lumMod val="50000"/>
                  </a:schemeClr>
                </a:solidFill>
              </a:rPr>
              <a:t>يُقسم الباقي بين أرباب المال المستثمرين </a:t>
            </a:r>
            <a:r>
              <a:rPr lang="ar-SA" sz="3600" b="1" dirty="0" smtClean="0">
                <a:solidFill>
                  <a:schemeClr val="accent5">
                    <a:lumMod val="50000"/>
                  </a:schemeClr>
                </a:solidFill>
              </a:rPr>
              <a:t>(بمن فيهم </a:t>
            </a:r>
            <a:r>
              <a:rPr lang="ar-TN" sz="3600" b="1" dirty="0" smtClean="0">
                <a:solidFill>
                  <a:schemeClr val="accent5">
                    <a:lumMod val="50000"/>
                  </a:schemeClr>
                </a:solidFill>
              </a:rPr>
              <a:t>المصرف </a:t>
            </a:r>
            <a:r>
              <a:rPr lang="ar-SA" sz="3600" b="1" dirty="0" smtClean="0">
                <a:solidFill>
                  <a:schemeClr val="accent5">
                    <a:lumMod val="50000"/>
                  </a:schemeClr>
                </a:solidFill>
              </a:rPr>
              <a:t>إذا كان قد خلط ماله بأموال الممولين الآخرين) </a:t>
            </a:r>
            <a:r>
              <a:rPr lang="ar-SA" sz="3600" dirty="0" smtClean="0">
                <a:solidFill>
                  <a:schemeClr val="accent5">
                    <a:lumMod val="50000"/>
                  </a:schemeClr>
                </a:solidFill>
              </a:rPr>
              <a:t>بحسب مقدار رأس المال المقدم من قبل كل واحد منهم</a:t>
            </a:r>
            <a:r>
              <a:rPr lang="ar-TN" sz="3600" dirty="0" smtClean="0">
                <a:solidFill>
                  <a:schemeClr val="accent5">
                    <a:lumMod val="50000"/>
                  </a:schemeClr>
                </a:solidFill>
              </a:rPr>
              <a:t>،</a:t>
            </a:r>
            <a:r>
              <a:rPr lang="ar-SA" sz="3600" dirty="0" smtClean="0">
                <a:solidFill>
                  <a:schemeClr val="accent5">
                    <a:lumMod val="50000"/>
                  </a:schemeClr>
                </a:solidFill>
              </a:rPr>
              <a:t> مضروباً في المدة التي بقي فيها رأس ماله في عهدة المصرف. </a:t>
            </a:r>
            <a:endParaRPr lang="fr-FR" sz="3600" dirty="0" smtClean="0">
              <a:solidFill>
                <a:schemeClr val="accent5">
                  <a:lumMod val="50000"/>
                </a:schemeClr>
              </a:solidFill>
            </a:endParaRPr>
          </a:p>
          <a:p>
            <a:pPr marL="0" indent="0" algn="r" rtl="1">
              <a:buNone/>
            </a:pPr>
            <a:endParaRPr lang="fr-FR" sz="3200" dirty="0" smtClean="0">
              <a:solidFill>
                <a:srgbClr val="C00000"/>
              </a:solidFill>
            </a:endParaRPr>
          </a:p>
        </p:txBody>
      </p:sp>
      <p:pic>
        <p:nvPicPr>
          <p:cNvPr id="6" name="Picture 3" descr="C:\Users\Abojad\Desktop\images (3).jpg"/>
          <p:cNvPicPr>
            <a:picLocks noChangeAspect="1" noChangeArrowheads="1"/>
          </p:cNvPicPr>
          <p:nvPr/>
        </p:nvPicPr>
        <p:blipFill>
          <a:blip r:embed="rId2"/>
          <a:srcRect/>
          <a:stretch>
            <a:fillRect/>
          </a:stretch>
        </p:blipFill>
        <p:spPr bwMode="auto">
          <a:xfrm>
            <a:off x="428596" y="285728"/>
            <a:ext cx="2285984" cy="1009624"/>
          </a:xfrm>
          <a:prstGeom prst="rect">
            <a:avLst/>
          </a:prstGeom>
          <a:noFill/>
        </p:spPr>
      </p:pic>
      <p:pic>
        <p:nvPicPr>
          <p:cNvPr id="242694" name="Picture 6" descr="C:\Users\Abojad\Desktop\téléchargement (2).jpg"/>
          <p:cNvPicPr>
            <a:picLocks noChangeAspect="1" noChangeArrowheads="1"/>
          </p:cNvPicPr>
          <p:nvPr/>
        </p:nvPicPr>
        <p:blipFill>
          <a:blip r:embed="rId3"/>
          <a:srcRect/>
          <a:stretch>
            <a:fillRect/>
          </a:stretch>
        </p:blipFill>
        <p:spPr bwMode="auto">
          <a:xfrm>
            <a:off x="714348" y="4500570"/>
            <a:ext cx="2143125" cy="2143125"/>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28600"/>
            <a:ext cx="8480328" cy="990600"/>
          </a:xfrm>
        </p:spPr>
        <p:txBody>
          <a:bodyPr>
            <a:normAutofit/>
          </a:bodyPr>
          <a:lstStyle/>
          <a:p>
            <a:pPr algn="r" rtl="1"/>
            <a:r>
              <a:rPr lang="ar-TN" sz="5400" b="1" dirty="0" smtClean="0">
                <a:solidFill>
                  <a:schemeClr val="accent5">
                    <a:lumMod val="75000"/>
                  </a:schemeClr>
                </a:solidFill>
              </a:rPr>
              <a:t> طريقة حساب النِّمَر (</a:t>
            </a:r>
            <a:r>
              <a:rPr lang="en-US" sz="5400" b="1" dirty="0" smtClean="0">
                <a:solidFill>
                  <a:schemeClr val="accent5">
                    <a:lumMod val="75000"/>
                  </a:schemeClr>
                </a:solidFill>
              </a:rPr>
              <a:t>4</a:t>
            </a:r>
            <a:r>
              <a:rPr lang="ar-TN" sz="5400" b="1" dirty="0" smtClean="0">
                <a:solidFill>
                  <a:schemeClr val="accent5">
                    <a:lumMod val="75000"/>
                  </a:schemeClr>
                </a:solidFill>
              </a:rPr>
              <a:t>)</a:t>
            </a:r>
            <a:endParaRPr lang="fr-FR" sz="5400" b="1" dirty="0">
              <a:solidFill>
                <a:schemeClr val="accent5">
                  <a:lumMod val="75000"/>
                </a:schemeClr>
              </a:solidFill>
            </a:endParaRPr>
          </a:p>
        </p:txBody>
      </p:sp>
      <p:sp>
        <p:nvSpPr>
          <p:cNvPr id="3" name="Espace réservé du pied de page 2"/>
          <p:cNvSpPr>
            <a:spLocks noGrp="1"/>
          </p:cNvSpPr>
          <p:nvPr>
            <p:ph type="ftr" sz="quarter" idx="11"/>
          </p:nvPr>
        </p:nvSpPr>
        <p:spPr>
          <a:xfrm>
            <a:off x="3214678"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65</a:t>
            </a:fld>
            <a:endParaRPr lang="fr-FR"/>
          </a:p>
        </p:txBody>
      </p:sp>
      <p:sp>
        <p:nvSpPr>
          <p:cNvPr id="5" name="Espace réservé du contenu 4"/>
          <p:cNvSpPr>
            <a:spLocks noGrp="1"/>
          </p:cNvSpPr>
          <p:nvPr>
            <p:ph sz="quarter" idx="1"/>
          </p:nvPr>
        </p:nvSpPr>
        <p:spPr>
          <a:xfrm>
            <a:off x="142844" y="1600200"/>
            <a:ext cx="8858312" cy="4686320"/>
          </a:xfrm>
        </p:spPr>
        <p:txBody>
          <a:bodyPr>
            <a:normAutofit fontScale="70000" lnSpcReduction="20000"/>
          </a:bodyPr>
          <a:lstStyle/>
          <a:p>
            <a:pPr marL="0" indent="0" algn="r" rtl="1">
              <a:buNone/>
            </a:pPr>
            <a:r>
              <a:rPr lang="ar-TN" sz="3600" b="1" dirty="0" smtClean="0"/>
              <a:t>و</a:t>
            </a:r>
            <a:r>
              <a:rPr lang="ar-SA" sz="3600" b="1" dirty="0" smtClean="0"/>
              <a:t>تستلزم هذه الطريقة </a:t>
            </a:r>
            <a:r>
              <a:rPr lang="ar-TN" sz="3600" b="1" dirty="0" smtClean="0"/>
              <a:t>ما يلي</a:t>
            </a:r>
            <a:r>
              <a:rPr lang="ar-SA" sz="3600" b="1" dirty="0" smtClean="0"/>
              <a:t>:</a:t>
            </a:r>
            <a:endParaRPr lang="fr-FR" sz="3600" dirty="0" smtClean="0"/>
          </a:p>
          <a:p>
            <a:pPr marL="355600" indent="-355600" algn="just" rtl="1"/>
            <a:r>
              <a:rPr lang="ar-SA" sz="3600" dirty="0" smtClean="0"/>
              <a:t>تعريف أصغر وحدة من المال يعتمدها المصرف في الوعاء الاستثماري (حجم المساهمة الدنيا) لتعطى نقطة واحدة (نمرة).</a:t>
            </a:r>
            <a:endParaRPr lang="fr-FR" sz="3600" dirty="0" smtClean="0"/>
          </a:p>
          <a:p>
            <a:pPr marL="355600" indent="-355600" algn="just" rtl="1"/>
            <a:r>
              <a:rPr lang="ar-SA" sz="3600" dirty="0" smtClean="0"/>
              <a:t>تعريف أصغر وحدة من الزمن يعتمدها المصرف في حساب مدة المشاركة في وعاء المضاربة (يوماً أو أسبوعاً أو شهراً) وتعطى نقطة أو نمرة واحدة أيضاً.</a:t>
            </a:r>
            <a:endParaRPr lang="fr-FR" sz="3600" dirty="0" smtClean="0"/>
          </a:p>
          <a:p>
            <a:pPr marL="355600" indent="-355600" algn="just" rtl="1"/>
            <a:r>
              <a:rPr lang="ar-SA" sz="3600" dirty="0" smtClean="0"/>
              <a:t>يُضرب مجموع نمر المال بمجموع نمر الزمن الخاصة بكل حريف لنحصل على مجموع النمر الخاصة به</a:t>
            </a:r>
            <a:endParaRPr lang="en-US" sz="3600" dirty="0" smtClean="0"/>
          </a:p>
          <a:p>
            <a:pPr marL="355600" indent="-355600" algn="just" rtl="1"/>
            <a:r>
              <a:rPr lang="ar-SA" sz="3600" dirty="0" smtClean="0"/>
              <a:t>تجمع نمر المشاركين في الوعاء الاستثماري للحصول على المجموع الكلي للنمر.</a:t>
            </a:r>
            <a:endParaRPr lang="fr-FR" sz="3600" dirty="0" smtClean="0"/>
          </a:p>
          <a:p>
            <a:pPr marL="355600" indent="-355600" algn="just" rtl="1"/>
            <a:r>
              <a:rPr lang="ar-SA" sz="3600" dirty="0" smtClean="0"/>
              <a:t>تقسم الأرباح الكلية (بعد خصم أجرة الوكيل أو حصة عامل المضاربة)، على المجموع الكلي للنمر لنستخرج نصيب النمرة من الربح.</a:t>
            </a:r>
            <a:endParaRPr lang="fr-FR" sz="3600" dirty="0" smtClean="0"/>
          </a:p>
          <a:p>
            <a:pPr marL="355600" indent="-355600" algn="just" rtl="1"/>
            <a:r>
              <a:rPr lang="ar-SA" sz="3600" dirty="0" smtClean="0"/>
              <a:t>يضرب نصيب النمرة الواحدة بعدد النمر التي يملكها كل واحد من المشاركين لنتعرف على مقدار نصيبه من الربح.</a:t>
            </a:r>
            <a:endParaRPr lang="fr-FR" sz="3600" dirty="0" smtClean="0"/>
          </a:p>
        </p:txBody>
      </p:sp>
      <p:pic>
        <p:nvPicPr>
          <p:cNvPr id="6" name="Picture 3" descr="C:\Users\Abojad\Desktop\images (3).jpg"/>
          <p:cNvPicPr>
            <a:picLocks noChangeAspect="1" noChangeArrowheads="1"/>
          </p:cNvPicPr>
          <p:nvPr/>
        </p:nvPicPr>
        <p:blipFill>
          <a:blip r:embed="rId2"/>
          <a:srcRect/>
          <a:stretch>
            <a:fillRect/>
          </a:stretch>
        </p:blipFill>
        <p:spPr bwMode="auto">
          <a:xfrm>
            <a:off x="428596" y="285728"/>
            <a:ext cx="2285984" cy="1009624"/>
          </a:xfrm>
          <a:prstGeom prst="rect">
            <a:avLst/>
          </a:prstGeom>
          <a:noFill/>
        </p:spPr>
      </p:pic>
      <p:pic>
        <p:nvPicPr>
          <p:cNvPr id="243715" name="Picture 3" descr="C:\Users\Abojad\Desktop\Nouveau dossier\images (53).jpg"/>
          <p:cNvPicPr>
            <a:picLocks noChangeAspect="1" noChangeArrowheads="1"/>
          </p:cNvPicPr>
          <p:nvPr/>
        </p:nvPicPr>
        <p:blipFill>
          <a:blip r:embed="rId3"/>
          <a:srcRect/>
          <a:stretch>
            <a:fillRect/>
          </a:stretch>
        </p:blipFill>
        <p:spPr bwMode="auto">
          <a:xfrm>
            <a:off x="0" y="5572140"/>
            <a:ext cx="1233490" cy="1285860"/>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28600"/>
            <a:ext cx="8480328" cy="990600"/>
          </a:xfrm>
        </p:spPr>
        <p:txBody>
          <a:bodyPr>
            <a:normAutofit/>
          </a:bodyPr>
          <a:lstStyle/>
          <a:p>
            <a:pPr algn="r" rtl="1"/>
            <a:r>
              <a:rPr lang="ar-TN" sz="5400" b="1" dirty="0" smtClean="0">
                <a:solidFill>
                  <a:schemeClr val="accent5">
                    <a:lumMod val="75000"/>
                  </a:schemeClr>
                </a:solidFill>
              </a:rPr>
              <a:t> طريقة حساب النِّمَر (</a:t>
            </a:r>
            <a:r>
              <a:rPr lang="en-US" sz="5400" b="1" dirty="0" smtClean="0">
                <a:solidFill>
                  <a:schemeClr val="accent5">
                    <a:lumMod val="75000"/>
                  </a:schemeClr>
                </a:solidFill>
              </a:rPr>
              <a:t>?</a:t>
            </a:r>
            <a:r>
              <a:rPr lang="ar-TN" sz="5400" b="1" dirty="0" smtClean="0">
                <a:solidFill>
                  <a:schemeClr val="accent5">
                    <a:lumMod val="75000"/>
                  </a:schemeClr>
                </a:solidFill>
              </a:rPr>
              <a:t>)</a:t>
            </a:r>
            <a:endParaRPr lang="fr-FR" sz="5400" b="1" dirty="0">
              <a:solidFill>
                <a:schemeClr val="accent5">
                  <a:lumMod val="75000"/>
                </a:schemeClr>
              </a:solidFill>
            </a:endParaRPr>
          </a:p>
        </p:txBody>
      </p:sp>
      <p:sp>
        <p:nvSpPr>
          <p:cNvPr id="3" name="Espace réservé du pied de page 2"/>
          <p:cNvSpPr>
            <a:spLocks noGrp="1"/>
          </p:cNvSpPr>
          <p:nvPr>
            <p:ph type="ftr" sz="quarter" idx="11"/>
          </p:nvPr>
        </p:nvSpPr>
        <p:spPr>
          <a:xfrm>
            <a:off x="3214678"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66</a:t>
            </a:fld>
            <a:endParaRPr lang="fr-FR"/>
          </a:p>
        </p:txBody>
      </p:sp>
      <p:pic>
        <p:nvPicPr>
          <p:cNvPr id="6" name="Picture 3" descr="C:\Users\Abojad\Desktop\images (3).jpg"/>
          <p:cNvPicPr>
            <a:picLocks noChangeAspect="1" noChangeArrowheads="1"/>
          </p:cNvPicPr>
          <p:nvPr/>
        </p:nvPicPr>
        <p:blipFill>
          <a:blip r:embed="rId2"/>
          <a:srcRect/>
          <a:stretch>
            <a:fillRect/>
          </a:stretch>
        </p:blipFill>
        <p:spPr bwMode="auto">
          <a:xfrm>
            <a:off x="428596" y="285728"/>
            <a:ext cx="2285984" cy="1009624"/>
          </a:xfrm>
          <a:prstGeom prst="rect">
            <a:avLst/>
          </a:prstGeom>
          <a:noFill/>
        </p:spPr>
      </p:pic>
      <p:sp>
        <p:nvSpPr>
          <p:cNvPr id="9" name="Espace réservé du contenu 8"/>
          <p:cNvSpPr>
            <a:spLocks noGrp="1"/>
          </p:cNvSpPr>
          <p:nvPr>
            <p:ph sz="quarter" idx="1"/>
          </p:nvPr>
        </p:nvSpPr>
        <p:spPr/>
        <p:txBody>
          <a:bodyPr>
            <a:normAutofit/>
          </a:bodyPr>
          <a:lstStyle/>
          <a:p>
            <a:pPr algn="ctr" rtl="1">
              <a:buNone/>
            </a:pPr>
            <a:endParaRPr lang="fr-FR" sz="2800" b="1" dirty="0" smtClean="0">
              <a:solidFill>
                <a:srgbClr val="C00000"/>
              </a:solidFill>
            </a:endParaRPr>
          </a:p>
          <a:p>
            <a:pPr algn="ctr" rtl="1">
              <a:buNone/>
            </a:pPr>
            <a:r>
              <a:rPr lang="ar-TN" sz="4800" b="1" dirty="0" smtClean="0">
                <a:solidFill>
                  <a:srgbClr val="C00000"/>
                </a:solidFill>
              </a:rPr>
              <a:t>هل فهمتم طريقة حساب النّمر ؟</a:t>
            </a:r>
          </a:p>
          <a:p>
            <a:pPr algn="ctr" rtl="1">
              <a:buNone/>
            </a:pPr>
            <a:endParaRPr lang="ar-TN" sz="4800" b="1" dirty="0" smtClean="0">
              <a:solidFill>
                <a:srgbClr val="C00000"/>
              </a:solidFill>
            </a:endParaRPr>
          </a:p>
          <a:p>
            <a:pPr algn="r" rtl="1">
              <a:buNone/>
            </a:pPr>
            <a:r>
              <a:rPr lang="ar-TN" sz="4800" b="1" dirty="0" smtClean="0">
                <a:solidFill>
                  <a:srgbClr val="0000CC"/>
                </a:solidFill>
              </a:rPr>
              <a:t>لا لم نفهم </a:t>
            </a:r>
            <a:r>
              <a:rPr lang="fr-FR" sz="6000" b="1" dirty="0" smtClean="0">
                <a:solidFill>
                  <a:srgbClr val="0000CC"/>
                </a:solidFill>
                <a:latin typeface="Baskerville Old Face" pitchFamily="18" charset="0"/>
              </a:rPr>
              <a:t>!</a:t>
            </a:r>
          </a:p>
          <a:p>
            <a:pPr algn="r" rtl="1">
              <a:buNone/>
            </a:pPr>
            <a:r>
              <a:rPr lang="fr-FR" sz="6000" b="1" dirty="0" smtClean="0">
                <a:solidFill>
                  <a:srgbClr val="0000CC"/>
                </a:solidFill>
                <a:latin typeface="Baskerville Old Face" pitchFamily="18" charset="0"/>
              </a:rPr>
              <a:t>					</a:t>
            </a:r>
            <a:r>
              <a:rPr lang="ar-TN" sz="4000" b="1" dirty="0" smtClean="0">
                <a:solidFill>
                  <a:schemeClr val="accent5">
                    <a:lumMod val="50000"/>
                  </a:schemeClr>
                </a:solidFill>
                <a:latin typeface="Baskerville Old Face" pitchFamily="18" charset="0"/>
              </a:rPr>
              <a:t>طيب</a:t>
            </a:r>
            <a:r>
              <a:rPr lang="ar-TN" sz="6000" b="1" dirty="0" smtClean="0">
                <a:solidFill>
                  <a:srgbClr val="0000CC"/>
                </a:solidFill>
                <a:latin typeface="Baskerville Old Face" pitchFamily="18" charset="0"/>
              </a:rPr>
              <a:t> </a:t>
            </a:r>
            <a:r>
              <a:rPr lang="ar-TN" sz="4000" b="1" dirty="0" smtClean="0">
                <a:solidFill>
                  <a:schemeClr val="accent5">
                    <a:lumMod val="50000"/>
                  </a:schemeClr>
                </a:solidFill>
                <a:latin typeface="Baskerville Old Face" pitchFamily="18" charset="0"/>
              </a:rPr>
              <a:t>نضرب لذلك مثلا</a:t>
            </a:r>
            <a:endParaRPr lang="ar-TN" sz="4800" b="1" dirty="0" smtClean="0">
              <a:solidFill>
                <a:srgbClr val="C00000"/>
              </a:solidFill>
            </a:endParaRPr>
          </a:p>
          <a:p>
            <a:pPr algn="ctr" rtl="1">
              <a:buNone/>
            </a:pPr>
            <a:endParaRPr lang="ar-TN" sz="4800" b="1" dirty="0" smtClean="0">
              <a:solidFill>
                <a:srgbClr val="C00000"/>
              </a:solidFill>
            </a:endParaRPr>
          </a:p>
          <a:p>
            <a:pPr algn="ctr" rtl="1">
              <a:buNone/>
            </a:pPr>
            <a:endParaRPr lang="fr-FR" sz="4800" b="1" dirty="0">
              <a:solidFill>
                <a:srgbClr val="C00000"/>
              </a:solidFill>
            </a:endParaRPr>
          </a:p>
        </p:txBody>
      </p:sp>
      <p:pic>
        <p:nvPicPr>
          <p:cNvPr id="10" name="Picture 6" descr="C:\Users\Abojad\Desktop\Capture.PNG"/>
          <p:cNvPicPr>
            <a:picLocks noChangeAspect="1" noChangeArrowheads="1"/>
          </p:cNvPicPr>
          <p:nvPr/>
        </p:nvPicPr>
        <p:blipFill>
          <a:blip r:embed="rId3"/>
          <a:srcRect/>
          <a:stretch>
            <a:fillRect/>
          </a:stretch>
        </p:blipFill>
        <p:spPr bwMode="auto">
          <a:xfrm>
            <a:off x="3357554" y="2928934"/>
            <a:ext cx="2357422" cy="2245163"/>
          </a:xfrm>
          <a:prstGeom prst="ellipse">
            <a:avLst/>
          </a:prstGeom>
          <a:ln>
            <a:noFill/>
          </a:ln>
          <a:effectLst>
            <a:softEdge rad="112500"/>
          </a:effec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0"/>
            <a:ext cx="8643998" cy="1219200"/>
          </a:xfrm>
        </p:spPr>
        <p:txBody>
          <a:bodyPr>
            <a:normAutofit/>
          </a:bodyPr>
          <a:lstStyle/>
          <a:p>
            <a:pPr algn="r" rtl="1"/>
            <a:r>
              <a:rPr lang="ar-TN" sz="5400" b="1" dirty="0" smtClean="0">
                <a:solidFill>
                  <a:schemeClr val="accent5">
                    <a:lumMod val="75000"/>
                  </a:schemeClr>
                </a:solidFill>
              </a:rPr>
              <a:t>	      مثال توضيحي </a:t>
            </a:r>
            <a:endParaRPr lang="fr-FR" sz="5400" b="1" dirty="0">
              <a:solidFill>
                <a:schemeClr val="accent5">
                  <a:lumMod val="75000"/>
                </a:schemeClr>
              </a:solidFill>
            </a:endParaRPr>
          </a:p>
        </p:txBody>
      </p:sp>
      <p:sp>
        <p:nvSpPr>
          <p:cNvPr id="3" name="Espace réservé du pied de page 2"/>
          <p:cNvSpPr>
            <a:spLocks noGrp="1"/>
          </p:cNvSpPr>
          <p:nvPr>
            <p:ph type="ftr" sz="quarter" idx="11"/>
          </p:nvPr>
        </p:nvSpPr>
        <p:spPr>
          <a:xfrm>
            <a:off x="3214678"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67</a:t>
            </a:fld>
            <a:endParaRPr lang="fr-FR"/>
          </a:p>
        </p:txBody>
      </p:sp>
      <p:sp>
        <p:nvSpPr>
          <p:cNvPr id="5" name="Espace réservé du contenu 4"/>
          <p:cNvSpPr>
            <a:spLocks noGrp="1"/>
          </p:cNvSpPr>
          <p:nvPr>
            <p:ph sz="quarter" idx="1"/>
          </p:nvPr>
        </p:nvSpPr>
        <p:spPr>
          <a:xfrm>
            <a:off x="0" y="1643050"/>
            <a:ext cx="8929718" cy="4710114"/>
          </a:xfrm>
        </p:spPr>
        <p:txBody>
          <a:bodyPr>
            <a:normAutofit fontScale="85000" lnSpcReduction="10000"/>
          </a:bodyPr>
          <a:lstStyle/>
          <a:p>
            <a:pPr marL="361950" indent="-361950" algn="just" rtl="1">
              <a:spcBef>
                <a:spcPts val="1200"/>
              </a:spcBef>
            </a:pPr>
            <a:r>
              <a:rPr lang="ar-SA" sz="3200" dirty="0" smtClean="0"/>
              <a:t>دفع</a:t>
            </a:r>
            <a:r>
              <a:rPr lang="ar-TN" sz="3200" dirty="0" smtClean="0"/>
              <a:t> زيد</a:t>
            </a:r>
            <a:r>
              <a:rPr lang="ar-SA" sz="3200" dirty="0" smtClean="0"/>
              <a:t> إلى المصرف </a:t>
            </a:r>
            <a:r>
              <a:rPr lang="fr-FR" sz="3200" b="1" u="sng" dirty="0" smtClean="0"/>
              <a:t>1000</a:t>
            </a:r>
            <a:r>
              <a:rPr lang="ar-SA" sz="3200" b="1" u="sng" dirty="0" smtClean="0"/>
              <a:t> د </a:t>
            </a:r>
            <a:r>
              <a:rPr lang="ar-SA" sz="3200" dirty="0" smtClean="0"/>
              <a:t>لمدة </a:t>
            </a:r>
            <a:r>
              <a:rPr lang="ar-SA" sz="3200" b="1" u="sng" dirty="0" smtClean="0"/>
              <a:t>شهرين</a:t>
            </a:r>
            <a:r>
              <a:rPr lang="ar-SA" sz="3200" dirty="0" smtClean="0"/>
              <a:t>، ودفع </a:t>
            </a:r>
            <a:r>
              <a:rPr lang="ar-TN" sz="3200" dirty="0" smtClean="0"/>
              <a:t>عمرو</a:t>
            </a:r>
            <a:r>
              <a:rPr lang="ar-SA" sz="3200" dirty="0" smtClean="0"/>
              <a:t> </a:t>
            </a:r>
            <a:r>
              <a:rPr lang="en-US" sz="3200" b="1" u="sng" dirty="0" smtClean="0"/>
              <a:t>2000</a:t>
            </a:r>
            <a:r>
              <a:rPr lang="ar-SA" sz="3200" dirty="0" smtClean="0"/>
              <a:t> لمدة</a:t>
            </a:r>
            <a:r>
              <a:rPr lang="ar-SA" sz="3200" b="1" u="sng" dirty="0" smtClean="0"/>
              <a:t> </a:t>
            </a:r>
            <a:r>
              <a:rPr lang="en-US" sz="3200" b="1" u="sng" dirty="0" smtClean="0"/>
              <a:t>4</a:t>
            </a:r>
            <a:r>
              <a:rPr lang="ar-SA" sz="3200" b="1" u="sng" dirty="0" smtClean="0"/>
              <a:t> أشهر</a:t>
            </a:r>
            <a:r>
              <a:rPr lang="ar-SA" sz="3200" dirty="0" smtClean="0"/>
              <a:t>، </a:t>
            </a:r>
            <a:r>
              <a:rPr lang="ar-TN" sz="3200" dirty="0" smtClean="0"/>
              <a:t>وكان </a:t>
            </a:r>
            <a:r>
              <a:rPr lang="ar-SA" sz="3200" dirty="0" smtClean="0"/>
              <a:t>الربح الباقي بعد إخراج حصة عامل المضاربة هو </a:t>
            </a:r>
            <a:r>
              <a:rPr lang="en-US" sz="3200" dirty="0" smtClean="0"/>
              <a:t>500</a:t>
            </a:r>
            <a:r>
              <a:rPr lang="ar-TN" sz="3200" dirty="0" smtClean="0"/>
              <a:t> </a:t>
            </a:r>
            <a:r>
              <a:rPr lang="ar-SA" sz="3200" dirty="0" smtClean="0"/>
              <a:t>د</a:t>
            </a:r>
            <a:r>
              <a:rPr lang="ar-TN" sz="3200" dirty="0" smtClean="0"/>
              <a:t>.</a:t>
            </a:r>
          </a:p>
          <a:p>
            <a:pPr marL="361950" indent="-361950" algn="just" rtl="1">
              <a:spcBef>
                <a:spcPts val="1200"/>
              </a:spcBef>
              <a:buNone/>
            </a:pPr>
            <a:r>
              <a:rPr lang="ar-TN" sz="3200" dirty="0" smtClean="0"/>
              <a:t>	   </a:t>
            </a:r>
            <a:r>
              <a:rPr lang="ar-SA" sz="3200" b="1" dirty="0" smtClean="0"/>
              <a:t>يستحق </a:t>
            </a:r>
            <a:r>
              <a:rPr lang="ar-TN" sz="3200" b="1" dirty="0" smtClean="0"/>
              <a:t>زيد </a:t>
            </a:r>
            <a:r>
              <a:rPr lang="en-US" sz="3200" b="1" dirty="0" smtClean="0"/>
              <a:t>100</a:t>
            </a:r>
            <a:r>
              <a:rPr lang="ar-TN" sz="3200" b="1" dirty="0" smtClean="0"/>
              <a:t>د</a:t>
            </a:r>
            <a:r>
              <a:rPr lang="ar-SA" sz="3200" b="1" dirty="0" smtClean="0"/>
              <a:t> ويستحق</a:t>
            </a:r>
            <a:r>
              <a:rPr lang="ar-TN" sz="3200" b="1" dirty="0" smtClean="0"/>
              <a:t> عمرو</a:t>
            </a:r>
            <a:r>
              <a:rPr lang="ar-SA" sz="3200" b="1" dirty="0" smtClean="0"/>
              <a:t> </a:t>
            </a:r>
            <a:r>
              <a:rPr lang="en-US" sz="3200" b="1" dirty="0" smtClean="0"/>
              <a:t>400</a:t>
            </a:r>
            <a:r>
              <a:rPr lang="ar-TN" sz="3200" b="1" dirty="0" smtClean="0"/>
              <a:t> د</a:t>
            </a:r>
            <a:r>
              <a:rPr lang="ar-SA" sz="3200" b="1" dirty="0" smtClean="0"/>
              <a:t>، وتوضيح ذلك كالتالي:</a:t>
            </a:r>
            <a:endParaRPr lang="fr-FR" sz="3200" b="1" dirty="0" smtClean="0"/>
          </a:p>
          <a:p>
            <a:pPr marL="361950" indent="-361950" algn="just" rtl="1">
              <a:spcBef>
                <a:spcPts val="1200"/>
              </a:spcBef>
            </a:pPr>
            <a:r>
              <a:rPr lang="ar-SA" sz="3200" dirty="0" smtClean="0"/>
              <a:t>تُجعل </a:t>
            </a:r>
            <a:r>
              <a:rPr lang="ar-TN" sz="3200" dirty="0" smtClean="0"/>
              <a:t>ل</a:t>
            </a:r>
            <a:r>
              <a:rPr lang="ar-SA" sz="3200" dirty="0" smtClean="0"/>
              <a:t>لألف الواحدة من </a:t>
            </a:r>
            <a:r>
              <a:rPr lang="ar-TN" sz="3200" dirty="0" smtClean="0"/>
              <a:t>المساهمة المالية </a:t>
            </a:r>
            <a:r>
              <a:rPr lang="ar-SA" sz="3200" dirty="0" smtClean="0"/>
              <a:t>نمرة </a:t>
            </a:r>
            <a:r>
              <a:rPr lang="ar-SA" sz="3200" dirty="0" err="1" smtClean="0"/>
              <a:t>و</a:t>
            </a:r>
            <a:r>
              <a:rPr lang="ar-TN" sz="3200" dirty="0" smtClean="0"/>
              <a:t>ل</a:t>
            </a:r>
            <a:r>
              <a:rPr lang="ar-SA" sz="3200" dirty="0" smtClean="0"/>
              <a:t>لشهر الواحد من الزمن نمرة</a:t>
            </a:r>
            <a:r>
              <a:rPr lang="ar-TN" sz="3200" dirty="0" smtClean="0"/>
              <a:t>.</a:t>
            </a:r>
          </a:p>
          <a:p>
            <a:pPr marL="361950" indent="-361950" algn="just" rtl="1">
              <a:spcBef>
                <a:spcPts val="1200"/>
              </a:spcBef>
            </a:pPr>
            <a:r>
              <a:rPr lang="ar-TN" sz="3200" dirty="0" smtClean="0"/>
              <a:t>زيد له ألف واحدة وشهرين، يكون</a:t>
            </a:r>
            <a:r>
              <a:rPr lang="ar-SA" sz="3200" dirty="0" smtClean="0"/>
              <a:t> مجموع نمر</a:t>
            </a:r>
            <a:r>
              <a:rPr lang="ar-TN" sz="3200" dirty="0" smtClean="0"/>
              <a:t>ه</a:t>
            </a:r>
            <a:r>
              <a:rPr lang="ar-SA" sz="3200" dirty="0" smtClean="0"/>
              <a:t> (</a:t>
            </a:r>
            <a:r>
              <a:rPr lang="en-US" sz="3200" dirty="0" smtClean="0"/>
              <a:t>1</a:t>
            </a:r>
            <a:r>
              <a:rPr lang="ar-SA" sz="3200" dirty="0" smtClean="0"/>
              <a:t>×</a:t>
            </a:r>
            <a:r>
              <a:rPr lang="en-US" sz="3200" dirty="0" smtClean="0"/>
              <a:t>2</a:t>
            </a:r>
            <a:r>
              <a:rPr lang="ar-SA" sz="3200" dirty="0" smtClean="0"/>
              <a:t>= </a:t>
            </a:r>
            <a:r>
              <a:rPr lang="en-US" sz="3200" dirty="0" smtClean="0"/>
              <a:t>2</a:t>
            </a:r>
            <a:r>
              <a:rPr lang="ar-SA" sz="3200" dirty="0" smtClean="0"/>
              <a:t> نِمر)، </a:t>
            </a:r>
            <a:r>
              <a:rPr lang="ar-TN" sz="3200" dirty="0" smtClean="0"/>
              <a:t>عمرو له ألفين </a:t>
            </a:r>
            <a:r>
              <a:rPr lang="ar-TN" sz="3200" dirty="0" err="1" smtClean="0"/>
              <a:t>و</a:t>
            </a:r>
            <a:r>
              <a:rPr lang="ar-TN" sz="3200" dirty="0" smtClean="0"/>
              <a:t> </a:t>
            </a:r>
            <a:r>
              <a:rPr lang="en-US" sz="3200" dirty="0" smtClean="0"/>
              <a:t>4</a:t>
            </a:r>
            <a:r>
              <a:rPr lang="ar-TN" sz="3200" dirty="0" smtClean="0"/>
              <a:t> أشهر </a:t>
            </a:r>
            <a:r>
              <a:rPr lang="ar-SA" sz="3200" dirty="0" smtClean="0"/>
              <a:t> (</a:t>
            </a:r>
            <a:r>
              <a:rPr lang="en-US" sz="3200" dirty="0" smtClean="0"/>
              <a:t>2</a:t>
            </a:r>
            <a:r>
              <a:rPr lang="ar-SA" sz="3200" dirty="0" smtClean="0"/>
              <a:t>×</a:t>
            </a:r>
            <a:r>
              <a:rPr lang="en-US" sz="3200" dirty="0" smtClean="0"/>
              <a:t>4</a:t>
            </a:r>
            <a:r>
              <a:rPr lang="ar-SA" sz="3200" dirty="0" smtClean="0"/>
              <a:t>= </a:t>
            </a:r>
            <a:r>
              <a:rPr lang="en-US" sz="3200" dirty="0" smtClean="0"/>
              <a:t>8</a:t>
            </a:r>
            <a:r>
              <a:rPr lang="ar-SA" sz="3200" dirty="0" smtClean="0"/>
              <a:t> نِمر)</a:t>
            </a:r>
            <a:r>
              <a:rPr lang="ar-TN" sz="3200" dirty="0" smtClean="0"/>
              <a:t>، </a:t>
            </a:r>
            <a:r>
              <a:rPr lang="ar-SA" sz="3200" dirty="0" smtClean="0"/>
              <a:t>ت</a:t>
            </a:r>
            <a:r>
              <a:rPr lang="ar-TN" sz="3200" dirty="0" smtClean="0"/>
              <a:t>ُ</a:t>
            </a:r>
            <a:r>
              <a:rPr lang="ar-SA" sz="3200" dirty="0" smtClean="0"/>
              <a:t>جمع نمر </a:t>
            </a:r>
            <a:r>
              <a:rPr lang="ar-TN" sz="3200" dirty="0" smtClean="0"/>
              <a:t>زيد ونمر عمرو لنحصل </a:t>
            </a:r>
            <a:r>
              <a:rPr lang="ar-SA" sz="3200" dirty="0" smtClean="0"/>
              <a:t>على مجموع نمر الوعاء الاستثماري</a:t>
            </a:r>
            <a:r>
              <a:rPr lang="ar-TN" sz="3200" dirty="0" smtClean="0"/>
              <a:t> وهي</a:t>
            </a:r>
            <a:r>
              <a:rPr lang="ar-SA" sz="3200" dirty="0" smtClean="0"/>
              <a:t> </a:t>
            </a:r>
            <a:r>
              <a:rPr lang="en-US" sz="3200" dirty="0" smtClean="0"/>
              <a:t>10</a:t>
            </a:r>
            <a:r>
              <a:rPr lang="ar-TN" sz="3200" dirty="0" smtClean="0"/>
              <a:t> نمر.</a:t>
            </a:r>
          </a:p>
          <a:p>
            <a:pPr marL="361950" indent="-361950" algn="just" rtl="1">
              <a:spcBef>
                <a:spcPts val="1200"/>
              </a:spcBef>
            </a:pPr>
            <a:r>
              <a:rPr lang="ar-SA" sz="3200" dirty="0" smtClean="0"/>
              <a:t>ي</a:t>
            </a:r>
            <a:r>
              <a:rPr lang="ar-TN" sz="3200" dirty="0" smtClean="0"/>
              <a:t>ُ</a:t>
            </a:r>
            <a:r>
              <a:rPr lang="ar-SA" sz="3200" dirty="0" smtClean="0"/>
              <a:t>قسم الربح</a:t>
            </a:r>
            <a:r>
              <a:rPr lang="ar-TN" sz="3200" dirty="0" smtClean="0"/>
              <a:t> الذي هو</a:t>
            </a:r>
            <a:r>
              <a:rPr lang="en-US" sz="3200" dirty="0" smtClean="0"/>
              <a:t>500 </a:t>
            </a:r>
            <a:r>
              <a:rPr lang="ar-TN" sz="3200" dirty="0" smtClean="0"/>
              <a:t> د </a:t>
            </a:r>
            <a:r>
              <a:rPr lang="ar-SA" sz="3200" dirty="0" smtClean="0"/>
              <a:t>على المجموع الكلي للنمر</a:t>
            </a:r>
            <a:r>
              <a:rPr lang="ar-TN" sz="3200" dirty="0" smtClean="0"/>
              <a:t> وهو </a:t>
            </a:r>
            <a:r>
              <a:rPr lang="en-US" sz="3200" dirty="0" smtClean="0"/>
              <a:t>10</a:t>
            </a:r>
            <a:r>
              <a:rPr lang="ar-TN" sz="3200" dirty="0" smtClean="0"/>
              <a:t> لنحصل على</a:t>
            </a:r>
            <a:r>
              <a:rPr lang="ar-SA" sz="3200" dirty="0" smtClean="0"/>
              <a:t> </a:t>
            </a:r>
            <a:r>
              <a:rPr lang="en-US" sz="3200" dirty="0" smtClean="0"/>
              <a:t>50</a:t>
            </a:r>
            <a:r>
              <a:rPr lang="ar-TN" sz="3200" dirty="0" smtClean="0"/>
              <a:t> </a:t>
            </a:r>
            <a:r>
              <a:rPr lang="ar-SA" sz="3200" dirty="0" smtClean="0"/>
              <a:t>د</a:t>
            </a:r>
            <a:r>
              <a:rPr lang="ar-TN" sz="3200" dirty="0" smtClean="0"/>
              <a:t> </a:t>
            </a:r>
            <a:r>
              <a:rPr lang="ar-SA" sz="3200" dirty="0" smtClean="0"/>
              <a:t>حصة النمرة الواحدة</a:t>
            </a:r>
            <a:r>
              <a:rPr lang="ar-TN" sz="3200" dirty="0" smtClean="0"/>
              <a:t>، فيكون لزيد صاحب النمرتين </a:t>
            </a:r>
            <a:r>
              <a:rPr lang="en-US" sz="3200" dirty="0" smtClean="0"/>
              <a:t>100</a:t>
            </a:r>
            <a:r>
              <a:rPr lang="ar-TN" sz="3200" dirty="0" smtClean="0"/>
              <a:t> د،</a:t>
            </a:r>
            <a:r>
              <a:rPr lang="ar-SA" sz="3200" dirty="0" smtClean="0"/>
              <a:t> </a:t>
            </a:r>
            <a:r>
              <a:rPr lang="ar-TN" sz="3200" dirty="0" smtClean="0"/>
              <a:t>ولعمرو صاحب الثمانية نمر </a:t>
            </a:r>
            <a:r>
              <a:rPr lang="en-US" sz="3200" dirty="0" smtClean="0"/>
              <a:t>400</a:t>
            </a:r>
            <a:r>
              <a:rPr lang="ar-TN" sz="3200" dirty="0" smtClean="0"/>
              <a:t> د. </a:t>
            </a:r>
            <a:r>
              <a:rPr lang="ar-TN" sz="3200" b="1" dirty="0" smtClean="0">
                <a:solidFill>
                  <a:srgbClr val="C00000"/>
                </a:solidFill>
              </a:rPr>
              <a:t>(هل وضحت ؟)</a:t>
            </a:r>
            <a:endParaRPr lang="fr-FR" sz="3200" b="1" dirty="0" smtClean="0">
              <a:solidFill>
                <a:srgbClr val="C00000"/>
              </a:solidFill>
            </a:endParaRPr>
          </a:p>
        </p:txBody>
      </p:sp>
      <p:pic>
        <p:nvPicPr>
          <p:cNvPr id="244739" name="Picture 3" descr="C:\Users\Abojad\Desktop\images (7).jpg"/>
          <p:cNvPicPr>
            <a:picLocks noChangeAspect="1" noChangeArrowheads="1"/>
          </p:cNvPicPr>
          <p:nvPr/>
        </p:nvPicPr>
        <p:blipFill>
          <a:blip r:embed="rId2"/>
          <a:srcRect/>
          <a:stretch>
            <a:fillRect/>
          </a:stretch>
        </p:blipFill>
        <p:spPr bwMode="auto">
          <a:xfrm>
            <a:off x="0" y="0"/>
            <a:ext cx="2705100" cy="1276324"/>
          </a:xfrm>
          <a:prstGeom prst="rect">
            <a:avLst/>
          </a:prstGeom>
          <a:noFill/>
        </p:spPr>
      </p:pic>
      <p:sp>
        <p:nvSpPr>
          <p:cNvPr id="11" name="Flèche gauche 10"/>
          <p:cNvSpPr/>
          <p:nvPr/>
        </p:nvSpPr>
        <p:spPr>
          <a:xfrm>
            <a:off x="8358214" y="2643182"/>
            <a:ext cx="500066" cy="26003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4742" name="Picture 6" descr="C:\Users\Abojad\Desktop\téléchargement (5).jpg"/>
          <p:cNvPicPr>
            <a:picLocks noChangeAspect="1" noChangeArrowheads="1"/>
          </p:cNvPicPr>
          <p:nvPr/>
        </p:nvPicPr>
        <p:blipFill>
          <a:blip r:embed="rId3"/>
          <a:srcRect/>
          <a:stretch>
            <a:fillRect/>
          </a:stretch>
        </p:blipFill>
        <p:spPr bwMode="auto">
          <a:xfrm>
            <a:off x="0" y="5594699"/>
            <a:ext cx="1714480" cy="1263301"/>
          </a:xfrm>
          <a:prstGeom prst="rect">
            <a:avLst/>
          </a:prstGeo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0"/>
            <a:ext cx="8643998" cy="1219200"/>
          </a:xfrm>
        </p:spPr>
        <p:txBody>
          <a:bodyPr>
            <a:normAutofit/>
          </a:bodyPr>
          <a:lstStyle/>
          <a:p>
            <a:pPr algn="ctr" rtl="1"/>
            <a:r>
              <a:rPr lang="ar-TN" sz="5400" b="1" dirty="0" smtClean="0">
                <a:solidFill>
                  <a:schemeClr val="accent5">
                    <a:lumMod val="75000"/>
                  </a:schemeClr>
                </a:solidFill>
              </a:rPr>
              <a:t>	تمرين</a:t>
            </a:r>
            <a:endParaRPr lang="fr-FR" sz="5400" b="1" dirty="0">
              <a:solidFill>
                <a:schemeClr val="accent5">
                  <a:lumMod val="75000"/>
                </a:schemeClr>
              </a:solidFill>
            </a:endParaRPr>
          </a:p>
        </p:txBody>
      </p:sp>
      <p:sp>
        <p:nvSpPr>
          <p:cNvPr id="3" name="Espace réservé du pied de page 2"/>
          <p:cNvSpPr>
            <a:spLocks noGrp="1"/>
          </p:cNvSpPr>
          <p:nvPr>
            <p:ph type="ftr" sz="quarter" idx="11"/>
          </p:nvPr>
        </p:nvSpPr>
        <p:spPr>
          <a:xfrm>
            <a:off x="3214678"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68</a:t>
            </a:fld>
            <a:endParaRPr lang="fr-FR"/>
          </a:p>
        </p:txBody>
      </p:sp>
      <p:sp>
        <p:nvSpPr>
          <p:cNvPr id="5" name="Espace réservé du contenu 4"/>
          <p:cNvSpPr>
            <a:spLocks noGrp="1"/>
          </p:cNvSpPr>
          <p:nvPr>
            <p:ph sz="quarter" idx="1"/>
          </p:nvPr>
        </p:nvSpPr>
        <p:spPr>
          <a:xfrm>
            <a:off x="0" y="1643050"/>
            <a:ext cx="8929718" cy="4710114"/>
          </a:xfrm>
        </p:spPr>
        <p:txBody>
          <a:bodyPr>
            <a:normAutofit/>
          </a:bodyPr>
          <a:lstStyle/>
          <a:p>
            <a:pPr marL="361950" indent="0" algn="just" rtl="1">
              <a:spcBef>
                <a:spcPts val="1200"/>
              </a:spcBef>
              <a:buNone/>
            </a:pPr>
            <a:r>
              <a:rPr lang="ar-SA" sz="3200" dirty="0" smtClean="0"/>
              <a:t>دفع</a:t>
            </a:r>
            <a:r>
              <a:rPr lang="ar-TN" sz="3200" dirty="0" smtClean="0"/>
              <a:t> زيد</a:t>
            </a:r>
            <a:r>
              <a:rPr lang="ar-SA" sz="3200" dirty="0" smtClean="0"/>
              <a:t> إلى المصرف </a:t>
            </a:r>
            <a:r>
              <a:rPr lang="fr-FR" sz="3200" b="1" u="sng" dirty="0" smtClean="0"/>
              <a:t>1</a:t>
            </a:r>
            <a:r>
              <a:rPr lang="en-US" sz="3200" b="1" u="sng" dirty="0" smtClean="0"/>
              <a:t>0.</a:t>
            </a:r>
            <a:r>
              <a:rPr lang="fr-FR" sz="3200" b="1" u="sng" dirty="0" smtClean="0"/>
              <a:t>000</a:t>
            </a:r>
            <a:r>
              <a:rPr lang="ar-SA" sz="3200" b="1" u="sng" dirty="0" smtClean="0"/>
              <a:t> د </a:t>
            </a:r>
            <a:r>
              <a:rPr lang="ar-SA" sz="3200" dirty="0" smtClean="0"/>
              <a:t>لمدة </a:t>
            </a:r>
            <a:r>
              <a:rPr lang="ar-TN" sz="3200" b="1" u="sng" dirty="0" smtClean="0"/>
              <a:t>سنة</a:t>
            </a:r>
            <a:r>
              <a:rPr lang="ar-SA" sz="3200" dirty="0" smtClean="0"/>
              <a:t>، ودفع </a:t>
            </a:r>
            <a:r>
              <a:rPr lang="ar-TN" sz="3200" dirty="0" smtClean="0"/>
              <a:t>عمرو</a:t>
            </a:r>
            <a:r>
              <a:rPr lang="ar-SA" sz="3200" dirty="0" smtClean="0"/>
              <a:t> </a:t>
            </a:r>
            <a:r>
              <a:rPr lang="en-US" sz="3200" b="1" u="sng" dirty="0" smtClean="0"/>
              <a:t>20.000</a:t>
            </a:r>
            <a:r>
              <a:rPr lang="ar-SA" sz="3200" dirty="0" smtClean="0"/>
              <a:t> لمدة</a:t>
            </a:r>
            <a:r>
              <a:rPr lang="ar-TN" sz="3200" dirty="0" smtClean="0"/>
              <a:t> </a:t>
            </a:r>
            <a:r>
              <a:rPr lang="ar-TN" sz="3200" b="1" u="sng" dirty="0" smtClean="0"/>
              <a:t>سنتين</a:t>
            </a:r>
            <a:r>
              <a:rPr lang="ar-SA" sz="3200" dirty="0" smtClean="0"/>
              <a:t>، </a:t>
            </a:r>
            <a:r>
              <a:rPr lang="ar-TN" sz="3200" dirty="0" smtClean="0"/>
              <a:t>وكان </a:t>
            </a:r>
            <a:r>
              <a:rPr lang="ar-SA" sz="3200" dirty="0" smtClean="0"/>
              <a:t>الربح الباقي بعد إخراج حصة عامل المضاربة هو </a:t>
            </a:r>
            <a:r>
              <a:rPr lang="en-US" sz="3200" dirty="0" smtClean="0"/>
              <a:t>5000</a:t>
            </a:r>
            <a:r>
              <a:rPr lang="ar-TN" sz="3200" dirty="0" smtClean="0"/>
              <a:t> </a:t>
            </a:r>
            <a:r>
              <a:rPr lang="ar-SA" sz="3200" dirty="0" smtClean="0"/>
              <a:t>د</a:t>
            </a:r>
            <a:r>
              <a:rPr lang="ar-TN" sz="3200" dirty="0" smtClean="0"/>
              <a:t>.</a:t>
            </a:r>
          </a:p>
          <a:p>
            <a:pPr marL="361950" indent="-361950" algn="just" rtl="1">
              <a:spcBef>
                <a:spcPts val="1200"/>
              </a:spcBef>
              <a:buNone/>
            </a:pPr>
            <a:r>
              <a:rPr lang="ar-TN" sz="3200" dirty="0" smtClean="0"/>
              <a:t>	   </a:t>
            </a:r>
            <a:r>
              <a:rPr lang="ar-TN" sz="3200" b="1" dirty="0" smtClean="0"/>
              <a:t>كم</a:t>
            </a:r>
            <a:r>
              <a:rPr lang="ar-TN" sz="3200" dirty="0" smtClean="0"/>
              <a:t> </a:t>
            </a:r>
            <a:r>
              <a:rPr lang="ar-SA" sz="3200" b="1" dirty="0" smtClean="0"/>
              <a:t>يستحق </a:t>
            </a:r>
            <a:r>
              <a:rPr lang="ar-TN" sz="3200" b="1" dirty="0" smtClean="0"/>
              <a:t>زيد </a:t>
            </a:r>
            <a:r>
              <a:rPr lang="ar-SA" sz="3200" b="1" dirty="0" smtClean="0"/>
              <a:t>و</a:t>
            </a:r>
            <a:r>
              <a:rPr lang="ar-TN" sz="3200" b="1" dirty="0" smtClean="0"/>
              <a:t>كم </a:t>
            </a:r>
            <a:r>
              <a:rPr lang="ar-SA" sz="3200" b="1" dirty="0" smtClean="0"/>
              <a:t>يستحق</a:t>
            </a:r>
            <a:r>
              <a:rPr lang="ar-TN" sz="3200" b="1" dirty="0" smtClean="0"/>
              <a:t> عمرو</a:t>
            </a:r>
            <a:r>
              <a:rPr lang="ar-SA" sz="3200" b="1" dirty="0" smtClean="0"/>
              <a:t> </a:t>
            </a:r>
            <a:r>
              <a:rPr lang="ar-TN" sz="3200" b="1" dirty="0" smtClean="0"/>
              <a:t>؟</a:t>
            </a:r>
            <a:endParaRPr lang="fr-FR" sz="3200" b="1" dirty="0" smtClean="0"/>
          </a:p>
          <a:p>
            <a:pPr marL="361950" indent="-361950" algn="just" rtl="1">
              <a:spcBef>
                <a:spcPts val="1200"/>
              </a:spcBef>
            </a:pPr>
            <a:endParaRPr lang="ar-SA" sz="3200" dirty="0" smtClean="0"/>
          </a:p>
        </p:txBody>
      </p:sp>
      <p:sp>
        <p:nvSpPr>
          <p:cNvPr id="11" name="Flèche gauche 10"/>
          <p:cNvSpPr/>
          <p:nvPr/>
        </p:nvSpPr>
        <p:spPr>
          <a:xfrm>
            <a:off x="8358214" y="3429000"/>
            <a:ext cx="500066" cy="26003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6786" name="Picture 2" descr="C:\Users\Abojad\Desktop\DurLesMaths.gif"/>
          <p:cNvPicPr>
            <a:picLocks noChangeAspect="1" noChangeArrowheads="1"/>
          </p:cNvPicPr>
          <p:nvPr/>
        </p:nvPicPr>
        <p:blipFill>
          <a:blip r:embed="rId2"/>
          <a:srcRect/>
          <a:stretch>
            <a:fillRect/>
          </a:stretch>
        </p:blipFill>
        <p:spPr bwMode="auto">
          <a:xfrm>
            <a:off x="428596" y="3714752"/>
            <a:ext cx="3117840" cy="2538418"/>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sz="4800" b="1" dirty="0" smtClean="0">
                <a:solidFill>
                  <a:schemeClr val="accent5">
                    <a:lumMod val="75000"/>
                  </a:schemeClr>
                </a:solidFill>
              </a:rPr>
              <a:t>الإصلاح</a:t>
            </a:r>
            <a:endParaRPr lang="fr-FR" sz="4800" dirty="0">
              <a:solidFill>
                <a:schemeClr val="accent5">
                  <a:lumMod val="75000"/>
                </a:schemeClr>
              </a:solidFill>
            </a:endParaRPr>
          </a:p>
        </p:txBody>
      </p:sp>
      <p:sp>
        <p:nvSpPr>
          <p:cNvPr id="3" name="Espace réservé du pied de page 2"/>
          <p:cNvSpPr>
            <a:spLocks noGrp="1"/>
          </p:cNvSpPr>
          <p:nvPr>
            <p:ph type="ftr" sz="quarter" idx="11"/>
          </p:nvPr>
        </p:nvSpPr>
        <p:spPr>
          <a:xfrm>
            <a:off x="3071802" y="6286520"/>
            <a:ext cx="5421083" cy="365125"/>
          </a:xfrm>
        </p:spPr>
        <p:txBody>
          <a:bodyPr/>
          <a:lstStyle/>
          <a:p>
            <a:pPr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69</a:t>
            </a:fld>
            <a:endParaRPr lang="fr-FR"/>
          </a:p>
        </p:txBody>
      </p:sp>
      <p:sp>
        <p:nvSpPr>
          <p:cNvPr id="5" name="Espace réservé du contenu 4"/>
          <p:cNvSpPr>
            <a:spLocks noGrp="1"/>
          </p:cNvSpPr>
          <p:nvPr>
            <p:ph sz="quarter" idx="1"/>
          </p:nvPr>
        </p:nvSpPr>
        <p:spPr>
          <a:xfrm>
            <a:off x="285720" y="1600200"/>
            <a:ext cx="8572560" cy="4614882"/>
          </a:xfrm>
        </p:spPr>
        <p:txBody>
          <a:bodyPr>
            <a:noAutofit/>
          </a:bodyPr>
          <a:lstStyle/>
          <a:p>
            <a:pPr marL="0" indent="0" algn="just" rtl="1">
              <a:spcBef>
                <a:spcPts val="600"/>
              </a:spcBef>
              <a:spcAft>
                <a:spcPts val="600"/>
              </a:spcAft>
              <a:buNone/>
            </a:pPr>
            <a:r>
              <a:rPr lang="ar-SA" sz="2600" dirty="0" smtClean="0"/>
              <a:t>دفع</a:t>
            </a:r>
            <a:r>
              <a:rPr lang="ar-TN" sz="2600" dirty="0" smtClean="0"/>
              <a:t> زيد</a:t>
            </a:r>
            <a:r>
              <a:rPr lang="ar-SA" sz="2600" dirty="0" smtClean="0"/>
              <a:t> إلى المصرف </a:t>
            </a:r>
            <a:r>
              <a:rPr lang="fr-FR" sz="2600" b="1" u="sng" dirty="0" smtClean="0"/>
              <a:t>1</a:t>
            </a:r>
            <a:r>
              <a:rPr lang="en-US" sz="2600" b="1" u="sng" dirty="0" smtClean="0"/>
              <a:t>0.</a:t>
            </a:r>
            <a:r>
              <a:rPr lang="fr-FR" sz="2600" b="1" u="sng" dirty="0" smtClean="0"/>
              <a:t>000</a:t>
            </a:r>
            <a:r>
              <a:rPr lang="ar-SA" sz="2600" b="1" u="sng" dirty="0" smtClean="0"/>
              <a:t> د </a:t>
            </a:r>
            <a:r>
              <a:rPr lang="ar-SA" sz="2600" dirty="0" smtClean="0"/>
              <a:t>لمدة </a:t>
            </a:r>
            <a:r>
              <a:rPr lang="ar-TN" sz="2600" b="1" u="sng" dirty="0" smtClean="0"/>
              <a:t>سنة</a:t>
            </a:r>
            <a:r>
              <a:rPr lang="ar-SA" sz="2600" dirty="0" smtClean="0"/>
              <a:t>، ودفع </a:t>
            </a:r>
            <a:r>
              <a:rPr lang="ar-TN" sz="2600" dirty="0" smtClean="0"/>
              <a:t>عمرو</a:t>
            </a:r>
            <a:r>
              <a:rPr lang="ar-SA" sz="2600" dirty="0" smtClean="0"/>
              <a:t> </a:t>
            </a:r>
            <a:r>
              <a:rPr lang="en-US" sz="2600" b="1" u="sng" dirty="0" smtClean="0"/>
              <a:t>20.000</a:t>
            </a:r>
            <a:r>
              <a:rPr lang="ar-SA" sz="2600" dirty="0" smtClean="0"/>
              <a:t> لمدة</a:t>
            </a:r>
            <a:r>
              <a:rPr lang="ar-TN" sz="2600" dirty="0" smtClean="0"/>
              <a:t> </a:t>
            </a:r>
            <a:r>
              <a:rPr lang="ar-TN" sz="2600" b="1" u="sng" dirty="0" smtClean="0"/>
              <a:t>سنتين</a:t>
            </a:r>
            <a:r>
              <a:rPr lang="ar-SA" sz="2600" dirty="0" smtClean="0"/>
              <a:t>، </a:t>
            </a:r>
            <a:r>
              <a:rPr lang="ar-TN" sz="2600" dirty="0" smtClean="0"/>
              <a:t>وكان </a:t>
            </a:r>
            <a:r>
              <a:rPr lang="ar-SA" sz="2600" dirty="0" smtClean="0"/>
              <a:t>الربح الباقي بعد إخراج حصة عامل المضاربة هو </a:t>
            </a:r>
            <a:r>
              <a:rPr lang="en-US" sz="2600" b="1" u="sng" dirty="0" smtClean="0"/>
              <a:t>5000</a:t>
            </a:r>
            <a:r>
              <a:rPr lang="ar-TN" sz="2600" b="1" u="sng" dirty="0" smtClean="0"/>
              <a:t> </a:t>
            </a:r>
            <a:r>
              <a:rPr lang="ar-SA" sz="2600" b="1" u="sng" dirty="0" smtClean="0"/>
              <a:t>د</a:t>
            </a:r>
            <a:r>
              <a:rPr lang="ar-TN" sz="2600" dirty="0" smtClean="0"/>
              <a:t>.</a:t>
            </a:r>
          </a:p>
          <a:p>
            <a:pPr marL="0" indent="0" algn="just" rtl="1">
              <a:spcBef>
                <a:spcPts val="600"/>
              </a:spcBef>
              <a:spcAft>
                <a:spcPts val="600"/>
              </a:spcAft>
              <a:buNone/>
            </a:pPr>
            <a:r>
              <a:rPr lang="ar-SA" sz="2600" b="1" dirty="0" smtClean="0"/>
              <a:t>يستحق </a:t>
            </a:r>
            <a:r>
              <a:rPr lang="ar-TN" sz="2600" b="1" dirty="0" smtClean="0"/>
              <a:t>زيد </a:t>
            </a:r>
            <a:r>
              <a:rPr lang="en-US" sz="2600" b="1" dirty="0" smtClean="0"/>
              <a:t>1666.560</a:t>
            </a:r>
            <a:r>
              <a:rPr lang="ar-TN" sz="2600" b="1" dirty="0" smtClean="0"/>
              <a:t> د </a:t>
            </a:r>
            <a:r>
              <a:rPr lang="ar-SA" sz="2600" b="1" dirty="0" smtClean="0"/>
              <a:t>ويستحق</a:t>
            </a:r>
            <a:r>
              <a:rPr lang="ar-TN" sz="2600" b="1" dirty="0" smtClean="0"/>
              <a:t> عمرو</a:t>
            </a:r>
            <a:r>
              <a:rPr lang="ar-SA" sz="2600" b="1" dirty="0" smtClean="0"/>
              <a:t> </a:t>
            </a:r>
            <a:r>
              <a:rPr lang="en-US" sz="2600" b="1" dirty="0" smtClean="0"/>
              <a:t>3333.120</a:t>
            </a:r>
            <a:r>
              <a:rPr lang="ar-TN" sz="2600" b="1" dirty="0" smtClean="0"/>
              <a:t> د</a:t>
            </a:r>
            <a:r>
              <a:rPr lang="ar-SA" sz="2600" b="1" dirty="0" smtClean="0"/>
              <a:t>:</a:t>
            </a:r>
            <a:endParaRPr lang="fr-FR" sz="2600" b="1" dirty="0" smtClean="0"/>
          </a:p>
          <a:p>
            <a:pPr marL="0" indent="0" algn="just" rtl="1">
              <a:spcBef>
                <a:spcPts val="600"/>
              </a:spcBef>
              <a:spcAft>
                <a:spcPts val="600"/>
              </a:spcAft>
              <a:buNone/>
            </a:pPr>
            <a:r>
              <a:rPr lang="ar-SA" sz="2600" b="1" dirty="0" smtClean="0">
                <a:solidFill>
                  <a:srgbClr val="C00000"/>
                </a:solidFill>
              </a:rPr>
              <a:t>تُجعل </a:t>
            </a:r>
            <a:r>
              <a:rPr lang="ar-TN" sz="2600" b="1" dirty="0" smtClean="0">
                <a:solidFill>
                  <a:srgbClr val="C00000"/>
                </a:solidFill>
              </a:rPr>
              <a:t>ل</a:t>
            </a:r>
            <a:r>
              <a:rPr lang="ar-SA" sz="2600" b="1" dirty="0" smtClean="0">
                <a:solidFill>
                  <a:srgbClr val="C00000"/>
                </a:solidFill>
              </a:rPr>
              <a:t>لألف الواحدة من </a:t>
            </a:r>
            <a:r>
              <a:rPr lang="ar-TN" sz="2600" b="1" dirty="0" smtClean="0">
                <a:solidFill>
                  <a:srgbClr val="C00000"/>
                </a:solidFill>
              </a:rPr>
              <a:t>المساهمة المالية </a:t>
            </a:r>
            <a:r>
              <a:rPr lang="ar-SA" sz="2600" b="1" dirty="0" smtClean="0">
                <a:solidFill>
                  <a:srgbClr val="C00000"/>
                </a:solidFill>
              </a:rPr>
              <a:t>نمرة </a:t>
            </a:r>
            <a:r>
              <a:rPr lang="ar-SA" sz="2600" b="1" dirty="0" err="1" smtClean="0">
                <a:solidFill>
                  <a:srgbClr val="C00000"/>
                </a:solidFill>
              </a:rPr>
              <a:t>و</a:t>
            </a:r>
            <a:r>
              <a:rPr lang="ar-TN" sz="2600" b="1" dirty="0" smtClean="0">
                <a:solidFill>
                  <a:srgbClr val="C00000"/>
                </a:solidFill>
              </a:rPr>
              <a:t>ل</a:t>
            </a:r>
            <a:r>
              <a:rPr lang="ar-SA" sz="2600" b="1" dirty="0" smtClean="0">
                <a:solidFill>
                  <a:srgbClr val="C00000"/>
                </a:solidFill>
              </a:rPr>
              <a:t>لشهر الواحد من الزمن نمرة</a:t>
            </a:r>
            <a:r>
              <a:rPr lang="ar-TN" sz="2600" b="1" dirty="0" smtClean="0">
                <a:solidFill>
                  <a:srgbClr val="C00000"/>
                </a:solidFill>
              </a:rPr>
              <a:t>.</a:t>
            </a:r>
          </a:p>
          <a:p>
            <a:pPr marL="0" indent="0" algn="just" rtl="1">
              <a:spcBef>
                <a:spcPts val="600"/>
              </a:spcBef>
              <a:spcAft>
                <a:spcPts val="600"/>
              </a:spcAft>
              <a:buNone/>
            </a:pPr>
            <a:r>
              <a:rPr lang="ar-TN" sz="2600" dirty="0" smtClean="0"/>
              <a:t>زيد له </a:t>
            </a:r>
            <a:r>
              <a:rPr lang="en-US" sz="2600" dirty="0" smtClean="0"/>
              <a:t>10</a:t>
            </a:r>
            <a:r>
              <a:rPr lang="ar-TN" sz="2600" dirty="0" smtClean="0"/>
              <a:t> آلاف </a:t>
            </a:r>
            <a:r>
              <a:rPr lang="ar-TN" sz="2600" dirty="0" err="1" smtClean="0"/>
              <a:t>و</a:t>
            </a:r>
            <a:r>
              <a:rPr lang="ar-TN" sz="2600" dirty="0" smtClean="0"/>
              <a:t> </a:t>
            </a:r>
            <a:r>
              <a:rPr lang="en-US" sz="2600" dirty="0" smtClean="0"/>
              <a:t>12</a:t>
            </a:r>
            <a:r>
              <a:rPr lang="ar-TN" sz="2600" dirty="0" smtClean="0"/>
              <a:t> شهر، يكون</a:t>
            </a:r>
            <a:r>
              <a:rPr lang="ar-SA" sz="2600" dirty="0" smtClean="0"/>
              <a:t> مجموع نمر</a:t>
            </a:r>
            <a:r>
              <a:rPr lang="ar-TN" sz="2600" dirty="0" smtClean="0"/>
              <a:t>ه</a:t>
            </a:r>
            <a:r>
              <a:rPr lang="ar-SA" sz="2600" dirty="0" smtClean="0"/>
              <a:t> (</a:t>
            </a:r>
            <a:r>
              <a:rPr lang="en-US" sz="2600" dirty="0" smtClean="0"/>
              <a:t>10</a:t>
            </a:r>
            <a:r>
              <a:rPr lang="ar-SA" sz="2600" dirty="0" smtClean="0"/>
              <a:t>×</a:t>
            </a:r>
            <a:r>
              <a:rPr lang="en-US" sz="2600" dirty="0" smtClean="0"/>
              <a:t>12</a:t>
            </a:r>
            <a:r>
              <a:rPr lang="ar-SA" sz="2600" dirty="0" smtClean="0"/>
              <a:t>=</a:t>
            </a:r>
            <a:r>
              <a:rPr lang="en-US" sz="2600" dirty="0" smtClean="0"/>
              <a:t> 120 </a:t>
            </a:r>
            <a:r>
              <a:rPr lang="ar-SA" sz="2600" dirty="0" smtClean="0"/>
              <a:t>نِمر</a:t>
            </a:r>
            <a:r>
              <a:rPr lang="ar-TN" sz="2600" dirty="0" smtClean="0"/>
              <a:t>ة</a:t>
            </a:r>
            <a:r>
              <a:rPr lang="ar-SA" sz="2600" dirty="0" smtClean="0"/>
              <a:t>)، </a:t>
            </a:r>
            <a:r>
              <a:rPr lang="ar-TN" sz="2600" dirty="0" smtClean="0"/>
              <a:t>عمرو له عشرون ألفا </a:t>
            </a:r>
            <a:r>
              <a:rPr lang="ar-TN" sz="2600" dirty="0" err="1" smtClean="0"/>
              <a:t>و</a:t>
            </a:r>
            <a:r>
              <a:rPr lang="ar-TN" sz="2600" dirty="0" smtClean="0"/>
              <a:t> </a:t>
            </a:r>
            <a:r>
              <a:rPr lang="en-US" sz="2600" dirty="0" smtClean="0"/>
              <a:t>24</a:t>
            </a:r>
            <a:r>
              <a:rPr lang="ar-TN" sz="2600" dirty="0" smtClean="0"/>
              <a:t> شهر </a:t>
            </a:r>
            <a:r>
              <a:rPr lang="ar-SA" sz="2600" dirty="0" smtClean="0"/>
              <a:t> (</a:t>
            </a:r>
            <a:r>
              <a:rPr lang="en-US" sz="2600" dirty="0" smtClean="0"/>
              <a:t>20</a:t>
            </a:r>
            <a:r>
              <a:rPr lang="ar-SA" sz="2600" dirty="0" smtClean="0"/>
              <a:t>×</a:t>
            </a:r>
            <a:r>
              <a:rPr lang="en-US" sz="2600" dirty="0" smtClean="0"/>
              <a:t>24</a:t>
            </a:r>
            <a:r>
              <a:rPr lang="ar-SA" sz="2600" dirty="0" smtClean="0"/>
              <a:t>= </a:t>
            </a:r>
            <a:r>
              <a:rPr lang="en-US" sz="2600" dirty="0" smtClean="0"/>
              <a:t>480</a:t>
            </a:r>
            <a:r>
              <a:rPr lang="ar-SA" sz="2600" dirty="0" smtClean="0"/>
              <a:t> نِمر</a:t>
            </a:r>
            <a:r>
              <a:rPr lang="ar-TN" sz="2600" dirty="0" smtClean="0"/>
              <a:t>ة</a:t>
            </a:r>
            <a:r>
              <a:rPr lang="ar-SA" sz="2600" dirty="0" smtClean="0"/>
              <a:t>)</a:t>
            </a:r>
            <a:r>
              <a:rPr lang="ar-TN" sz="2600" dirty="0" smtClean="0"/>
              <a:t>، </a:t>
            </a:r>
            <a:r>
              <a:rPr lang="ar-SA" sz="2600" dirty="0" smtClean="0"/>
              <a:t>ت</a:t>
            </a:r>
            <a:r>
              <a:rPr lang="ar-TN" sz="2600" dirty="0" smtClean="0"/>
              <a:t>ُ</a:t>
            </a:r>
            <a:r>
              <a:rPr lang="ar-SA" sz="2600" dirty="0" smtClean="0"/>
              <a:t>جمع نمر </a:t>
            </a:r>
            <a:r>
              <a:rPr lang="ar-TN" sz="2600" dirty="0" smtClean="0"/>
              <a:t>زيد ونمر عمرو لنحصل </a:t>
            </a:r>
            <a:r>
              <a:rPr lang="ar-SA" sz="2600" dirty="0" smtClean="0"/>
              <a:t>على مجموع نمر الوعاء الاستثماري</a:t>
            </a:r>
            <a:r>
              <a:rPr lang="ar-TN" sz="2600" dirty="0" smtClean="0"/>
              <a:t> وهي</a:t>
            </a:r>
            <a:r>
              <a:rPr lang="ar-SA" sz="2600" dirty="0" smtClean="0"/>
              <a:t> </a:t>
            </a:r>
            <a:r>
              <a:rPr lang="en-US" sz="2600" dirty="0" smtClean="0"/>
              <a:t>600</a:t>
            </a:r>
            <a:r>
              <a:rPr lang="ar-TN" sz="2600" dirty="0" smtClean="0"/>
              <a:t> نمرة.</a:t>
            </a:r>
          </a:p>
          <a:p>
            <a:pPr marL="0" indent="0" algn="just" rtl="1">
              <a:spcBef>
                <a:spcPts val="600"/>
              </a:spcBef>
              <a:spcAft>
                <a:spcPts val="600"/>
              </a:spcAft>
              <a:buNone/>
            </a:pPr>
            <a:r>
              <a:rPr lang="ar-SA" sz="2600" dirty="0" smtClean="0"/>
              <a:t>ي</a:t>
            </a:r>
            <a:r>
              <a:rPr lang="ar-TN" sz="2600" dirty="0" smtClean="0"/>
              <a:t>ُ</a:t>
            </a:r>
            <a:r>
              <a:rPr lang="ar-SA" sz="2600" dirty="0" smtClean="0"/>
              <a:t>قسم الربح</a:t>
            </a:r>
            <a:r>
              <a:rPr lang="ar-TN" sz="2600" dirty="0" smtClean="0"/>
              <a:t> الذي هو</a:t>
            </a:r>
            <a:r>
              <a:rPr lang="en-US" sz="2600" dirty="0" smtClean="0"/>
              <a:t>5000 </a:t>
            </a:r>
            <a:r>
              <a:rPr lang="ar-TN" sz="2600" dirty="0" smtClean="0"/>
              <a:t> د </a:t>
            </a:r>
            <a:r>
              <a:rPr lang="ar-SA" sz="2600" dirty="0" smtClean="0"/>
              <a:t>على المجموع الكلي للنمر</a:t>
            </a:r>
            <a:r>
              <a:rPr lang="ar-TN" sz="2600" dirty="0" smtClean="0"/>
              <a:t> وهو </a:t>
            </a:r>
            <a:r>
              <a:rPr lang="en-US" sz="2600" dirty="0" smtClean="0"/>
              <a:t>600</a:t>
            </a:r>
            <a:r>
              <a:rPr lang="ar-TN" sz="2600" dirty="0" smtClean="0"/>
              <a:t> لنحصل على</a:t>
            </a:r>
            <a:r>
              <a:rPr lang="ar-SA" sz="2600" dirty="0" smtClean="0"/>
              <a:t> </a:t>
            </a:r>
            <a:r>
              <a:rPr lang="en-US" sz="2600" dirty="0" smtClean="0"/>
              <a:t>8.333</a:t>
            </a:r>
            <a:r>
              <a:rPr lang="ar-SA" sz="2600" dirty="0" smtClean="0"/>
              <a:t>د</a:t>
            </a:r>
            <a:r>
              <a:rPr lang="ar-TN" sz="2600" dirty="0" smtClean="0"/>
              <a:t> </a:t>
            </a:r>
            <a:r>
              <a:rPr lang="ar-SA" sz="2600" dirty="0" smtClean="0"/>
              <a:t>حصة النمرة الواحدة</a:t>
            </a:r>
            <a:r>
              <a:rPr lang="ar-TN" sz="2600" dirty="0" smtClean="0"/>
              <a:t>، فيكون لزيد صاحب </a:t>
            </a:r>
            <a:r>
              <a:rPr lang="ar-TN" sz="2600" dirty="0" err="1" smtClean="0"/>
              <a:t>الـ</a:t>
            </a:r>
            <a:r>
              <a:rPr lang="ar-TN" sz="2600" dirty="0" smtClean="0"/>
              <a:t> </a:t>
            </a:r>
            <a:r>
              <a:rPr lang="en-US" sz="2600" dirty="0" smtClean="0"/>
              <a:t>120</a:t>
            </a:r>
            <a:r>
              <a:rPr lang="ar-TN" sz="2600" dirty="0" smtClean="0"/>
              <a:t> نمرة: </a:t>
            </a:r>
            <a:r>
              <a:rPr lang="en-US" sz="2600" b="1" dirty="0" smtClean="0"/>
              <a:t>999.96</a:t>
            </a:r>
            <a:r>
              <a:rPr lang="ar-TN" sz="2600" b="1" dirty="0" smtClean="0"/>
              <a:t> د،</a:t>
            </a:r>
            <a:r>
              <a:rPr lang="ar-SA" sz="2600" b="1" dirty="0" smtClean="0"/>
              <a:t> </a:t>
            </a:r>
            <a:r>
              <a:rPr lang="ar-TN" sz="2600" dirty="0" smtClean="0"/>
              <a:t>ولعمرو صاحب </a:t>
            </a:r>
            <a:r>
              <a:rPr lang="en-US" sz="2600" dirty="0" smtClean="0"/>
              <a:t> 480</a:t>
            </a:r>
            <a:r>
              <a:rPr lang="ar-TN" sz="2600" dirty="0" smtClean="0"/>
              <a:t>نمرة مبلغ  </a:t>
            </a:r>
            <a:r>
              <a:rPr lang="en-US" sz="2600" b="1" dirty="0" smtClean="0"/>
              <a:t>3.999.84</a:t>
            </a:r>
            <a:r>
              <a:rPr lang="ar-TN" sz="2600" b="1" dirty="0" smtClean="0"/>
              <a:t> د.</a:t>
            </a:r>
            <a:endParaRPr lang="fr-FR" sz="2600" b="1" dirty="0" smtClean="0">
              <a:solidFill>
                <a:srgbClr val="C00000"/>
              </a:solidFill>
            </a:endParaRPr>
          </a:p>
        </p:txBody>
      </p:sp>
      <p:pic>
        <p:nvPicPr>
          <p:cNvPr id="7" name="Picture 3" descr="C:\Users\Abojad\Desktop\images (19).jpg"/>
          <p:cNvPicPr>
            <a:picLocks noChangeAspect="1" noChangeArrowheads="1"/>
          </p:cNvPicPr>
          <p:nvPr/>
        </p:nvPicPr>
        <p:blipFill>
          <a:blip r:embed="rId2"/>
          <a:srcRect/>
          <a:stretch>
            <a:fillRect/>
          </a:stretch>
        </p:blipFill>
        <p:spPr bwMode="auto">
          <a:xfrm>
            <a:off x="571472" y="0"/>
            <a:ext cx="1571604" cy="122918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TN" b="1" dirty="0" smtClean="0"/>
              <a:t>برنامج الدورة</a:t>
            </a:r>
            <a:endParaRPr lang="fr-FR" b="1" dirty="0"/>
          </a:p>
        </p:txBody>
      </p:sp>
      <p:sp>
        <p:nvSpPr>
          <p:cNvPr id="3" name="Espace réservé du pied de page 2"/>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a:t>
            </a:fld>
            <a:endParaRPr lang="fr-FR"/>
          </a:p>
        </p:txBody>
      </p:sp>
      <p:sp>
        <p:nvSpPr>
          <p:cNvPr id="5" name="Espace réservé du contenu 4"/>
          <p:cNvSpPr>
            <a:spLocks noGrp="1"/>
          </p:cNvSpPr>
          <p:nvPr>
            <p:ph sz="quarter" idx="1"/>
          </p:nvPr>
        </p:nvSpPr>
        <p:spPr/>
        <p:txBody>
          <a:bodyPr>
            <a:normAutofit fontScale="85000" lnSpcReduction="20000"/>
          </a:bodyPr>
          <a:lstStyle/>
          <a:p>
            <a:pPr algn="r" rtl="1"/>
            <a:r>
              <a:rPr lang="ar-TN" sz="3800" b="1" dirty="0" smtClean="0">
                <a:solidFill>
                  <a:schemeClr val="accent1"/>
                </a:solidFill>
              </a:rPr>
              <a:t>اليوم الخامس: الخدمات المصرفية الإسلامية</a:t>
            </a:r>
          </a:p>
          <a:p>
            <a:pPr marL="0" indent="0" algn="r" rtl="1">
              <a:buNone/>
            </a:pPr>
            <a:endParaRPr lang="ar-TN" sz="800" b="1" dirty="0" smtClean="0">
              <a:solidFill>
                <a:schemeClr val="accent1"/>
              </a:solidFill>
            </a:endParaRPr>
          </a:p>
          <a:p>
            <a:pPr lvl="0" algn="r" rtl="1">
              <a:buFont typeface="Arial" pitchFamily="34" charset="0"/>
              <a:buChar char="•"/>
            </a:pPr>
            <a:r>
              <a:rPr lang="ar-SA" b="1" dirty="0"/>
              <a:t>الحوالات المصرفية:</a:t>
            </a:r>
            <a:r>
              <a:rPr lang="ar-SA" dirty="0"/>
              <a:t> التعريف والأهمية، وأطراف وأنواع الحوالات المصرفية وخطوات تنفيذها، التأصيل الشرعي للحوالات المصرفية</a:t>
            </a:r>
            <a:r>
              <a:rPr lang="fr-FR" dirty="0"/>
              <a:t>.</a:t>
            </a:r>
          </a:p>
          <a:p>
            <a:pPr lvl="0" algn="r" rtl="1">
              <a:buFont typeface="Arial" pitchFamily="34" charset="0"/>
              <a:buChar char="•"/>
            </a:pPr>
            <a:r>
              <a:rPr lang="ar-SA" b="1" dirty="0"/>
              <a:t>الاعتمادات </a:t>
            </a:r>
            <a:r>
              <a:rPr lang="ar-SA" b="1" dirty="0" err="1"/>
              <a:t>المستندية</a:t>
            </a:r>
            <a:r>
              <a:rPr lang="ar-SA" b="1" dirty="0"/>
              <a:t>:</a:t>
            </a:r>
            <a:r>
              <a:rPr lang="ar-SA" dirty="0"/>
              <a:t> التعريف والأهمية، الأطراف والعلاقات التعاقدية، المستندات المطلوبة، وأنواع الاعتمادات </a:t>
            </a:r>
            <a:r>
              <a:rPr lang="ar-SA" dirty="0" err="1"/>
              <a:t>المستندية</a:t>
            </a:r>
            <a:r>
              <a:rPr lang="ar-SA" dirty="0"/>
              <a:t> وتأصيلها الشرعي، والتطبيقات المصرفية الإسلامية للاعتماد المستندي، والفرق بين اعتمادات الوكالة والمرابحة </a:t>
            </a:r>
            <a:r>
              <a:rPr lang="ar-SA"/>
              <a:t>والمشاركة </a:t>
            </a:r>
            <a:r>
              <a:rPr lang="ar-SA" smtClean="0"/>
              <a:t>والمضاربة </a:t>
            </a:r>
            <a:r>
              <a:rPr lang="ar-SA" dirty="0"/>
              <a:t>وغيرها</a:t>
            </a:r>
            <a:r>
              <a:rPr lang="fr-FR" dirty="0"/>
              <a:t>.</a:t>
            </a:r>
          </a:p>
          <a:p>
            <a:pPr lvl="0" algn="r" rtl="1">
              <a:buFont typeface="Arial" pitchFamily="34" charset="0"/>
              <a:buChar char="•"/>
            </a:pPr>
            <a:r>
              <a:rPr lang="ar-SA" b="1" dirty="0"/>
              <a:t>خطابات الضمان:</a:t>
            </a:r>
            <a:r>
              <a:rPr lang="ar-SA" dirty="0"/>
              <a:t> التعريف والأهمية، الكفالة وخطابات الضمان، أنواع خطابات الضمان ومزاياها، وإجراءات تنفيذ خطابات الضمان، والخصائص والضوابط الشرعية للتعامل بها</a:t>
            </a:r>
            <a:r>
              <a:rPr lang="fr-FR" dirty="0"/>
              <a:t>.</a:t>
            </a:r>
          </a:p>
          <a:p>
            <a:pPr lvl="0" algn="r" rtl="1">
              <a:buFont typeface="Arial" pitchFamily="34" charset="0"/>
              <a:buChar char="•"/>
            </a:pPr>
            <a:r>
              <a:rPr lang="ar-SA" b="1" dirty="0"/>
              <a:t>بطاقات الائتمان:</a:t>
            </a:r>
            <a:r>
              <a:rPr lang="ar-SA" dirty="0"/>
              <a:t> الخصائص والأهمية، الأنواع الرئيسية لبطاقات الائتمان، الآليات والجوانب الفنية لبطاقات الائتمان، والتأصيل الشرعي لها</a:t>
            </a:r>
            <a:endParaRPr lang="fr-FR" dirty="0"/>
          </a:p>
          <a:p>
            <a:pPr algn="r" rtl="1"/>
            <a:endParaRPr lang="fr-FR" b="1" dirty="0">
              <a:solidFill>
                <a:schemeClr val="accent1"/>
              </a:solidFill>
            </a:endParaRPr>
          </a:p>
        </p:txBody>
      </p:sp>
    </p:spTree>
    <p:extLst>
      <p:ext uri="{BB962C8B-B14F-4D97-AF65-F5344CB8AC3E}">
        <p14:creationId xmlns:p14="http://schemas.microsoft.com/office/powerpoint/2010/main" xmlns="" val="178403501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رأي مجمع الفقه الإسلامي</a:t>
            </a:r>
            <a:endParaRPr lang="fr-FR" dirty="0"/>
          </a:p>
        </p:txBody>
      </p:sp>
      <p:sp>
        <p:nvSpPr>
          <p:cNvPr id="3" name="Espace réservé du pied de page 2"/>
          <p:cNvSpPr>
            <a:spLocks noGrp="1"/>
          </p:cNvSpPr>
          <p:nvPr>
            <p:ph type="ftr" sz="quarter" idx="11"/>
          </p:nvPr>
        </p:nvSpPr>
        <p:spPr>
          <a:xfrm>
            <a:off x="3286116" y="6215082"/>
            <a:ext cx="5421083" cy="365125"/>
          </a:xfrm>
        </p:spPr>
        <p:txBody>
          <a:bodyPr/>
          <a:lstStyle/>
          <a:p>
            <a:pPr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70</a:t>
            </a:fld>
            <a:endParaRPr lang="fr-FR"/>
          </a:p>
        </p:txBody>
      </p:sp>
      <p:sp>
        <p:nvSpPr>
          <p:cNvPr id="5" name="Espace réservé du contenu 4"/>
          <p:cNvSpPr>
            <a:spLocks noGrp="1"/>
          </p:cNvSpPr>
          <p:nvPr>
            <p:ph sz="quarter" idx="1"/>
          </p:nvPr>
        </p:nvSpPr>
        <p:spPr>
          <a:xfrm>
            <a:off x="357158" y="1600200"/>
            <a:ext cx="8572560" cy="4495800"/>
          </a:xfrm>
        </p:spPr>
        <p:txBody>
          <a:bodyPr>
            <a:noAutofit/>
          </a:bodyPr>
          <a:lstStyle/>
          <a:p>
            <a:pPr marL="0" indent="0" algn="just" rtl="1">
              <a:buNone/>
            </a:pPr>
            <a:r>
              <a:rPr lang="ar-SA" sz="3200" dirty="0" smtClean="0"/>
              <a:t>جاء في قرار مجمع الفقه الإسلامي رقم </a:t>
            </a:r>
            <a:r>
              <a:rPr lang="en-US" sz="3200" dirty="0" smtClean="0"/>
              <a:t>122</a:t>
            </a:r>
            <a:r>
              <a:rPr lang="ar-SA" sz="3200" dirty="0" smtClean="0"/>
              <a:t> في دورته الثالثة المنعقدة في الكويت من </a:t>
            </a:r>
            <a:r>
              <a:rPr lang="en-US" sz="3200" dirty="0" smtClean="0"/>
              <a:t>22</a:t>
            </a:r>
            <a:r>
              <a:rPr lang="ar-SA" sz="3200" dirty="0" smtClean="0"/>
              <a:t> إلى </a:t>
            </a:r>
            <a:r>
              <a:rPr lang="en-US" sz="3200" dirty="0" smtClean="0"/>
              <a:t>27</a:t>
            </a:r>
            <a:r>
              <a:rPr lang="ar-SA" sz="3200" dirty="0" smtClean="0"/>
              <a:t> ديسمبر </a:t>
            </a:r>
            <a:r>
              <a:rPr lang="en-US" sz="3200" dirty="0" smtClean="0"/>
              <a:t>2001</a:t>
            </a:r>
            <a:r>
              <a:rPr lang="ar-SA" sz="3200" dirty="0" smtClean="0"/>
              <a:t> ما يلي: </a:t>
            </a:r>
            <a:endParaRPr lang="fr-FR" sz="3200" dirty="0" smtClean="0"/>
          </a:p>
          <a:p>
            <a:pPr marL="0" indent="0" algn="just" rtl="1">
              <a:buNone/>
            </a:pPr>
            <a:r>
              <a:rPr lang="ar-SA" sz="3200" b="1" dirty="0" smtClean="0">
                <a:solidFill>
                  <a:schemeClr val="accent5">
                    <a:lumMod val="75000"/>
                  </a:schemeClr>
                </a:solidFill>
              </a:rPr>
              <a:t>((لا مانع من خلط أموال أرباب المال بعضها ببعض أو بمال المضارب، لأن ذلك يتم برضاهم صراحة أو ضمنًا، كما أنه في حالة قيام الشخص المعنوي بالمضاربة وتنظيم الاستثمار لا يخشى الإضرار </a:t>
            </a:r>
            <a:r>
              <a:rPr lang="ar-SA" sz="3200" b="1" dirty="0" err="1" smtClean="0">
                <a:solidFill>
                  <a:schemeClr val="accent5">
                    <a:lumMod val="75000"/>
                  </a:schemeClr>
                </a:solidFill>
              </a:rPr>
              <a:t>ببعضهم</a:t>
            </a:r>
            <a:r>
              <a:rPr lang="ar-SA" sz="3200" b="1" dirty="0" smtClean="0">
                <a:solidFill>
                  <a:schemeClr val="accent5">
                    <a:lumMod val="75000"/>
                  </a:schemeClr>
                </a:solidFill>
              </a:rPr>
              <a:t> لتعين نسبة كل واحد في رأس المال، وهذا الخلط يزيد الطاقة المالية للتوسع في النشاط وزيادة الأرباح.))</a:t>
            </a:r>
            <a:endParaRPr lang="fr-FR" sz="3200" dirty="0" smtClean="0">
              <a:solidFill>
                <a:schemeClr val="accent5">
                  <a:lumMod val="75000"/>
                </a:schemeClr>
              </a:solidFill>
            </a:endParaRPr>
          </a:p>
        </p:txBody>
      </p:sp>
      <p:pic>
        <p:nvPicPr>
          <p:cNvPr id="247809" name="Picture 1" descr="C:\Users\Abojad\Desktop\Nouveau dossier\téléchargement (2).png"/>
          <p:cNvPicPr>
            <a:picLocks noChangeAspect="1" noChangeArrowheads="1"/>
          </p:cNvPicPr>
          <p:nvPr/>
        </p:nvPicPr>
        <p:blipFill>
          <a:blip r:embed="rId2"/>
          <a:srcRect/>
          <a:stretch>
            <a:fillRect/>
          </a:stretch>
        </p:blipFill>
        <p:spPr bwMode="auto">
          <a:xfrm>
            <a:off x="285720" y="5286388"/>
            <a:ext cx="2143140" cy="1285893"/>
          </a:xfrm>
          <a:prstGeom prst="rect">
            <a:avLst/>
          </a:prstGeom>
          <a:noFill/>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lvl="0" algn="ctr" rtl="1"/>
            <a:r>
              <a:rPr lang="ar-TN" b="1" dirty="0" smtClean="0"/>
              <a:t>رأي ندوة البركة في </a:t>
            </a:r>
            <a:r>
              <a:rPr lang="ar-SA" b="1" dirty="0" smtClean="0"/>
              <a:t>طريقة النمَر</a:t>
            </a:r>
            <a:endParaRPr lang="fr-FR" dirty="0"/>
          </a:p>
        </p:txBody>
      </p:sp>
      <p:sp>
        <p:nvSpPr>
          <p:cNvPr id="3" name="Espace réservé du pied de page 2"/>
          <p:cNvSpPr>
            <a:spLocks noGrp="1"/>
          </p:cNvSpPr>
          <p:nvPr>
            <p:ph type="ftr" sz="quarter" idx="11"/>
          </p:nvPr>
        </p:nvSpPr>
        <p:spPr>
          <a:xfrm>
            <a:off x="3071802" y="6143644"/>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71</a:t>
            </a:fld>
            <a:endParaRPr lang="fr-FR"/>
          </a:p>
        </p:txBody>
      </p:sp>
      <p:sp>
        <p:nvSpPr>
          <p:cNvPr id="5" name="Espace réservé du contenu 4"/>
          <p:cNvSpPr>
            <a:spLocks noGrp="1"/>
          </p:cNvSpPr>
          <p:nvPr>
            <p:ph sz="quarter" idx="1"/>
          </p:nvPr>
        </p:nvSpPr>
        <p:spPr>
          <a:xfrm>
            <a:off x="428596" y="1600200"/>
            <a:ext cx="8429684" cy="4495800"/>
          </a:xfrm>
        </p:spPr>
        <p:style>
          <a:lnRef idx="1">
            <a:schemeClr val="accent2"/>
          </a:lnRef>
          <a:fillRef idx="2">
            <a:schemeClr val="accent2"/>
          </a:fillRef>
          <a:effectRef idx="1">
            <a:schemeClr val="accent2"/>
          </a:effectRef>
          <a:fontRef idx="minor">
            <a:schemeClr val="dk1"/>
          </a:fontRef>
        </p:style>
        <p:txBody>
          <a:bodyPr>
            <a:normAutofit/>
          </a:bodyPr>
          <a:lstStyle/>
          <a:p>
            <a:pPr marL="0" indent="0" algn="just" rtl="1">
              <a:buNone/>
            </a:pPr>
            <a:r>
              <a:rPr lang="ar-SA" sz="3200" dirty="0" smtClean="0"/>
              <a:t>جاء </a:t>
            </a:r>
            <a:r>
              <a:rPr lang="ar-TN" sz="3200" dirty="0" smtClean="0"/>
              <a:t>ب</a:t>
            </a:r>
            <a:r>
              <a:rPr lang="ar-SA" sz="3200" dirty="0" smtClean="0"/>
              <a:t>فتوى ندوة البركة رقم </a:t>
            </a:r>
            <a:r>
              <a:rPr lang="en-US" sz="3200" dirty="0" smtClean="0"/>
              <a:t>11/4</a:t>
            </a:r>
            <a:r>
              <a:rPr lang="ar-TN" sz="3200" dirty="0" smtClean="0"/>
              <a:t> ما يلي</a:t>
            </a:r>
            <a:r>
              <a:rPr lang="ar-SA" sz="3200" dirty="0" smtClean="0"/>
              <a:t>: </a:t>
            </a:r>
            <a:r>
              <a:rPr lang="ar-SA" sz="3200" b="1" dirty="0" smtClean="0"/>
              <a:t>((إن أموال المشاركين في الوعاء الاستثماري قد ساهمت كلها في تحقيق العائد حسب مقدارها ومدة بقائها في الحساب، فاستحقاقها حصة متناسبة مع المبلغ والزمن (حسب طريقة النمر) هو أعدل الطرق المحاسبية المتاحة لإيصال مستحقات تلك الحسابات من عائد الاستثمار لأصحابها، وأن دخول المستثمرين على هذا الأساس يستلزم </a:t>
            </a:r>
            <a:r>
              <a:rPr lang="ar-SA" sz="3200" b="1" dirty="0" err="1" smtClean="0"/>
              <a:t>المبارءة</a:t>
            </a:r>
            <a:r>
              <a:rPr lang="ar-SA" sz="3200" b="1" dirty="0" smtClean="0"/>
              <a:t>، وأنه يغتفر في المشاركات ما لا يغتفر في المعاوضات))</a:t>
            </a:r>
            <a:endParaRPr lang="fr-FR" sz="3200" dirty="0" smtClean="0"/>
          </a:p>
        </p:txBody>
      </p:sp>
      <p:pic>
        <p:nvPicPr>
          <p:cNvPr id="248835" name="Picture 3" descr="C:\Users\Abojad\Desktop\Capture.PNG"/>
          <p:cNvPicPr>
            <a:picLocks noChangeAspect="1" noChangeArrowheads="1"/>
          </p:cNvPicPr>
          <p:nvPr/>
        </p:nvPicPr>
        <p:blipFill>
          <a:blip r:embed="rId2"/>
          <a:srcRect/>
          <a:stretch>
            <a:fillRect/>
          </a:stretch>
        </p:blipFill>
        <p:spPr bwMode="auto">
          <a:xfrm>
            <a:off x="428596" y="5214950"/>
            <a:ext cx="1610449" cy="928694"/>
          </a:xfrm>
          <a:prstGeom prst="rect">
            <a:avLst/>
          </a:prstGeom>
          <a:ln>
            <a:noFill/>
          </a:ln>
          <a:effectLst>
            <a:softEdge rad="112500"/>
          </a:effec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مصاريف المضاربة</a:t>
            </a:r>
            <a:endParaRPr lang="fr-FR" b="1" dirty="0"/>
          </a:p>
        </p:txBody>
      </p:sp>
      <p:sp>
        <p:nvSpPr>
          <p:cNvPr id="3" name="Espace réservé du pied de page 2"/>
          <p:cNvSpPr>
            <a:spLocks noGrp="1"/>
          </p:cNvSpPr>
          <p:nvPr>
            <p:ph type="ftr" sz="quarter" idx="11"/>
          </p:nvPr>
        </p:nvSpPr>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72</a:t>
            </a:fld>
            <a:endParaRPr lang="fr-FR"/>
          </a:p>
        </p:txBody>
      </p:sp>
      <p:sp>
        <p:nvSpPr>
          <p:cNvPr id="5" name="Espace réservé du contenu 4"/>
          <p:cNvSpPr>
            <a:spLocks noGrp="1"/>
          </p:cNvSpPr>
          <p:nvPr>
            <p:ph sz="quarter" idx="1"/>
          </p:nvPr>
        </p:nvSpPr>
        <p:spPr/>
        <p:txBody>
          <a:bodyPr>
            <a:normAutofit/>
          </a:bodyPr>
          <a:lstStyle/>
          <a:p>
            <a:pPr marL="0" indent="0" algn="just" rtl="1">
              <a:spcBef>
                <a:spcPts val="1200"/>
              </a:spcBef>
              <a:spcAft>
                <a:spcPts val="1200"/>
              </a:spcAft>
              <a:buNone/>
            </a:pPr>
            <a:r>
              <a:rPr lang="ar-SA" sz="3200" dirty="0" smtClean="0"/>
              <a:t>استقر الفقه الإسلامي فيما يتعلق بمص</a:t>
            </a:r>
            <a:r>
              <a:rPr lang="ar-TN" sz="3200" dirty="0" err="1" smtClean="0"/>
              <a:t>اريف</a:t>
            </a:r>
            <a:r>
              <a:rPr lang="ar-TN" sz="3200" dirty="0" smtClean="0"/>
              <a:t> </a:t>
            </a:r>
            <a:r>
              <a:rPr lang="ar-SA" sz="3200" dirty="0" smtClean="0"/>
              <a:t>المضاربة على مجرى العرف والعادة، </a:t>
            </a:r>
            <a:r>
              <a:rPr lang="ar-TN" sz="3200" b="1" dirty="0" smtClean="0"/>
              <a:t>ف</a:t>
            </a:r>
            <a:r>
              <a:rPr lang="ar-EG" sz="3200" b="1" dirty="0" smtClean="0"/>
              <a:t>للعامل أن ينفق على نفسه من مال المضاربة في السفر على ما تقتضيه الأعراف التجارية </a:t>
            </a:r>
            <a:r>
              <a:rPr lang="ar-SA" sz="3200" b="1" dirty="0" smtClean="0"/>
              <a:t>.</a:t>
            </a:r>
            <a:endParaRPr lang="ar-TN" sz="3200" b="1" dirty="0" smtClean="0"/>
          </a:p>
          <a:p>
            <a:pPr marL="0" indent="0" algn="just" rtl="1">
              <a:buNone/>
              <a:tabLst>
                <a:tab pos="0" algn="l"/>
              </a:tabLst>
            </a:pPr>
            <a:r>
              <a:rPr lang="ar-SA" sz="3200" dirty="0" smtClean="0"/>
              <a:t>أما </a:t>
            </a:r>
            <a:r>
              <a:rPr lang="ar-TN" sz="3200" dirty="0" smtClean="0"/>
              <a:t>مصاريف</a:t>
            </a:r>
            <a:r>
              <a:rPr lang="ar-SA" sz="3200" dirty="0" smtClean="0"/>
              <a:t> المضاربة المشتركة التي تجريها المصارف الإسلامية في الوقت الحاضر ، فهي أكثر تعقيداً ، ولم </a:t>
            </a:r>
            <a:r>
              <a:rPr lang="ar-SA" sz="3200" dirty="0" err="1" smtClean="0"/>
              <a:t>يتكو</a:t>
            </a:r>
            <a:r>
              <a:rPr lang="ar-TN" sz="3200" dirty="0" smtClean="0"/>
              <a:t>ّ</a:t>
            </a:r>
            <a:r>
              <a:rPr lang="ar-SA" sz="3200" dirty="0" smtClean="0"/>
              <a:t>ن لها عرف مستقر يحتكم إليه الجميع</a:t>
            </a:r>
            <a:r>
              <a:rPr lang="ar-TN" sz="3200" dirty="0" smtClean="0"/>
              <a:t>.</a:t>
            </a:r>
            <a:endParaRPr lang="fr-FR" sz="3200" dirty="0" smtClean="0"/>
          </a:p>
        </p:txBody>
      </p:sp>
      <p:pic>
        <p:nvPicPr>
          <p:cNvPr id="259073" name="Picture 1" descr="C:\Users\Abojad\Desktop\Nouveau dossier\images (78).jpg"/>
          <p:cNvPicPr>
            <a:picLocks noChangeAspect="1" noChangeArrowheads="1"/>
          </p:cNvPicPr>
          <p:nvPr/>
        </p:nvPicPr>
        <p:blipFill>
          <a:blip r:embed="rId2"/>
          <a:srcRect/>
          <a:stretch>
            <a:fillRect/>
          </a:stretch>
        </p:blipFill>
        <p:spPr bwMode="auto">
          <a:xfrm>
            <a:off x="500034" y="4357694"/>
            <a:ext cx="3286148" cy="1847850"/>
          </a:xfrm>
          <a:prstGeom prst="rect">
            <a:avLst/>
          </a:prstGeom>
          <a:noFill/>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أنواع مصاريف المضاربة</a:t>
            </a:r>
            <a:endParaRPr lang="fr-FR" b="1" dirty="0"/>
          </a:p>
        </p:txBody>
      </p:sp>
      <p:sp>
        <p:nvSpPr>
          <p:cNvPr id="3" name="Espace réservé du pied de page 2"/>
          <p:cNvSpPr>
            <a:spLocks noGrp="1"/>
          </p:cNvSpPr>
          <p:nvPr>
            <p:ph type="ftr" sz="quarter" idx="11"/>
          </p:nvPr>
        </p:nvSpPr>
        <p:spPr>
          <a:xfrm>
            <a:off x="3357554" y="6286520"/>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73</a:t>
            </a:fld>
            <a:endParaRPr lang="fr-FR"/>
          </a:p>
        </p:txBody>
      </p:sp>
      <p:sp>
        <p:nvSpPr>
          <p:cNvPr id="5" name="Espace réservé du contenu 4"/>
          <p:cNvSpPr>
            <a:spLocks noGrp="1"/>
          </p:cNvSpPr>
          <p:nvPr>
            <p:ph sz="quarter" idx="1"/>
          </p:nvPr>
        </p:nvSpPr>
        <p:spPr/>
        <p:txBody>
          <a:bodyPr>
            <a:normAutofit/>
          </a:bodyPr>
          <a:lstStyle/>
          <a:p>
            <a:pPr algn="just" rtl="1">
              <a:buNone/>
            </a:pPr>
            <a:r>
              <a:rPr lang="ar-TN" sz="3200" b="1" dirty="0" smtClean="0">
                <a:solidFill>
                  <a:srgbClr val="C00000"/>
                </a:solidFill>
              </a:rPr>
              <a:t>النوع الأول:</a:t>
            </a:r>
            <a:r>
              <a:rPr lang="ar-SA" sz="3200" b="1" dirty="0" smtClean="0">
                <a:solidFill>
                  <a:srgbClr val="C00000"/>
                </a:solidFill>
              </a:rPr>
              <a:t> النفقات العمومية والإدارية:</a:t>
            </a:r>
            <a:endParaRPr lang="fr-FR" sz="3200" dirty="0" smtClean="0">
              <a:solidFill>
                <a:srgbClr val="C00000"/>
              </a:solidFill>
            </a:endParaRPr>
          </a:p>
          <a:p>
            <a:pPr marL="0" indent="0" algn="just" rtl="1">
              <a:buNone/>
            </a:pPr>
            <a:r>
              <a:rPr lang="ar-SA" sz="3200" dirty="0" smtClean="0"/>
              <a:t>وهذه النفقات عبارة عن المصاريف التي ينفقها البنك لإدارة أنشطته المختلفة بما فيها إدارة الوعاء الاستثماري وتشمل هذه النفقات تحديداً ما</a:t>
            </a:r>
            <a:r>
              <a:rPr lang="ar-TN" sz="3200" dirty="0" smtClean="0"/>
              <a:t> </a:t>
            </a:r>
            <a:r>
              <a:rPr lang="ar-SA" sz="3200" dirty="0" smtClean="0"/>
              <a:t>يلي:</a:t>
            </a:r>
            <a:endParaRPr lang="fr-FR" sz="3200" dirty="0" smtClean="0"/>
          </a:p>
          <a:p>
            <a:pPr marL="0" lvl="0" indent="0" algn="just" rtl="1">
              <a:buNone/>
            </a:pPr>
            <a:r>
              <a:rPr lang="ar-SA" sz="3200" b="1" dirty="0" smtClean="0"/>
              <a:t>أجرة الأيدي العاملة</a:t>
            </a:r>
            <a:r>
              <a:rPr lang="ar-TN" sz="3200" b="1" dirty="0" smtClean="0"/>
              <a:t> - </a:t>
            </a:r>
            <a:r>
              <a:rPr lang="ar-SA" sz="3200" b="1" dirty="0" smtClean="0"/>
              <a:t>مكافآت الإدارة العليا</a:t>
            </a:r>
            <a:r>
              <a:rPr lang="ar-TN" sz="3200" b="1" dirty="0" smtClean="0"/>
              <a:t> - </a:t>
            </a:r>
            <a:r>
              <a:rPr lang="ar-SA" sz="3200" b="1" dirty="0" smtClean="0"/>
              <a:t>مكافآت أعضاء الهيئات الشرعية</a:t>
            </a:r>
            <a:r>
              <a:rPr lang="ar-TN" sz="3200" b="1" dirty="0" smtClean="0"/>
              <a:t> - </a:t>
            </a:r>
            <a:r>
              <a:rPr lang="ar-SA" sz="3200" b="1" dirty="0" smtClean="0"/>
              <a:t>البنية التحتية</a:t>
            </a:r>
            <a:r>
              <a:rPr lang="ar-TN" sz="3200" b="1" dirty="0" smtClean="0"/>
              <a:t> - </a:t>
            </a:r>
            <a:r>
              <a:rPr lang="ar-SA" sz="3200" b="1" dirty="0" smtClean="0"/>
              <a:t>المواصلات والاتصالات</a:t>
            </a:r>
            <a:r>
              <a:rPr lang="ar-TN" sz="3200" b="1" dirty="0" smtClean="0"/>
              <a:t> - </a:t>
            </a:r>
            <a:r>
              <a:rPr lang="ar-SA" sz="3200" b="1" dirty="0" smtClean="0"/>
              <a:t>مسك الدفاتر وإدارة الأرصدة.</a:t>
            </a:r>
            <a:endParaRPr lang="fr-FR" sz="3200" b="1" dirty="0" smtClean="0"/>
          </a:p>
        </p:txBody>
      </p:sp>
      <p:pic>
        <p:nvPicPr>
          <p:cNvPr id="270338" name="Picture 2" descr="C:\Users\Abojad\Desktop\Nouveau dossier\images (37).jpg"/>
          <p:cNvPicPr>
            <a:picLocks noChangeAspect="1" noChangeArrowheads="1"/>
          </p:cNvPicPr>
          <p:nvPr/>
        </p:nvPicPr>
        <p:blipFill>
          <a:blip r:embed="rId2"/>
          <a:srcRect/>
          <a:stretch>
            <a:fillRect/>
          </a:stretch>
        </p:blipFill>
        <p:spPr bwMode="auto">
          <a:xfrm>
            <a:off x="928662" y="4714884"/>
            <a:ext cx="2466975" cy="1500198"/>
          </a:xfrm>
          <a:prstGeom prst="rect">
            <a:avLst/>
          </a:prstGeom>
          <a:noFill/>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أنواع مصاريف المضاربة</a:t>
            </a:r>
            <a:endParaRPr lang="fr-FR" b="1" dirty="0"/>
          </a:p>
        </p:txBody>
      </p:sp>
      <p:sp>
        <p:nvSpPr>
          <p:cNvPr id="3" name="Espace réservé du pied de page 2"/>
          <p:cNvSpPr>
            <a:spLocks noGrp="1"/>
          </p:cNvSpPr>
          <p:nvPr>
            <p:ph type="ftr" sz="quarter" idx="11"/>
          </p:nvPr>
        </p:nvSpPr>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74</a:t>
            </a:fld>
            <a:endParaRPr lang="fr-FR"/>
          </a:p>
        </p:txBody>
      </p:sp>
      <p:sp>
        <p:nvSpPr>
          <p:cNvPr id="5" name="Espace réservé du contenu 4"/>
          <p:cNvSpPr>
            <a:spLocks noGrp="1"/>
          </p:cNvSpPr>
          <p:nvPr>
            <p:ph sz="quarter" idx="1"/>
          </p:nvPr>
        </p:nvSpPr>
        <p:spPr>
          <a:xfrm>
            <a:off x="214282" y="1600200"/>
            <a:ext cx="8551766" cy="4495800"/>
          </a:xfrm>
        </p:spPr>
        <p:txBody>
          <a:bodyPr>
            <a:normAutofit fontScale="85000" lnSpcReduction="10000"/>
          </a:bodyPr>
          <a:lstStyle/>
          <a:p>
            <a:pPr marL="0" lvl="1" indent="0" algn="just" rtl="1">
              <a:buNone/>
            </a:pPr>
            <a:r>
              <a:rPr lang="ar-TN" sz="3200" b="1" dirty="0" smtClean="0">
                <a:solidFill>
                  <a:srgbClr val="C00000"/>
                </a:solidFill>
              </a:rPr>
              <a:t>النوع الثاني: </a:t>
            </a:r>
            <a:r>
              <a:rPr lang="ar-SA" sz="3200" b="1" dirty="0" smtClean="0">
                <a:solidFill>
                  <a:srgbClr val="C00000"/>
                </a:solidFill>
              </a:rPr>
              <a:t>النفقات المباشرة للوعاء الاستثماري:</a:t>
            </a:r>
            <a:r>
              <a:rPr lang="ar-SA" sz="3200" dirty="0" smtClean="0"/>
              <a:t> وتشمل هذه النفقات ما يلي :</a:t>
            </a:r>
            <a:endParaRPr lang="ar-TN" sz="3200" dirty="0" smtClean="0"/>
          </a:p>
          <a:p>
            <a:pPr marL="0" lvl="1" indent="0" algn="just" rtl="1">
              <a:buNone/>
            </a:pPr>
            <a:endParaRPr lang="fr-FR" sz="1500" dirty="0" smtClean="0"/>
          </a:p>
          <a:p>
            <a:pPr marL="0" lvl="0" indent="0" algn="just" rtl="1">
              <a:spcBef>
                <a:spcPts val="1200"/>
              </a:spcBef>
              <a:spcAft>
                <a:spcPts val="1200"/>
              </a:spcAft>
              <a:buNone/>
            </a:pPr>
            <a:r>
              <a:rPr lang="ar-SA" sz="3200" b="1" dirty="0" smtClean="0"/>
              <a:t>تكاليف شراء البضائع والسلع والأوراق المالية المستثمر فيها</a:t>
            </a:r>
            <a:r>
              <a:rPr lang="ar-TN" sz="3200" b="1" dirty="0" smtClean="0"/>
              <a:t> - </a:t>
            </a:r>
            <a:r>
              <a:rPr lang="ar-SA" sz="3200" b="1" dirty="0" smtClean="0"/>
              <a:t>الرسوم الحكومية للمعاملات </a:t>
            </a:r>
            <a:r>
              <a:rPr lang="ar-TN" sz="3200" b="1" dirty="0" smtClean="0"/>
              <a:t>-</a:t>
            </a:r>
            <a:r>
              <a:rPr lang="ar-SA" sz="3200" b="1" dirty="0" smtClean="0"/>
              <a:t> شهادات استيراد/ تصدير، مناقصات، رسوم جمارك على الواردات...الخ </a:t>
            </a:r>
            <a:r>
              <a:rPr lang="ar-TN" sz="3200" b="1" dirty="0" smtClean="0"/>
              <a:t>- </a:t>
            </a:r>
            <a:r>
              <a:rPr lang="ar-SA" sz="3200" b="1" dirty="0" smtClean="0"/>
              <a:t>عمولات مدفوعة للغير</a:t>
            </a:r>
            <a:r>
              <a:rPr lang="ar-TN" sz="3200" b="1" dirty="0" smtClean="0"/>
              <a:t> - </a:t>
            </a:r>
            <a:r>
              <a:rPr lang="ar-SA" sz="3200" b="1" dirty="0" smtClean="0"/>
              <a:t>المخصصات العامة المتعلقة بالوعاء الاستثماري</a:t>
            </a:r>
            <a:r>
              <a:rPr lang="ar-TN" sz="3200" b="1" dirty="0" smtClean="0"/>
              <a:t>- </a:t>
            </a:r>
            <a:r>
              <a:rPr lang="ar-SA" sz="3200" b="1" dirty="0" smtClean="0"/>
              <a:t>المخصصات الخاصة</a:t>
            </a:r>
            <a:r>
              <a:rPr lang="ar-TN" sz="3200" b="1" dirty="0" smtClean="0"/>
              <a:t> </a:t>
            </a:r>
            <a:r>
              <a:rPr lang="ar-SA" sz="3200" b="1" dirty="0" smtClean="0"/>
              <a:t>التي يتم تجنيبها لمقابلة انخفاض مقدر في قيمة أحد موجودات المحفظة </a:t>
            </a:r>
            <a:r>
              <a:rPr lang="ar-TN" sz="3200" b="1" dirty="0" smtClean="0"/>
              <a:t>- </a:t>
            </a:r>
            <a:r>
              <a:rPr lang="ar-SA" sz="3200" b="1" dirty="0" smtClean="0"/>
              <a:t>احتياطي مخاطر الاستثمار</a:t>
            </a:r>
            <a:r>
              <a:rPr lang="ar-TN" sz="3200" b="1" dirty="0" smtClean="0"/>
              <a:t> - </a:t>
            </a:r>
            <a:r>
              <a:rPr lang="ar-SA" sz="3200" b="1" dirty="0" smtClean="0"/>
              <a:t>احتياطي معدل الأرباح.</a:t>
            </a:r>
            <a:endParaRPr lang="ar-TN" sz="3200" b="1" dirty="0" smtClean="0"/>
          </a:p>
          <a:p>
            <a:pPr marL="0" lvl="0" indent="0" algn="just" rtl="1">
              <a:spcBef>
                <a:spcPts val="1200"/>
              </a:spcBef>
              <a:spcAft>
                <a:spcPts val="1200"/>
              </a:spcAft>
              <a:buNone/>
            </a:pPr>
            <a:r>
              <a:rPr lang="ar-TN" sz="3200" b="1" dirty="0" smtClean="0"/>
              <a:t>فما الفرق بين المخصصات والاحتياطات؟</a:t>
            </a:r>
            <a:endParaRPr lang="fr-FR" sz="3200" b="1" dirty="0" smtClean="0"/>
          </a:p>
          <a:p>
            <a:pPr marL="0" indent="0" algn="r" rtl="1">
              <a:buNone/>
            </a:pPr>
            <a:endParaRPr lang="fr-FR" dirty="0"/>
          </a:p>
        </p:txBody>
      </p:sp>
      <p:pic>
        <p:nvPicPr>
          <p:cNvPr id="271362" name="Picture 2" descr="C:\Users\Abojad\Desktop\Nouveau dossier\images (26).jpg"/>
          <p:cNvPicPr>
            <a:picLocks noChangeAspect="1" noChangeArrowheads="1"/>
          </p:cNvPicPr>
          <p:nvPr/>
        </p:nvPicPr>
        <p:blipFill>
          <a:blip r:embed="rId2"/>
          <a:srcRect/>
          <a:stretch>
            <a:fillRect/>
          </a:stretch>
        </p:blipFill>
        <p:spPr bwMode="auto">
          <a:xfrm>
            <a:off x="0" y="4714884"/>
            <a:ext cx="2703560" cy="1390649"/>
          </a:xfrm>
          <a:prstGeom prst="rect">
            <a:avLst/>
          </a:prstGeom>
          <a:noFill/>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المخصصات</a:t>
            </a:r>
            <a:r>
              <a:rPr lang="ar-SA" b="1" dirty="0" smtClean="0"/>
              <a:t> </a:t>
            </a:r>
            <a:r>
              <a:rPr lang="ar-TN" b="1" dirty="0" smtClean="0"/>
              <a:t>(من </a:t>
            </a:r>
            <a:r>
              <a:rPr lang="ar-SA" b="1" dirty="0" smtClean="0"/>
              <a:t>معايير المحاسبة</a:t>
            </a:r>
            <a:r>
              <a:rPr lang="ar-TN" b="1" dirty="0" smtClean="0"/>
              <a:t>)</a:t>
            </a:r>
            <a:endParaRPr lang="fr-FR" b="1" dirty="0"/>
          </a:p>
        </p:txBody>
      </p:sp>
      <p:sp>
        <p:nvSpPr>
          <p:cNvPr id="3" name="Espace réservé du pied de page 2"/>
          <p:cNvSpPr>
            <a:spLocks noGrp="1"/>
          </p:cNvSpPr>
          <p:nvPr>
            <p:ph type="ftr" sz="quarter" idx="11"/>
          </p:nvPr>
        </p:nvSpPr>
        <p:spPr>
          <a:xfrm>
            <a:off x="3071802" y="6215082"/>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75</a:t>
            </a:fld>
            <a:endParaRPr lang="fr-FR"/>
          </a:p>
        </p:txBody>
      </p:sp>
      <p:sp>
        <p:nvSpPr>
          <p:cNvPr id="5" name="Espace réservé du contenu 4"/>
          <p:cNvSpPr>
            <a:spLocks noGrp="1"/>
          </p:cNvSpPr>
          <p:nvPr>
            <p:ph sz="quarter" idx="1"/>
          </p:nvPr>
        </p:nvSpPr>
        <p:spPr>
          <a:xfrm>
            <a:off x="214282" y="1600200"/>
            <a:ext cx="8551766" cy="4495800"/>
          </a:xfrm>
        </p:spPr>
        <p:txBody>
          <a:bodyPr>
            <a:normAutofit fontScale="92500" lnSpcReduction="20000"/>
          </a:bodyPr>
          <a:lstStyle/>
          <a:p>
            <a:pPr marL="0" indent="0" algn="just" rtl="1">
              <a:spcBef>
                <a:spcPts val="1200"/>
              </a:spcBef>
              <a:spcAft>
                <a:spcPts val="1200"/>
              </a:spcAft>
              <a:buNone/>
            </a:pPr>
            <a:r>
              <a:rPr lang="ar-TN" dirty="0" smtClean="0"/>
              <a:t>جاء ضمن </a:t>
            </a:r>
            <a:r>
              <a:rPr lang="ar-SA" dirty="0" smtClean="0"/>
              <a:t>معايير المحاسبة والمراجعة والضبط للمؤسسات المالية الإسلامية</a:t>
            </a:r>
            <a:r>
              <a:rPr lang="ar-TN" dirty="0" smtClean="0"/>
              <a:t> </a:t>
            </a:r>
            <a:r>
              <a:rPr lang="ar-TN" b="1" dirty="0" smtClean="0"/>
              <a:t>تحديدا </a:t>
            </a:r>
            <a:r>
              <a:rPr lang="ar-SA" b="1" dirty="0" smtClean="0"/>
              <a:t>معيار</a:t>
            </a:r>
            <a:r>
              <a:rPr lang="ar-TN" b="1" dirty="0" smtClean="0"/>
              <a:t> </a:t>
            </a:r>
            <a:r>
              <a:rPr lang="ar-SA" b="1" dirty="0" smtClean="0"/>
              <a:t>المخصصات والاحتياطيات</a:t>
            </a:r>
            <a:r>
              <a:rPr lang="ar-TN" b="1" dirty="0" smtClean="0"/>
              <a:t>، </a:t>
            </a:r>
            <a:r>
              <a:rPr lang="ar-TN" dirty="0" smtClean="0"/>
              <a:t>ما يلي:</a:t>
            </a:r>
            <a:endParaRPr lang="fr-FR" dirty="0" smtClean="0"/>
          </a:p>
          <a:p>
            <a:pPr marL="0" indent="0" algn="just" rtl="1">
              <a:spcBef>
                <a:spcPts val="1200"/>
              </a:spcBef>
              <a:spcAft>
                <a:spcPts val="1200"/>
              </a:spcAft>
              <a:buNone/>
            </a:pPr>
            <a:r>
              <a:rPr lang="ar-TN" b="1" dirty="0" smtClean="0">
                <a:solidFill>
                  <a:schemeClr val="accent5">
                    <a:lumMod val="50000"/>
                  </a:schemeClr>
                </a:solidFill>
              </a:rPr>
              <a:t>(</a:t>
            </a:r>
            <a:r>
              <a:rPr lang="ar-SA" b="1" dirty="0" smtClean="0">
                <a:solidFill>
                  <a:schemeClr val="accent5">
                    <a:lumMod val="50000"/>
                  </a:schemeClr>
                </a:solidFill>
              </a:rPr>
              <a:t>المخصص </a:t>
            </a:r>
            <a:r>
              <a:rPr lang="ar-TN" b="1" dirty="0" smtClean="0">
                <a:solidFill>
                  <a:schemeClr val="accent5">
                    <a:lumMod val="50000"/>
                  </a:schemeClr>
                </a:solidFill>
              </a:rPr>
              <a:t>هو </a:t>
            </a:r>
            <a:r>
              <a:rPr lang="ar-SA" b="1" dirty="0" smtClean="0">
                <a:solidFill>
                  <a:schemeClr val="accent5">
                    <a:lumMod val="50000"/>
                  </a:schemeClr>
                </a:solidFill>
              </a:rPr>
              <a:t>حساب لتقويم الموجودات يتم تكوينه باق</a:t>
            </a:r>
            <a:r>
              <a:rPr lang="ar-TN" b="1" dirty="0" smtClean="0">
                <a:solidFill>
                  <a:schemeClr val="accent5">
                    <a:lumMod val="50000"/>
                  </a:schemeClr>
                </a:solidFill>
              </a:rPr>
              <a:t>ت</a:t>
            </a:r>
            <a:r>
              <a:rPr lang="ar-SA" b="1" dirty="0" err="1" smtClean="0">
                <a:solidFill>
                  <a:schemeClr val="accent5">
                    <a:lumMod val="50000"/>
                  </a:schemeClr>
                </a:solidFill>
              </a:rPr>
              <a:t>طاع</a:t>
            </a:r>
            <a:r>
              <a:rPr lang="ar-SA" b="1" dirty="0" smtClean="0">
                <a:solidFill>
                  <a:schemeClr val="accent5">
                    <a:lumMod val="50000"/>
                  </a:schemeClr>
                </a:solidFill>
              </a:rPr>
              <a:t> مبلغ </a:t>
            </a:r>
            <a:r>
              <a:rPr lang="ar-SA" b="1" u="sng" dirty="0" smtClean="0">
                <a:solidFill>
                  <a:schemeClr val="accent5">
                    <a:lumMod val="50000"/>
                  </a:schemeClr>
                </a:solidFill>
              </a:rPr>
              <a:t>من الدخــل</a:t>
            </a:r>
            <a:r>
              <a:rPr lang="ar-SA" b="1" dirty="0" smtClean="0">
                <a:solidFill>
                  <a:schemeClr val="accent5">
                    <a:lumMod val="50000"/>
                  </a:schemeClr>
                </a:solidFill>
              </a:rPr>
              <a:t> بصفته مصروفاً .</a:t>
            </a:r>
            <a:endParaRPr lang="fr-FR" b="1" dirty="0" smtClean="0">
              <a:solidFill>
                <a:schemeClr val="accent5">
                  <a:lumMod val="50000"/>
                </a:schemeClr>
              </a:solidFill>
            </a:endParaRPr>
          </a:p>
          <a:p>
            <a:pPr marL="0" indent="0" algn="just" rtl="1">
              <a:spcBef>
                <a:spcPts val="1200"/>
              </a:spcBef>
              <a:spcAft>
                <a:spcPts val="1200"/>
              </a:spcAft>
              <a:buNone/>
            </a:pPr>
            <a:r>
              <a:rPr lang="ar-TN" b="1" dirty="0" smtClean="0">
                <a:solidFill>
                  <a:schemeClr val="accent5">
                    <a:lumMod val="50000"/>
                  </a:schemeClr>
                </a:solidFill>
              </a:rPr>
              <a:t>والمخصصات </a:t>
            </a:r>
            <a:r>
              <a:rPr lang="ar-SA" b="1" dirty="0" smtClean="0">
                <a:solidFill>
                  <a:schemeClr val="accent5">
                    <a:lumMod val="50000"/>
                  </a:schemeClr>
                </a:solidFill>
              </a:rPr>
              <a:t>نوعان: خاصة وعامة </a:t>
            </a:r>
            <a:endParaRPr lang="fr-FR" b="1" dirty="0" smtClean="0">
              <a:solidFill>
                <a:schemeClr val="accent5">
                  <a:lumMod val="50000"/>
                </a:schemeClr>
              </a:solidFill>
            </a:endParaRPr>
          </a:p>
          <a:p>
            <a:pPr marL="0" indent="0" algn="just" rtl="1">
              <a:spcBef>
                <a:spcPts val="1200"/>
              </a:spcBef>
              <a:spcAft>
                <a:spcPts val="1200"/>
              </a:spcAft>
              <a:buNone/>
            </a:pPr>
            <a:r>
              <a:rPr lang="ar-SA" b="1" dirty="0" smtClean="0">
                <a:solidFill>
                  <a:schemeClr val="accent5">
                    <a:lumMod val="60000"/>
                    <a:lumOff val="40000"/>
                  </a:schemeClr>
                </a:solidFill>
              </a:rPr>
              <a:t>المخصص الخاص: </a:t>
            </a:r>
            <a:r>
              <a:rPr lang="ar-SA" b="1" dirty="0" smtClean="0">
                <a:solidFill>
                  <a:schemeClr val="accent5">
                    <a:lumMod val="50000"/>
                  </a:schemeClr>
                </a:solidFill>
              </a:rPr>
              <a:t>هو مبلغ يتم تجنيبه لمقابلة الانخفاض المتوقع في قيمة التمويل (ذمم البيوع والاستثمار)، </a:t>
            </a:r>
            <a:endParaRPr lang="ar-TN" b="1" dirty="0" smtClean="0">
              <a:solidFill>
                <a:schemeClr val="accent5">
                  <a:lumMod val="50000"/>
                </a:schemeClr>
              </a:solidFill>
            </a:endParaRPr>
          </a:p>
          <a:p>
            <a:pPr marL="0" indent="0" algn="just" rtl="1">
              <a:spcBef>
                <a:spcPts val="1200"/>
              </a:spcBef>
              <a:spcAft>
                <a:spcPts val="1200"/>
              </a:spcAft>
              <a:buNone/>
            </a:pPr>
            <a:r>
              <a:rPr lang="ar-SA" b="1" dirty="0" smtClean="0">
                <a:solidFill>
                  <a:schemeClr val="accent5">
                    <a:lumMod val="60000"/>
                    <a:lumOff val="40000"/>
                  </a:schemeClr>
                </a:solidFill>
              </a:rPr>
              <a:t>المخصص العام </a:t>
            </a:r>
            <a:r>
              <a:rPr lang="ar-SA" b="1" dirty="0" smtClean="0">
                <a:solidFill>
                  <a:schemeClr val="accent5">
                    <a:lumMod val="50000"/>
                  </a:schemeClr>
                </a:solidFill>
              </a:rPr>
              <a:t>هو مبلغ يتم تجنيبه لمقابلة أي خسارة غير متوقعة في قيمة التمويل التي يحتمل أن تنتج عن مخاطر غير محددة</a:t>
            </a:r>
            <a:r>
              <a:rPr lang="ar-TN" b="1" dirty="0" smtClean="0">
                <a:solidFill>
                  <a:schemeClr val="accent5">
                    <a:lumMod val="50000"/>
                  </a:schemeClr>
                </a:solidFill>
              </a:rPr>
              <a:t>)</a:t>
            </a:r>
            <a:endParaRPr lang="fr-FR" b="1" dirty="0" smtClean="0">
              <a:solidFill>
                <a:schemeClr val="accent5">
                  <a:lumMod val="50000"/>
                </a:schemeClr>
              </a:solidFill>
            </a:endParaRPr>
          </a:p>
          <a:p>
            <a:pPr marL="0" indent="0" algn="r" rtl="1">
              <a:buNone/>
            </a:pPr>
            <a:endParaRPr lang="fr-FR" dirty="0"/>
          </a:p>
        </p:txBody>
      </p:sp>
      <p:pic>
        <p:nvPicPr>
          <p:cNvPr id="6" name="Picture 2" descr="C:\Users\Abojad\Desktop\téléchargement.jpg"/>
          <p:cNvPicPr>
            <a:picLocks noChangeAspect="1" noChangeArrowheads="1"/>
          </p:cNvPicPr>
          <p:nvPr/>
        </p:nvPicPr>
        <p:blipFill>
          <a:blip r:embed="rId2"/>
          <a:srcRect/>
          <a:stretch>
            <a:fillRect/>
          </a:stretch>
        </p:blipFill>
        <p:spPr bwMode="auto">
          <a:xfrm>
            <a:off x="-2188" y="0"/>
            <a:ext cx="1259484" cy="1249946"/>
          </a:xfrm>
          <a:prstGeom prst="rect">
            <a:avLst/>
          </a:prstGeom>
          <a:noFill/>
        </p:spPr>
      </p:pic>
      <p:pic>
        <p:nvPicPr>
          <p:cNvPr id="7" name="Picture 3" descr="C:\Users\Abojad\Desktop\téléchargement (1).jpg"/>
          <p:cNvPicPr>
            <a:picLocks noChangeAspect="1" noChangeArrowheads="1"/>
          </p:cNvPicPr>
          <p:nvPr/>
        </p:nvPicPr>
        <p:blipFill>
          <a:blip r:embed="rId3"/>
          <a:srcRect/>
          <a:stretch>
            <a:fillRect/>
          </a:stretch>
        </p:blipFill>
        <p:spPr bwMode="auto">
          <a:xfrm>
            <a:off x="0" y="5531555"/>
            <a:ext cx="2000200" cy="1326445"/>
          </a:xfrm>
          <a:prstGeom prst="rect">
            <a:avLst/>
          </a:prstGeom>
          <a:noFill/>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الاحتياطيات من </a:t>
            </a:r>
            <a:r>
              <a:rPr lang="ar-SA" b="1" dirty="0" smtClean="0"/>
              <a:t>معايير المحاسبة</a:t>
            </a:r>
            <a:endParaRPr lang="fr-FR" b="1" dirty="0"/>
          </a:p>
        </p:txBody>
      </p:sp>
      <p:sp>
        <p:nvSpPr>
          <p:cNvPr id="3" name="Espace réservé du pied de page 2"/>
          <p:cNvSpPr>
            <a:spLocks noGrp="1"/>
          </p:cNvSpPr>
          <p:nvPr>
            <p:ph type="ftr" sz="quarter" idx="11"/>
          </p:nvPr>
        </p:nvSpPr>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76</a:t>
            </a:fld>
            <a:endParaRPr lang="fr-FR"/>
          </a:p>
        </p:txBody>
      </p:sp>
      <p:sp>
        <p:nvSpPr>
          <p:cNvPr id="5" name="Espace réservé du contenu 4"/>
          <p:cNvSpPr>
            <a:spLocks noGrp="1"/>
          </p:cNvSpPr>
          <p:nvPr>
            <p:ph sz="quarter" idx="1"/>
          </p:nvPr>
        </p:nvSpPr>
        <p:spPr>
          <a:xfrm>
            <a:off x="214282" y="1600200"/>
            <a:ext cx="8551766" cy="4495800"/>
          </a:xfrm>
        </p:spPr>
        <p:txBody>
          <a:bodyPr>
            <a:normAutofit fontScale="92500" lnSpcReduction="10000"/>
          </a:bodyPr>
          <a:lstStyle/>
          <a:p>
            <a:pPr marL="0" indent="0" algn="just" rtl="1">
              <a:spcBef>
                <a:spcPts val="1200"/>
              </a:spcBef>
              <a:spcAft>
                <a:spcPts val="1200"/>
              </a:spcAft>
              <a:buNone/>
            </a:pPr>
            <a:r>
              <a:rPr lang="ar-TN" b="1" dirty="0" smtClean="0"/>
              <a:t>جاء ضمن نفس المعيار: </a:t>
            </a:r>
            <a:r>
              <a:rPr lang="fr-FR" b="1" dirty="0" smtClean="0"/>
              <a:t> </a:t>
            </a:r>
          </a:p>
          <a:p>
            <a:pPr marL="0" indent="0" algn="just" rtl="1">
              <a:spcBef>
                <a:spcPts val="1200"/>
              </a:spcBef>
              <a:spcAft>
                <a:spcPts val="1200"/>
              </a:spcAft>
              <a:buNone/>
            </a:pPr>
            <a:r>
              <a:rPr lang="ar-TN" b="1" dirty="0" smtClean="0">
                <a:solidFill>
                  <a:schemeClr val="accent5">
                    <a:lumMod val="50000"/>
                  </a:schemeClr>
                </a:solidFill>
              </a:rPr>
              <a:t>(</a:t>
            </a:r>
            <a:r>
              <a:rPr lang="ar-SA" b="1" dirty="0" smtClean="0">
                <a:solidFill>
                  <a:schemeClr val="accent5">
                    <a:lumMod val="50000"/>
                  </a:schemeClr>
                </a:solidFill>
              </a:rPr>
              <a:t>يقصد بالاحتياطيات احتياطي معدل الأرباح واحتياطي مخاطر الاستثمار </a:t>
            </a:r>
            <a:r>
              <a:rPr lang="ar-TN" b="1" dirty="0" smtClean="0">
                <a:solidFill>
                  <a:schemeClr val="accent5">
                    <a:lumMod val="50000"/>
                  </a:schemeClr>
                </a:solidFill>
              </a:rPr>
              <a:t>:</a:t>
            </a:r>
            <a:endParaRPr lang="fr-FR" b="1" dirty="0" smtClean="0">
              <a:solidFill>
                <a:schemeClr val="accent5">
                  <a:lumMod val="50000"/>
                </a:schemeClr>
              </a:solidFill>
            </a:endParaRPr>
          </a:p>
          <a:p>
            <a:pPr marL="268288" indent="0" algn="just" rtl="1">
              <a:spcBef>
                <a:spcPts val="1200"/>
              </a:spcBef>
              <a:spcAft>
                <a:spcPts val="1200"/>
              </a:spcAft>
              <a:buNone/>
            </a:pPr>
            <a:r>
              <a:rPr lang="ar-SA" b="1" dirty="0" smtClean="0">
                <a:solidFill>
                  <a:srgbClr val="C00000"/>
                </a:solidFill>
              </a:rPr>
              <a:t>احتياطي معدل الأرباح</a:t>
            </a:r>
            <a:r>
              <a:rPr lang="ar-TN" b="1" dirty="0" smtClean="0">
                <a:solidFill>
                  <a:srgbClr val="C00000"/>
                </a:solidFill>
              </a:rPr>
              <a:t>: </a:t>
            </a:r>
            <a:r>
              <a:rPr lang="ar-SA" b="1" dirty="0" smtClean="0">
                <a:solidFill>
                  <a:schemeClr val="accent5">
                    <a:lumMod val="50000"/>
                  </a:schemeClr>
                </a:solidFill>
              </a:rPr>
              <a:t>هو المبلغ الذي يجنبه المصرف من دخل أموال المضاربة، قبل اقتطاع نصيب المُضارب (بالاتفاق مع أصحاب حسابات الاستثمار)، بغرض المحافظة علي مستوي معين من عائد الاستثمار لأصحاب حسابات الاستثمار وزيادة حقوق أصحاب الملكية</a:t>
            </a:r>
            <a:r>
              <a:rPr lang="fr-FR" b="1" dirty="0" smtClean="0">
                <a:solidFill>
                  <a:schemeClr val="accent5">
                    <a:lumMod val="50000"/>
                  </a:schemeClr>
                </a:solidFill>
              </a:rPr>
              <a:t> </a:t>
            </a:r>
          </a:p>
          <a:p>
            <a:pPr marL="268288" indent="0" algn="just" rtl="1">
              <a:spcBef>
                <a:spcPts val="1200"/>
              </a:spcBef>
              <a:spcAft>
                <a:spcPts val="1200"/>
              </a:spcAft>
              <a:buNone/>
            </a:pPr>
            <a:r>
              <a:rPr lang="ar-SA" b="1" dirty="0" smtClean="0">
                <a:solidFill>
                  <a:srgbClr val="C00000"/>
                </a:solidFill>
              </a:rPr>
              <a:t>احتياطي مخاطر الاستثمار</a:t>
            </a:r>
            <a:r>
              <a:rPr lang="ar-TN" b="1" dirty="0" smtClean="0">
                <a:solidFill>
                  <a:srgbClr val="C00000"/>
                </a:solidFill>
              </a:rPr>
              <a:t>: </a:t>
            </a:r>
            <a:r>
              <a:rPr lang="ar-SA" b="1" dirty="0" smtClean="0">
                <a:solidFill>
                  <a:schemeClr val="accent5">
                    <a:lumMod val="50000"/>
                  </a:schemeClr>
                </a:solidFill>
              </a:rPr>
              <a:t>هو المبلغ الذي يجنبه المصرف من أرباح أصحاب حسابات الاستثمار</a:t>
            </a:r>
            <a:r>
              <a:rPr lang="ar-TN" b="1" dirty="0" smtClean="0">
                <a:solidFill>
                  <a:schemeClr val="accent5">
                    <a:lumMod val="50000"/>
                  </a:schemeClr>
                </a:solidFill>
              </a:rPr>
              <a:t> </a:t>
            </a:r>
            <a:r>
              <a:rPr lang="ar-SA" b="1" dirty="0" smtClean="0">
                <a:solidFill>
                  <a:schemeClr val="accent5">
                    <a:lumMod val="50000"/>
                  </a:schemeClr>
                </a:solidFill>
              </a:rPr>
              <a:t>(بالاتفاق معهم)، بعد اقتطاع نصيب المُضارب، لغرض الحماية من الخسارة المستقبلية لأصحاب حسابات الاستثمار</a:t>
            </a:r>
            <a:r>
              <a:rPr lang="ar-TN" b="1" dirty="0" smtClean="0">
                <a:solidFill>
                  <a:schemeClr val="accent5">
                    <a:lumMod val="50000"/>
                  </a:schemeClr>
                </a:solidFill>
              </a:rPr>
              <a:t>).</a:t>
            </a:r>
            <a:endParaRPr lang="fr-FR" b="1" dirty="0" smtClean="0">
              <a:solidFill>
                <a:schemeClr val="accent5">
                  <a:lumMod val="50000"/>
                </a:schemeClr>
              </a:solidFill>
            </a:endParaRPr>
          </a:p>
          <a:p>
            <a:pPr marL="0" indent="0" algn="r" rtl="1">
              <a:buNone/>
            </a:pPr>
            <a:endParaRPr lang="fr-F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1">
            <a:schemeClr val="accent2"/>
          </a:lnRef>
          <a:fillRef idx="2">
            <a:schemeClr val="accent2"/>
          </a:fillRef>
          <a:effectRef idx="1">
            <a:schemeClr val="accent2"/>
          </a:effectRef>
          <a:fontRef idx="minor">
            <a:schemeClr val="dk1"/>
          </a:fontRef>
        </p:style>
        <p:txBody>
          <a:bodyPr>
            <a:normAutofit/>
          </a:bodyPr>
          <a:lstStyle/>
          <a:p>
            <a:pPr algn="ctr" rtl="1"/>
            <a:r>
              <a:rPr lang="ar-TN" b="1" dirty="0" smtClean="0"/>
              <a:t>مقارنة بين المخصصات والاحتياطيات</a:t>
            </a:r>
            <a:endParaRPr lang="fr-FR" b="1" dirty="0"/>
          </a:p>
        </p:txBody>
      </p:sp>
      <p:sp>
        <p:nvSpPr>
          <p:cNvPr id="3" name="Espace réservé du pied de page 2"/>
          <p:cNvSpPr>
            <a:spLocks noGrp="1"/>
          </p:cNvSpPr>
          <p:nvPr>
            <p:ph type="ftr" sz="quarter" idx="11"/>
          </p:nvPr>
        </p:nvSpPr>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77</a:t>
            </a:fld>
            <a:endParaRPr lang="fr-FR"/>
          </a:p>
        </p:txBody>
      </p:sp>
      <p:graphicFrame>
        <p:nvGraphicFramePr>
          <p:cNvPr id="7" name="Espace réservé du contenu 6"/>
          <p:cNvGraphicFramePr>
            <a:graphicFrameLocks noGrp="1"/>
          </p:cNvGraphicFramePr>
          <p:nvPr>
            <p:ph sz="quarter" idx="1"/>
          </p:nvPr>
        </p:nvGraphicFramePr>
        <p:xfrm>
          <a:off x="-1" y="1428736"/>
          <a:ext cx="9144000" cy="6210798"/>
        </p:xfrm>
        <a:graphic>
          <a:graphicData uri="http://schemas.openxmlformats.org/drawingml/2006/table">
            <a:tbl>
              <a:tblPr firstRow="1" bandRow="1">
                <a:tableStyleId>{5C22544A-7EE6-4342-B048-85BDC9FD1C3A}</a:tableStyleId>
              </a:tblPr>
              <a:tblGrid>
                <a:gridCol w="4572000"/>
                <a:gridCol w="4572000"/>
              </a:tblGrid>
              <a:tr h="379526">
                <a:tc>
                  <a:txBody>
                    <a:bodyPr/>
                    <a:lstStyle/>
                    <a:p>
                      <a:pPr algn="ctr" rtl="1"/>
                      <a:r>
                        <a:rPr lang="ar-TN" sz="2800" b="1" dirty="0" smtClean="0"/>
                        <a:t>الاحتياطيات </a:t>
                      </a:r>
                      <a:r>
                        <a:rPr lang="fr-FR" sz="2800" b="1" dirty="0" smtClean="0"/>
                        <a:t>Réserves  </a:t>
                      </a:r>
                      <a:endParaRPr lang="fr-FR" sz="2800" b="1" dirty="0"/>
                    </a:p>
                  </a:txBody>
                  <a:tcPr/>
                </a:tc>
                <a:tc>
                  <a:txBody>
                    <a:bodyPr/>
                    <a:lstStyle/>
                    <a:p>
                      <a:pPr algn="ctr" rtl="1"/>
                      <a:r>
                        <a:rPr lang="ar-TN" sz="2800" b="1" dirty="0" smtClean="0"/>
                        <a:t>المخصصات</a:t>
                      </a:r>
                      <a:r>
                        <a:rPr lang="fr-FR" sz="2800" b="1" dirty="0" smtClean="0"/>
                        <a:t>  Provisions  </a:t>
                      </a:r>
                      <a:r>
                        <a:rPr lang="fr-FR" b="1" dirty="0" smtClean="0"/>
                        <a:t> </a:t>
                      </a:r>
                      <a:endParaRPr lang="fr-FR" b="1" dirty="0"/>
                    </a:p>
                  </a:txBody>
                  <a:tcPr/>
                </a:tc>
              </a:tr>
              <a:tr h="1124914">
                <a:tc>
                  <a:txBody>
                    <a:bodyPr/>
                    <a:lstStyle/>
                    <a:p>
                      <a:pPr algn="just" rtl="1"/>
                      <a:r>
                        <a:rPr kumimoji="0" lang="ar-TN" sz="2600" b="1" kern="1200" dirty="0" smtClean="0">
                          <a:solidFill>
                            <a:schemeClr val="dk1"/>
                          </a:solidFill>
                          <a:latin typeface="+mn-lt"/>
                          <a:ea typeface="+mn-ea"/>
                          <a:cs typeface="+mn-cs"/>
                        </a:rPr>
                        <a:t>الاحتياطي هو </a:t>
                      </a:r>
                      <a:r>
                        <a:rPr kumimoji="0" lang="ar-SA" sz="2600" b="1" kern="1200" dirty="0" smtClean="0">
                          <a:solidFill>
                            <a:schemeClr val="dk1"/>
                          </a:solidFill>
                          <a:latin typeface="+mn-lt"/>
                          <a:ea typeface="+mn-ea"/>
                          <a:cs typeface="+mn-cs"/>
                        </a:rPr>
                        <a:t>مبلغ يحتجز </a:t>
                      </a:r>
                      <a:r>
                        <a:rPr kumimoji="0" lang="ar-SA" sz="2600" b="1" kern="1200" dirty="0" smtClean="0">
                          <a:solidFill>
                            <a:srgbClr val="C00000"/>
                          </a:solidFill>
                          <a:latin typeface="+mn-lt"/>
                          <a:ea typeface="+mn-ea"/>
                          <a:cs typeface="+mn-cs"/>
                        </a:rPr>
                        <a:t>من أرباح المنشأة </a:t>
                      </a:r>
                      <a:r>
                        <a:rPr kumimoji="0" lang="ar-SA" sz="2600" b="1" kern="1200" dirty="0" smtClean="0">
                          <a:solidFill>
                            <a:schemeClr val="dk1"/>
                          </a:solidFill>
                          <a:latin typeface="+mn-lt"/>
                          <a:ea typeface="+mn-ea"/>
                          <a:cs typeface="+mn-cs"/>
                        </a:rPr>
                        <a:t>القابلة للتوزيع لتحقيق أهداف معينة مثل تدعيم المركز المالي للمنشأة أو لتنفيذ سياسة إدارية أو </a:t>
                      </a:r>
                      <a:r>
                        <a:rPr kumimoji="0" lang="ar-TN" sz="2600" b="1" kern="1200" dirty="0" smtClean="0">
                          <a:solidFill>
                            <a:schemeClr val="dk1"/>
                          </a:solidFill>
                          <a:latin typeface="+mn-lt"/>
                          <a:ea typeface="+mn-ea"/>
                          <a:cs typeface="+mn-cs"/>
                        </a:rPr>
                        <a:t>خيارات</a:t>
                      </a:r>
                      <a:r>
                        <a:rPr kumimoji="0" lang="ar-SA" sz="2600" b="1" kern="1200" dirty="0" smtClean="0">
                          <a:solidFill>
                            <a:schemeClr val="dk1"/>
                          </a:solidFill>
                          <a:latin typeface="+mn-lt"/>
                          <a:ea typeface="+mn-ea"/>
                          <a:cs typeface="+mn-cs"/>
                        </a:rPr>
                        <a:t> </a:t>
                      </a:r>
                      <a:r>
                        <a:rPr kumimoji="0" lang="ar-TN" sz="2600" b="1" kern="1200" dirty="0" smtClean="0">
                          <a:solidFill>
                            <a:schemeClr val="dk1"/>
                          </a:solidFill>
                          <a:latin typeface="+mn-lt"/>
                          <a:ea typeface="+mn-ea"/>
                          <a:cs typeface="+mn-cs"/>
                        </a:rPr>
                        <a:t>ا</a:t>
                      </a:r>
                      <a:r>
                        <a:rPr kumimoji="0" lang="ar-SA" sz="2600" b="1" kern="1200" dirty="0" smtClean="0">
                          <a:solidFill>
                            <a:schemeClr val="dk1"/>
                          </a:solidFill>
                          <a:latin typeface="+mn-lt"/>
                          <a:ea typeface="+mn-ea"/>
                          <a:cs typeface="+mn-cs"/>
                        </a:rPr>
                        <a:t>لدولة</a:t>
                      </a:r>
                      <a:r>
                        <a:rPr kumimoji="0" lang="ar-TN" sz="2600" b="1" kern="1200" dirty="0" smtClean="0">
                          <a:solidFill>
                            <a:schemeClr val="dk1"/>
                          </a:solidFill>
                          <a:latin typeface="+mn-lt"/>
                          <a:ea typeface="+mn-ea"/>
                          <a:cs typeface="+mn-cs"/>
                        </a:rPr>
                        <a:t>.</a:t>
                      </a:r>
                      <a:endParaRPr lang="fr-FR" sz="2600" b="1" dirty="0"/>
                    </a:p>
                  </a:txBody>
                  <a:tcPr/>
                </a:tc>
                <a:tc>
                  <a:txBody>
                    <a:bodyPr/>
                    <a:lstStyle/>
                    <a:p>
                      <a:pPr algn="just" rtl="1"/>
                      <a:r>
                        <a:rPr kumimoji="0" lang="ar-SA" sz="2600" b="1" kern="1200" dirty="0" smtClean="0">
                          <a:solidFill>
                            <a:schemeClr val="dk1"/>
                          </a:solidFill>
                          <a:latin typeface="+mn-lt"/>
                          <a:ea typeface="+mn-ea"/>
                          <a:cs typeface="+mn-cs"/>
                        </a:rPr>
                        <a:t>المخصص </a:t>
                      </a:r>
                      <a:r>
                        <a:rPr kumimoji="0" lang="ar-TN" sz="2600" b="1" kern="1200" dirty="0" smtClean="0">
                          <a:solidFill>
                            <a:schemeClr val="dk1"/>
                          </a:solidFill>
                          <a:latin typeface="+mn-lt"/>
                          <a:ea typeface="+mn-ea"/>
                          <a:cs typeface="+mn-cs"/>
                        </a:rPr>
                        <a:t>هو </a:t>
                      </a:r>
                      <a:r>
                        <a:rPr kumimoji="0" lang="ar-SA" sz="2600" b="1" kern="1200" dirty="0" smtClean="0">
                          <a:solidFill>
                            <a:schemeClr val="dk1"/>
                          </a:solidFill>
                          <a:latin typeface="+mn-lt"/>
                          <a:ea typeface="+mn-ea"/>
                          <a:cs typeface="+mn-cs"/>
                        </a:rPr>
                        <a:t>مبلغ يحتجز </a:t>
                      </a:r>
                      <a:r>
                        <a:rPr kumimoji="0" lang="ar-TN" sz="2600" b="1" kern="1200" dirty="0" smtClean="0">
                          <a:solidFill>
                            <a:srgbClr val="C00000"/>
                          </a:solidFill>
                          <a:latin typeface="+mn-lt"/>
                          <a:ea typeface="+mn-ea"/>
                          <a:cs typeface="+mn-cs"/>
                        </a:rPr>
                        <a:t>من </a:t>
                      </a:r>
                      <a:r>
                        <a:rPr kumimoji="0" lang="ar-SA" sz="2600" b="1" kern="1200" dirty="0" smtClean="0">
                          <a:solidFill>
                            <a:srgbClr val="C00000"/>
                          </a:solidFill>
                          <a:latin typeface="+mn-lt"/>
                          <a:ea typeface="+mn-ea"/>
                          <a:cs typeface="+mn-cs"/>
                        </a:rPr>
                        <a:t>الإيراد</a:t>
                      </a:r>
                      <a:r>
                        <a:rPr kumimoji="0" lang="ar-SA" sz="2600" b="1" kern="1200" dirty="0" smtClean="0">
                          <a:solidFill>
                            <a:schemeClr val="dk1"/>
                          </a:solidFill>
                          <a:latin typeface="+mn-lt"/>
                          <a:ea typeface="+mn-ea"/>
                          <a:cs typeface="+mn-cs"/>
                        </a:rPr>
                        <a:t> قبل نتائج </a:t>
                      </a:r>
                      <a:r>
                        <a:rPr kumimoji="0" lang="ar-TN" sz="2600" b="1" kern="1200" dirty="0" smtClean="0">
                          <a:solidFill>
                            <a:schemeClr val="dk1"/>
                          </a:solidFill>
                          <a:latin typeface="+mn-lt"/>
                          <a:ea typeface="+mn-ea"/>
                          <a:cs typeface="+mn-cs"/>
                        </a:rPr>
                        <a:t>النشاط،</a:t>
                      </a:r>
                      <a:r>
                        <a:rPr kumimoji="0" lang="ar-SA" sz="2600" b="1" kern="1200" dirty="0" smtClean="0">
                          <a:solidFill>
                            <a:schemeClr val="dk1"/>
                          </a:solidFill>
                          <a:latin typeface="+mn-lt"/>
                          <a:ea typeface="+mn-ea"/>
                          <a:cs typeface="+mn-cs"/>
                        </a:rPr>
                        <a:t> لمقابلة النقص الفعلي في قيم بعض الأصول، أو الخسارة المؤكدة أو المحتملة، أو </a:t>
                      </a:r>
                      <a:r>
                        <a:rPr kumimoji="0" lang="ar-TN" sz="2600" b="1" kern="1200" dirty="0" smtClean="0">
                          <a:solidFill>
                            <a:schemeClr val="dk1"/>
                          </a:solidFill>
                          <a:latin typeface="+mn-lt"/>
                          <a:ea typeface="+mn-ea"/>
                          <a:cs typeface="+mn-cs"/>
                        </a:rPr>
                        <a:t>لمقابلة بعض </a:t>
                      </a:r>
                      <a:r>
                        <a:rPr kumimoji="0" lang="ar-SA" sz="2600" b="1" kern="1200" dirty="0" smtClean="0">
                          <a:solidFill>
                            <a:schemeClr val="dk1"/>
                          </a:solidFill>
                          <a:latin typeface="+mn-lt"/>
                          <a:ea typeface="+mn-ea"/>
                          <a:cs typeface="+mn-cs"/>
                        </a:rPr>
                        <a:t>الالتزامات</a:t>
                      </a:r>
                      <a:r>
                        <a:rPr kumimoji="0" lang="ar-TN" sz="2600" b="1" kern="1200" dirty="0" smtClean="0">
                          <a:solidFill>
                            <a:schemeClr val="dk1"/>
                          </a:solidFill>
                          <a:latin typeface="+mn-lt"/>
                          <a:ea typeface="+mn-ea"/>
                          <a:cs typeface="+mn-cs"/>
                        </a:rPr>
                        <a:t>.</a:t>
                      </a:r>
                      <a:endParaRPr lang="fr-FR" sz="2600" b="1" dirty="0"/>
                    </a:p>
                  </a:txBody>
                  <a:tcPr/>
                </a:tc>
              </a:tr>
              <a:tr h="579136">
                <a:tc>
                  <a:txBody>
                    <a:bodyPr/>
                    <a:lstStyle/>
                    <a:p>
                      <a:pPr algn="just" rtl="1"/>
                      <a:r>
                        <a:rPr kumimoji="0" lang="ar-SA" sz="2600" b="1" kern="1200" dirty="0" smtClean="0">
                          <a:solidFill>
                            <a:schemeClr val="dk1"/>
                          </a:solidFill>
                          <a:latin typeface="+mn-lt"/>
                          <a:ea typeface="+mn-ea"/>
                          <a:cs typeface="+mn-cs"/>
                        </a:rPr>
                        <a:t>يتوقف تكوين الاحتياطي</a:t>
                      </a:r>
                      <a:r>
                        <a:rPr kumimoji="0" lang="ar-TN" sz="2600" b="1" kern="1200" dirty="0" smtClean="0">
                          <a:solidFill>
                            <a:schemeClr val="dk1"/>
                          </a:solidFill>
                          <a:latin typeface="+mn-lt"/>
                          <a:ea typeface="+mn-ea"/>
                          <a:cs typeface="+mn-cs"/>
                        </a:rPr>
                        <a:t> </a:t>
                      </a:r>
                      <a:r>
                        <a:rPr kumimoji="0" lang="ar-SA" sz="2600" b="1" kern="1200" dirty="0" smtClean="0">
                          <a:solidFill>
                            <a:schemeClr val="dk1"/>
                          </a:solidFill>
                          <a:latin typeface="+mn-lt"/>
                          <a:ea typeface="+mn-ea"/>
                          <a:cs typeface="+mn-cs"/>
                        </a:rPr>
                        <a:t>على شرط تحقيق </a:t>
                      </a:r>
                      <a:r>
                        <a:rPr kumimoji="0" lang="ar-TN" sz="2600" b="1" kern="1200" dirty="0" smtClean="0">
                          <a:solidFill>
                            <a:schemeClr val="dk1"/>
                          </a:solidFill>
                          <a:latin typeface="+mn-lt"/>
                          <a:ea typeface="+mn-ea"/>
                          <a:cs typeface="+mn-cs"/>
                        </a:rPr>
                        <a:t>الر</a:t>
                      </a:r>
                      <a:r>
                        <a:rPr kumimoji="0" lang="ar-SA" sz="2600" b="1" kern="1200" dirty="0" smtClean="0">
                          <a:solidFill>
                            <a:schemeClr val="dk1"/>
                          </a:solidFill>
                          <a:latin typeface="+mn-lt"/>
                          <a:ea typeface="+mn-ea"/>
                          <a:cs typeface="+mn-cs"/>
                        </a:rPr>
                        <a:t>بح</a:t>
                      </a:r>
                      <a:r>
                        <a:rPr kumimoji="0" lang="ar-TN" sz="2600" b="1" kern="1200" dirty="0" smtClean="0">
                          <a:solidFill>
                            <a:schemeClr val="dk1"/>
                          </a:solidFill>
                          <a:latin typeface="+mn-lt"/>
                          <a:ea typeface="+mn-ea"/>
                          <a:cs typeface="+mn-cs"/>
                        </a:rPr>
                        <a:t>.</a:t>
                      </a:r>
                      <a:endParaRPr lang="fr-FR" sz="2600" b="1" dirty="0"/>
                    </a:p>
                  </a:txBody>
                  <a:tcPr/>
                </a:tc>
                <a:tc>
                  <a:txBody>
                    <a:bodyPr/>
                    <a:lstStyle/>
                    <a:p>
                      <a:pPr algn="just" rtl="1"/>
                      <a:r>
                        <a:rPr kumimoji="0" lang="ar-SA" sz="2600" b="1" kern="1200" dirty="0" smtClean="0">
                          <a:solidFill>
                            <a:schemeClr val="dk1"/>
                          </a:solidFill>
                          <a:latin typeface="+mn-lt"/>
                          <a:ea typeface="+mn-ea"/>
                          <a:cs typeface="+mn-cs"/>
                        </a:rPr>
                        <a:t>يجب تكوين المخصص بغض النظر عن نتيجة </a:t>
                      </a:r>
                      <a:r>
                        <a:rPr kumimoji="0" lang="ar-TN" sz="2600" b="1" kern="1200" dirty="0" smtClean="0">
                          <a:solidFill>
                            <a:schemeClr val="dk1"/>
                          </a:solidFill>
                          <a:latin typeface="+mn-lt"/>
                          <a:ea typeface="+mn-ea"/>
                          <a:cs typeface="+mn-cs"/>
                        </a:rPr>
                        <a:t>النشاط</a:t>
                      </a:r>
                      <a:r>
                        <a:rPr kumimoji="0" lang="ar-SA" sz="2600" b="1" kern="1200" dirty="0" smtClean="0">
                          <a:solidFill>
                            <a:schemeClr val="dk1"/>
                          </a:solidFill>
                          <a:latin typeface="+mn-lt"/>
                          <a:ea typeface="+mn-ea"/>
                          <a:cs typeface="+mn-cs"/>
                        </a:rPr>
                        <a:t> ربحاً كانت أو خسارة</a:t>
                      </a:r>
                      <a:r>
                        <a:rPr kumimoji="0" lang="ar-TN" sz="2600" b="1" kern="1200" dirty="0" smtClean="0">
                          <a:solidFill>
                            <a:schemeClr val="dk1"/>
                          </a:solidFill>
                          <a:latin typeface="+mn-lt"/>
                          <a:ea typeface="+mn-ea"/>
                          <a:cs typeface="+mn-cs"/>
                        </a:rPr>
                        <a:t>.</a:t>
                      </a:r>
                      <a:endParaRPr lang="fr-FR" sz="2600" b="1" dirty="0"/>
                    </a:p>
                  </a:txBody>
                  <a:tcPr/>
                </a:tc>
              </a:tr>
              <a:tr h="935818">
                <a:tc>
                  <a:txBody>
                    <a:bodyPr/>
                    <a:lstStyle/>
                    <a:p>
                      <a:pPr algn="just" rtl="1"/>
                      <a:r>
                        <a:rPr kumimoji="0" lang="ar-SA" sz="2600" b="1" kern="1200" dirty="0" smtClean="0">
                          <a:solidFill>
                            <a:schemeClr val="dk1"/>
                          </a:solidFill>
                          <a:latin typeface="+mn-lt"/>
                          <a:ea typeface="+mn-ea"/>
                          <a:cs typeface="+mn-cs"/>
                        </a:rPr>
                        <a:t>يكون</a:t>
                      </a:r>
                      <a:r>
                        <a:rPr kumimoji="0" lang="ar-TN" sz="2600" b="1" kern="1200" dirty="0" smtClean="0">
                          <a:solidFill>
                            <a:schemeClr val="dk1"/>
                          </a:solidFill>
                          <a:latin typeface="+mn-lt"/>
                          <a:ea typeface="+mn-ea"/>
                          <a:cs typeface="+mn-cs"/>
                        </a:rPr>
                        <a:t> </a:t>
                      </a:r>
                      <a:r>
                        <a:rPr kumimoji="0" lang="ar-SA" sz="2600" b="1" kern="1200" dirty="0" smtClean="0">
                          <a:solidFill>
                            <a:schemeClr val="dk1"/>
                          </a:solidFill>
                          <a:latin typeface="+mn-lt"/>
                          <a:ea typeface="+mn-ea"/>
                          <a:cs typeface="+mn-cs"/>
                        </a:rPr>
                        <a:t>الاحتياطي إما تدعيماً للمركز المالي للمنشأة أو تنفيذاً لسياسة إدارية معينة أو تنفيذاً للساسة العامة للدولة</a:t>
                      </a:r>
                      <a:r>
                        <a:rPr kumimoji="0" lang="ar-TN" sz="2600" b="1" kern="1200" dirty="0" smtClean="0">
                          <a:solidFill>
                            <a:schemeClr val="dk1"/>
                          </a:solidFill>
                          <a:latin typeface="+mn-lt"/>
                          <a:ea typeface="+mn-ea"/>
                          <a:cs typeface="+mn-cs"/>
                        </a:rPr>
                        <a:t>.</a:t>
                      </a:r>
                      <a:endParaRPr lang="fr-FR" sz="2600" b="1" dirty="0"/>
                    </a:p>
                  </a:txBody>
                  <a:tcPr/>
                </a:tc>
                <a:tc>
                  <a:txBody>
                    <a:bodyPr/>
                    <a:lstStyle/>
                    <a:p>
                      <a:pPr algn="just" rtl="1"/>
                      <a:r>
                        <a:rPr kumimoji="0" lang="ar-SA" sz="2600" b="1" kern="1200" dirty="0" smtClean="0">
                          <a:solidFill>
                            <a:schemeClr val="dk1"/>
                          </a:solidFill>
                          <a:latin typeface="+mn-lt"/>
                          <a:ea typeface="+mn-ea"/>
                          <a:cs typeface="+mn-cs"/>
                        </a:rPr>
                        <a:t>يكون المخصص لمقابلة النقص في قيمة الأصول أو لمقابلة الخسائر أو الالتزامات المؤكدة ولكن لا يمكن تحديد قيمته </a:t>
                      </a:r>
                      <a:r>
                        <a:rPr kumimoji="0" lang="ar-TN" sz="2600" b="1" kern="1200" dirty="0" smtClean="0">
                          <a:solidFill>
                            <a:schemeClr val="dk1"/>
                          </a:solidFill>
                          <a:latin typeface="+mn-lt"/>
                          <a:ea typeface="+mn-ea"/>
                          <a:cs typeface="+mn-cs"/>
                        </a:rPr>
                        <a:t>ب</a:t>
                      </a:r>
                      <a:r>
                        <a:rPr kumimoji="0" lang="ar-SA" sz="2600" b="1" kern="1200" dirty="0" smtClean="0">
                          <a:solidFill>
                            <a:schemeClr val="dk1"/>
                          </a:solidFill>
                          <a:latin typeface="+mn-lt"/>
                          <a:ea typeface="+mn-ea"/>
                          <a:cs typeface="+mn-cs"/>
                        </a:rPr>
                        <a:t>دقة</a:t>
                      </a:r>
                      <a:r>
                        <a:rPr kumimoji="0" lang="ar-TN" sz="2600" b="1" kern="1200" dirty="0" smtClean="0">
                          <a:solidFill>
                            <a:schemeClr val="dk1"/>
                          </a:solidFill>
                          <a:latin typeface="+mn-lt"/>
                          <a:ea typeface="+mn-ea"/>
                          <a:cs typeface="+mn-cs"/>
                        </a:rPr>
                        <a:t>.</a:t>
                      </a:r>
                      <a:endParaRPr lang="fr-FR" sz="2600" b="1" dirty="0"/>
                    </a:p>
                  </a:txBody>
                  <a:tcPr/>
                </a:tc>
              </a:tr>
              <a:tr h="916340">
                <a:tc>
                  <a:txBody>
                    <a:bodyPr/>
                    <a:lstStyle/>
                    <a:p>
                      <a:pPr algn="just" rtl="1"/>
                      <a:r>
                        <a:rPr kumimoji="0" lang="ar-SA" sz="2600" b="1" kern="1200" dirty="0" smtClean="0">
                          <a:solidFill>
                            <a:schemeClr val="dk1"/>
                          </a:solidFill>
                          <a:latin typeface="+mn-lt"/>
                          <a:ea typeface="+mn-ea"/>
                          <a:cs typeface="+mn-cs"/>
                        </a:rPr>
                        <a:t>بعكس الاحتياطي الذي لا يؤثر على نتائج الأعمال لأنه يمثل توزيعاً للربح</a:t>
                      </a:r>
                      <a:r>
                        <a:rPr kumimoji="0" lang="ar-TN" sz="2600" b="1" kern="1200" dirty="0" smtClean="0">
                          <a:solidFill>
                            <a:schemeClr val="dk1"/>
                          </a:solidFill>
                          <a:latin typeface="+mn-lt"/>
                          <a:ea typeface="+mn-ea"/>
                          <a:cs typeface="+mn-cs"/>
                        </a:rPr>
                        <a:t>.</a:t>
                      </a:r>
                      <a:endParaRPr lang="fr-FR" sz="2600" b="1" dirty="0"/>
                    </a:p>
                  </a:txBody>
                  <a:tcPr/>
                </a:tc>
                <a:tc>
                  <a:txBody>
                    <a:bodyPr/>
                    <a:lstStyle/>
                    <a:p>
                      <a:pPr algn="just" rtl="1"/>
                      <a:r>
                        <a:rPr kumimoji="0" lang="ar-SA" sz="2600" b="1" kern="1200" dirty="0" smtClean="0">
                          <a:solidFill>
                            <a:schemeClr val="dk1"/>
                          </a:solidFill>
                          <a:latin typeface="+mn-lt"/>
                          <a:ea typeface="+mn-ea"/>
                          <a:cs typeface="+mn-cs"/>
                        </a:rPr>
                        <a:t>عدم تكوين المخصص أو عدم كفايته </a:t>
                      </a:r>
                      <a:r>
                        <a:rPr kumimoji="0" lang="ar-SA" sz="2600" b="1" kern="1200" smtClean="0">
                          <a:solidFill>
                            <a:schemeClr val="dk1"/>
                          </a:solidFill>
                          <a:latin typeface="+mn-lt"/>
                          <a:ea typeface="+mn-ea"/>
                          <a:cs typeface="+mn-cs"/>
                        </a:rPr>
                        <a:t>أو ال</a:t>
                      </a:r>
                      <a:r>
                        <a:rPr kumimoji="0" lang="ar-TN" sz="2600" b="1" kern="1200" smtClean="0">
                          <a:solidFill>
                            <a:schemeClr val="dk1"/>
                          </a:solidFill>
                          <a:latin typeface="+mn-lt"/>
                          <a:ea typeface="+mn-ea"/>
                          <a:cs typeface="+mn-cs"/>
                        </a:rPr>
                        <a:t>غلو</a:t>
                      </a:r>
                      <a:r>
                        <a:rPr kumimoji="0" lang="ar-SA" sz="2600" b="1" kern="1200" smtClean="0">
                          <a:solidFill>
                            <a:schemeClr val="dk1"/>
                          </a:solidFill>
                          <a:latin typeface="+mn-lt"/>
                          <a:ea typeface="+mn-ea"/>
                          <a:cs typeface="+mn-cs"/>
                        </a:rPr>
                        <a:t> فيه </a:t>
                      </a:r>
                      <a:r>
                        <a:rPr kumimoji="0" lang="ar-TN" sz="2600" b="1" kern="1200" smtClean="0">
                          <a:solidFill>
                            <a:schemeClr val="dk1"/>
                          </a:solidFill>
                          <a:latin typeface="+mn-lt"/>
                          <a:ea typeface="+mn-ea"/>
                          <a:cs typeface="+mn-cs"/>
                        </a:rPr>
                        <a:t>ي</a:t>
                      </a:r>
                      <a:r>
                        <a:rPr kumimoji="0" lang="ar-SA" sz="2600" b="1" kern="1200" smtClean="0">
                          <a:solidFill>
                            <a:schemeClr val="dk1"/>
                          </a:solidFill>
                          <a:latin typeface="+mn-lt"/>
                          <a:ea typeface="+mn-ea"/>
                          <a:cs typeface="+mn-cs"/>
                        </a:rPr>
                        <a:t>ؤثر </a:t>
                      </a:r>
                      <a:r>
                        <a:rPr kumimoji="0" lang="ar-SA" sz="2600" b="1" kern="1200" dirty="0" smtClean="0">
                          <a:solidFill>
                            <a:schemeClr val="dk1"/>
                          </a:solidFill>
                          <a:latin typeface="+mn-lt"/>
                          <a:ea typeface="+mn-ea"/>
                          <a:cs typeface="+mn-cs"/>
                        </a:rPr>
                        <a:t>على حقيقة نتائج الأعمال</a:t>
                      </a:r>
                      <a:r>
                        <a:rPr kumimoji="0" lang="ar-TN" sz="2600" b="1" kern="1200" dirty="0" smtClean="0">
                          <a:solidFill>
                            <a:schemeClr val="dk1"/>
                          </a:solidFill>
                          <a:latin typeface="+mn-lt"/>
                          <a:ea typeface="+mn-ea"/>
                          <a:cs typeface="+mn-cs"/>
                        </a:rPr>
                        <a:t>.</a:t>
                      </a:r>
                      <a:endParaRPr lang="fr-FR" sz="2600" b="1" dirty="0"/>
                    </a:p>
                  </a:txBody>
                  <a:tcPr/>
                </a:tc>
              </a:tr>
              <a:tr h="935818">
                <a:tc>
                  <a:txBody>
                    <a:bodyPr/>
                    <a:lstStyle/>
                    <a:p>
                      <a:pPr algn="just" rtl="1"/>
                      <a:r>
                        <a:rPr kumimoji="0" lang="ar-SA" sz="2600" b="1" kern="1200" dirty="0" smtClean="0">
                          <a:solidFill>
                            <a:schemeClr val="dk1"/>
                          </a:solidFill>
                          <a:latin typeface="+mn-lt"/>
                          <a:ea typeface="+mn-ea"/>
                          <a:cs typeface="+mn-cs"/>
                        </a:rPr>
                        <a:t>لا يؤثر تكوين الاحتياطيات على المركز المالي للمنشأة وإنما يؤدي إلى تدعيم</a:t>
                      </a:r>
                      <a:r>
                        <a:rPr kumimoji="0" lang="ar-TN" sz="2600" b="1" kern="1200" dirty="0" smtClean="0">
                          <a:solidFill>
                            <a:schemeClr val="dk1"/>
                          </a:solidFill>
                          <a:latin typeface="+mn-lt"/>
                          <a:ea typeface="+mn-ea"/>
                          <a:cs typeface="+mn-cs"/>
                        </a:rPr>
                        <a:t>ه.</a:t>
                      </a:r>
                      <a:r>
                        <a:rPr kumimoji="0" lang="ar-SA" sz="2600" b="1" kern="1200" dirty="0" smtClean="0">
                          <a:solidFill>
                            <a:schemeClr val="dk1"/>
                          </a:solidFill>
                          <a:latin typeface="+mn-lt"/>
                          <a:ea typeface="+mn-ea"/>
                          <a:cs typeface="+mn-cs"/>
                        </a:rPr>
                        <a:t> </a:t>
                      </a:r>
                      <a:endParaRPr lang="fr-FR" sz="2600" b="1" dirty="0"/>
                    </a:p>
                  </a:txBody>
                  <a:tcPr/>
                </a:tc>
                <a:tc>
                  <a:txBody>
                    <a:bodyPr/>
                    <a:lstStyle/>
                    <a:p>
                      <a:pPr algn="just" rtl="1"/>
                      <a:r>
                        <a:rPr kumimoji="0" lang="ar-SA" sz="2600" b="1" kern="1200" dirty="0" smtClean="0">
                          <a:solidFill>
                            <a:schemeClr val="dk1"/>
                          </a:solidFill>
                          <a:latin typeface="+mn-lt"/>
                          <a:ea typeface="+mn-ea"/>
                          <a:cs typeface="+mn-cs"/>
                        </a:rPr>
                        <a:t>يؤدي التحديد الدقيق لقيمة المخصصات إلى إظهار المركز المالي السليم للمنشأة</a:t>
                      </a:r>
                      <a:r>
                        <a:rPr kumimoji="0" lang="ar-TN" sz="2600" b="1" kern="1200" dirty="0" smtClean="0">
                          <a:solidFill>
                            <a:schemeClr val="dk1"/>
                          </a:solidFill>
                          <a:latin typeface="+mn-lt"/>
                          <a:ea typeface="+mn-ea"/>
                          <a:cs typeface="+mn-cs"/>
                        </a:rPr>
                        <a:t>.</a:t>
                      </a:r>
                      <a:endParaRPr lang="fr-FR" sz="2600" b="1" dirty="0"/>
                    </a:p>
                  </a:txBody>
                  <a:tcPr/>
                </a:tc>
              </a:tr>
            </a:tbl>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1">
            <a:schemeClr val="accent3"/>
          </a:lnRef>
          <a:fillRef idx="2">
            <a:schemeClr val="accent3"/>
          </a:fillRef>
          <a:effectRef idx="1">
            <a:schemeClr val="accent3"/>
          </a:effectRef>
          <a:fontRef idx="minor">
            <a:schemeClr val="dk1"/>
          </a:fontRef>
        </p:style>
        <p:txBody>
          <a:bodyPr>
            <a:normAutofit/>
          </a:bodyPr>
          <a:lstStyle/>
          <a:p>
            <a:pPr algn="ctr" rtl="1"/>
            <a:r>
              <a:rPr lang="ar-TN" b="1" dirty="0" smtClean="0">
                <a:solidFill>
                  <a:schemeClr val="tx1"/>
                </a:solidFill>
              </a:rPr>
              <a:t>رأيان في مصاريف المضاربة</a:t>
            </a:r>
            <a:endParaRPr lang="fr-FR" b="1" dirty="0">
              <a:solidFill>
                <a:schemeClr val="tx1"/>
              </a:solidFill>
            </a:endParaRPr>
          </a:p>
        </p:txBody>
      </p:sp>
      <p:sp>
        <p:nvSpPr>
          <p:cNvPr id="3" name="Espace réservé du pied de page 2"/>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78</a:t>
            </a:fld>
            <a:endParaRPr lang="fr-FR"/>
          </a:p>
        </p:txBody>
      </p:sp>
      <p:sp>
        <p:nvSpPr>
          <p:cNvPr id="5" name="Espace réservé du contenu 4"/>
          <p:cNvSpPr>
            <a:spLocks noGrp="1"/>
          </p:cNvSpPr>
          <p:nvPr>
            <p:ph sz="quarter" idx="1"/>
          </p:nvPr>
        </p:nvSpPr>
        <p:spPr>
          <a:xfrm>
            <a:off x="0" y="1600200"/>
            <a:ext cx="9144000" cy="5257800"/>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just" rtl="1">
              <a:spcBef>
                <a:spcPts val="1200"/>
              </a:spcBef>
              <a:spcAft>
                <a:spcPts val="1200"/>
              </a:spcAft>
              <a:buNone/>
            </a:pPr>
            <a:r>
              <a:rPr lang="ar-TN" sz="3100" b="1" u="sng" dirty="0" smtClean="0">
                <a:solidFill>
                  <a:srgbClr val="C00000"/>
                </a:solidFill>
              </a:rPr>
              <a:t>رأي أول</a:t>
            </a:r>
            <a:r>
              <a:rPr lang="ar-TN" sz="3100" b="1" dirty="0" smtClean="0">
                <a:solidFill>
                  <a:srgbClr val="C00000"/>
                </a:solidFill>
              </a:rPr>
              <a:t>: </a:t>
            </a:r>
            <a:r>
              <a:rPr lang="ar-TN" sz="3100" dirty="0" smtClean="0"/>
              <a:t>يتحمل أصحاب الودائع الاستثمارية المصاريف المباشرة فقط، ويتحمل المساهمون المصاريف غير المباشرة، فلا </a:t>
            </a:r>
            <a:r>
              <a:rPr lang="ar-SA" sz="3100" dirty="0" smtClean="0"/>
              <a:t>يجوز للمصرف الإسلامي أن يحسم المص</a:t>
            </a:r>
            <a:r>
              <a:rPr lang="ar-TN" sz="3100" dirty="0" smtClean="0"/>
              <a:t>اريف </a:t>
            </a:r>
            <a:r>
              <a:rPr lang="ar-SA" sz="3100" dirty="0" smtClean="0"/>
              <a:t>الإدارية والعمومية للمصرف من إيرادات أصحاب الودائع الاستثمارية، </a:t>
            </a:r>
            <a:r>
              <a:rPr lang="ar-SA" sz="3100" b="1" u="sng" dirty="0" smtClean="0">
                <a:solidFill>
                  <a:schemeClr val="accent5">
                    <a:lumMod val="75000"/>
                  </a:schemeClr>
                </a:solidFill>
              </a:rPr>
              <a:t>لأن هذه الأنشطة، هي العمل الذي استحق عليه الربح، ولا يجوز شرعاً أن يجمع عنصر العمل في المضاربة بين الأجر والربح </a:t>
            </a:r>
            <a:r>
              <a:rPr lang="ar-SA" sz="3100" b="1" dirty="0" smtClean="0">
                <a:solidFill>
                  <a:schemeClr val="accent5">
                    <a:lumMod val="75000"/>
                  </a:schemeClr>
                </a:solidFill>
              </a:rPr>
              <a:t>.</a:t>
            </a:r>
            <a:r>
              <a:rPr lang="ar-SA" sz="2800" dirty="0" smtClean="0"/>
              <a:t> </a:t>
            </a:r>
            <a:r>
              <a:rPr lang="ar-TN" sz="2000" b="1" dirty="0" smtClean="0"/>
              <a:t>(</a:t>
            </a:r>
            <a:r>
              <a:rPr lang="ar-SA" sz="2000" b="1" dirty="0" smtClean="0"/>
              <a:t>بنك التضامن الإسلامي السوداني والبنك الإسلامي الأردني</a:t>
            </a:r>
            <a:r>
              <a:rPr lang="ar-TN" sz="2000" b="1" dirty="0" smtClean="0"/>
              <a:t>)</a:t>
            </a:r>
            <a:r>
              <a:rPr lang="ar-SA" sz="2000" b="1" dirty="0" smtClean="0"/>
              <a:t> </a:t>
            </a:r>
            <a:endParaRPr lang="fr-FR" sz="3100" b="1" dirty="0" smtClean="0"/>
          </a:p>
        </p:txBody>
      </p:sp>
      <p:pic>
        <p:nvPicPr>
          <p:cNvPr id="6" name="Picture 3" descr="C:\Users\Abojad\Desktop\téléchargement (2).jpg"/>
          <p:cNvPicPr>
            <a:picLocks noChangeAspect="1" noChangeArrowheads="1"/>
          </p:cNvPicPr>
          <p:nvPr/>
        </p:nvPicPr>
        <p:blipFill>
          <a:blip r:embed="rId2"/>
          <a:srcRect/>
          <a:stretch>
            <a:fillRect/>
          </a:stretch>
        </p:blipFill>
        <p:spPr bwMode="auto">
          <a:xfrm>
            <a:off x="2928926" y="4929198"/>
            <a:ext cx="2486025" cy="1714512"/>
          </a:xfrm>
          <a:prstGeom prst="rect">
            <a:avLst/>
          </a:prstGeom>
          <a:noFill/>
        </p:spPr>
      </p:pic>
      <p:pic>
        <p:nvPicPr>
          <p:cNvPr id="7" name="Picture 4" descr="C:\Users\Abojad\Desktop\téléchargement (1).jpg"/>
          <p:cNvPicPr>
            <a:picLocks noChangeAspect="1" noChangeArrowheads="1"/>
          </p:cNvPicPr>
          <p:nvPr/>
        </p:nvPicPr>
        <p:blipFill>
          <a:blip r:embed="rId3"/>
          <a:srcRect/>
          <a:stretch>
            <a:fillRect/>
          </a:stretch>
        </p:blipFill>
        <p:spPr bwMode="auto">
          <a:xfrm>
            <a:off x="214282" y="4929198"/>
            <a:ext cx="2686050" cy="1704975"/>
          </a:xfrm>
          <a:prstGeom prst="rect">
            <a:avLst/>
          </a:prstGeom>
          <a:noFill/>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1">
            <a:schemeClr val="accent3"/>
          </a:lnRef>
          <a:fillRef idx="2">
            <a:schemeClr val="accent3"/>
          </a:fillRef>
          <a:effectRef idx="1">
            <a:schemeClr val="accent3"/>
          </a:effectRef>
          <a:fontRef idx="minor">
            <a:schemeClr val="dk1"/>
          </a:fontRef>
        </p:style>
        <p:txBody>
          <a:bodyPr>
            <a:normAutofit/>
          </a:bodyPr>
          <a:lstStyle/>
          <a:p>
            <a:pPr algn="ctr" rtl="1"/>
            <a:r>
              <a:rPr lang="ar-TN" b="1" dirty="0" smtClean="0">
                <a:solidFill>
                  <a:schemeClr val="tx1"/>
                </a:solidFill>
              </a:rPr>
              <a:t>رأيان في مصاريف المضاربة</a:t>
            </a:r>
            <a:endParaRPr lang="fr-FR" b="1" dirty="0">
              <a:solidFill>
                <a:schemeClr val="tx1"/>
              </a:solidFill>
            </a:endParaRPr>
          </a:p>
        </p:txBody>
      </p:sp>
      <p:sp>
        <p:nvSpPr>
          <p:cNvPr id="3" name="Espace réservé du pied de page 2"/>
          <p:cNvSpPr>
            <a:spLocks noGrp="1"/>
          </p:cNvSpPr>
          <p:nvPr>
            <p:ph type="ftr" sz="quarter" idx="11"/>
          </p:nvPr>
        </p:nvSpPr>
        <p:spPr>
          <a:xfrm>
            <a:off x="3722917" y="6492875"/>
            <a:ext cx="5421083" cy="365125"/>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79</a:t>
            </a:fld>
            <a:endParaRPr lang="fr-FR"/>
          </a:p>
        </p:txBody>
      </p:sp>
      <p:sp>
        <p:nvSpPr>
          <p:cNvPr id="5" name="Espace réservé du contenu 4"/>
          <p:cNvSpPr>
            <a:spLocks noGrp="1"/>
          </p:cNvSpPr>
          <p:nvPr>
            <p:ph sz="quarter" idx="1"/>
          </p:nvPr>
        </p:nvSpPr>
        <p:spPr>
          <a:xfrm>
            <a:off x="0" y="1600200"/>
            <a:ext cx="9144000" cy="4757758"/>
          </a:xfrm>
        </p:spPr>
        <p:style>
          <a:lnRef idx="1">
            <a:schemeClr val="accent3"/>
          </a:lnRef>
          <a:fillRef idx="2">
            <a:schemeClr val="accent3"/>
          </a:fillRef>
          <a:effectRef idx="1">
            <a:schemeClr val="accent3"/>
          </a:effectRef>
          <a:fontRef idx="minor">
            <a:schemeClr val="dk1"/>
          </a:fontRef>
        </p:style>
        <p:txBody>
          <a:bodyPr>
            <a:normAutofit/>
          </a:bodyPr>
          <a:lstStyle/>
          <a:p>
            <a:pPr marL="0" indent="0" algn="just" rtl="1">
              <a:spcBef>
                <a:spcPts val="1200"/>
              </a:spcBef>
              <a:spcAft>
                <a:spcPts val="1200"/>
              </a:spcAft>
              <a:buNone/>
            </a:pPr>
            <a:r>
              <a:rPr lang="ar-TN" sz="3100" b="1" u="sng" dirty="0" smtClean="0">
                <a:solidFill>
                  <a:srgbClr val="C00000"/>
                </a:solidFill>
              </a:rPr>
              <a:t>رأي ثان</a:t>
            </a:r>
            <a:r>
              <a:rPr lang="ar-TN" sz="3100" b="1" dirty="0" smtClean="0">
                <a:solidFill>
                  <a:srgbClr val="C00000"/>
                </a:solidFill>
              </a:rPr>
              <a:t>:</a:t>
            </a:r>
            <a:r>
              <a:rPr lang="ar-TN" sz="3100" dirty="0" smtClean="0">
                <a:solidFill>
                  <a:srgbClr val="C00000"/>
                </a:solidFill>
              </a:rPr>
              <a:t> </a:t>
            </a:r>
            <a:r>
              <a:rPr lang="ar-SA" sz="3100" dirty="0" smtClean="0"/>
              <a:t>جواز حسم المص</a:t>
            </a:r>
            <a:r>
              <a:rPr lang="ar-TN" sz="3100" dirty="0" smtClean="0"/>
              <a:t>ا</a:t>
            </a:r>
            <a:r>
              <a:rPr lang="ar-SA" sz="3100" dirty="0" smtClean="0"/>
              <a:t>ر</a:t>
            </a:r>
            <a:r>
              <a:rPr lang="ar-TN" sz="3100" dirty="0" smtClean="0"/>
              <a:t>يف</a:t>
            </a:r>
            <a:r>
              <a:rPr lang="ar-SA" sz="3100" dirty="0" smtClean="0"/>
              <a:t> الإدارية والعمومية للبنك الإسلامي من إجمالي أرباح الاستثمار المشترك، قبل التوزيع على أصحاب الودائع الاستثمارية، وذلك </a:t>
            </a:r>
            <a:r>
              <a:rPr lang="ar-SA" sz="3100" b="1" u="sng" dirty="0" smtClean="0">
                <a:solidFill>
                  <a:schemeClr val="accent5">
                    <a:lumMod val="75000"/>
                  </a:schemeClr>
                </a:solidFill>
              </a:rPr>
              <a:t>لأن الأعمال التي صرفت عليها المصروفات الإدارية والعمومية، هي من الأعمال التي يتطلبها الاستثمار، ومما يحق للمضارب أن يستأجر لها من مال المضاربة.</a:t>
            </a:r>
            <a:r>
              <a:rPr lang="ar-SA" sz="3200" dirty="0" smtClean="0"/>
              <a:t> </a:t>
            </a:r>
            <a:r>
              <a:rPr lang="ar-TN" sz="2000" b="1" dirty="0" smtClean="0"/>
              <a:t>(</a:t>
            </a:r>
            <a:r>
              <a:rPr lang="ar-SA" sz="2000" b="1" dirty="0" smtClean="0"/>
              <a:t>بيت التمويل الكويتي، وبنك فيصل الإسلامي المصري</a:t>
            </a:r>
            <a:r>
              <a:rPr lang="ar-TN" sz="2000" b="1" dirty="0" smtClean="0"/>
              <a:t>)</a:t>
            </a:r>
            <a:endParaRPr lang="fr-FR" sz="3100" b="1" dirty="0" smtClean="0">
              <a:solidFill>
                <a:schemeClr val="accent5">
                  <a:lumMod val="75000"/>
                </a:schemeClr>
              </a:solidFill>
            </a:endParaRPr>
          </a:p>
        </p:txBody>
      </p:sp>
      <p:pic>
        <p:nvPicPr>
          <p:cNvPr id="6" name="Picture 2" descr="C:\Users\Abojad\Desktop\téléchargement (3).jpg"/>
          <p:cNvPicPr>
            <a:picLocks noChangeAspect="1" noChangeArrowheads="1"/>
          </p:cNvPicPr>
          <p:nvPr/>
        </p:nvPicPr>
        <p:blipFill>
          <a:blip r:embed="rId2"/>
          <a:srcRect/>
          <a:stretch>
            <a:fillRect/>
          </a:stretch>
        </p:blipFill>
        <p:spPr bwMode="auto">
          <a:xfrm>
            <a:off x="357158" y="4643446"/>
            <a:ext cx="3157252" cy="1724026"/>
          </a:xfrm>
          <a:prstGeom prst="rect">
            <a:avLst/>
          </a:prstGeom>
          <a:noFill/>
        </p:spPr>
      </p:pic>
      <p:pic>
        <p:nvPicPr>
          <p:cNvPr id="7" name="Picture 3" descr="C:\Users\Abojad\Desktop\بنك فيصل الاسلامى.png"/>
          <p:cNvPicPr>
            <a:picLocks noChangeAspect="1" noChangeArrowheads="1"/>
          </p:cNvPicPr>
          <p:nvPr/>
        </p:nvPicPr>
        <p:blipFill>
          <a:blip r:embed="rId3"/>
          <a:srcRect/>
          <a:stretch>
            <a:fillRect/>
          </a:stretch>
        </p:blipFill>
        <p:spPr bwMode="auto">
          <a:xfrm>
            <a:off x="3643306" y="4643446"/>
            <a:ext cx="3357586" cy="171451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algn="ctr" rtl="1"/>
            <a:r>
              <a:rPr lang="ar-TN" b="1" dirty="0" smtClean="0"/>
              <a:t>المخطط التفصيلي</a:t>
            </a:r>
            <a:endParaRPr lang="fr-FR" b="1" dirty="0"/>
          </a:p>
        </p:txBody>
      </p:sp>
      <p:sp>
        <p:nvSpPr>
          <p:cNvPr id="3" name="Espace réservé du pied de page 2"/>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8</a:t>
            </a:fld>
            <a:endParaRPr lang="fr-FR"/>
          </a:p>
        </p:txBody>
      </p:sp>
      <p:graphicFrame>
        <p:nvGraphicFramePr>
          <p:cNvPr id="6" name="Espace réservé du contenu 5"/>
          <p:cNvGraphicFramePr>
            <a:graphicFrameLocks noGrp="1"/>
          </p:cNvGraphicFramePr>
          <p:nvPr>
            <p:ph sz="quarter" idx="1"/>
            <p:extLst>
              <p:ext uri="{D42A27DB-BD31-4B8C-83A1-F6EECF244321}">
                <p14:modId xmlns:p14="http://schemas.microsoft.com/office/powerpoint/2010/main" xmlns="" val="1607625680"/>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28249949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28600"/>
            <a:ext cx="8715436" cy="990600"/>
          </a:xfrm>
        </p:spPr>
        <p:txBody>
          <a:bodyPr>
            <a:normAutofit fontScale="90000"/>
          </a:bodyPr>
          <a:lstStyle/>
          <a:p>
            <a:pPr algn="ctr" rtl="1"/>
            <a:r>
              <a:rPr lang="ar-TN" b="1" dirty="0" smtClean="0"/>
              <a:t>قرار مجمع الفقه الإسلامي في مصاريف المضاربة </a:t>
            </a:r>
            <a:endParaRPr lang="fr-FR" b="1" dirty="0"/>
          </a:p>
        </p:txBody>
      </p:sp>
      <p:sp>
        <p:nvSpPr>
          <p:cNvPr id="3" name="Espace réservé du pied de page 2"/>
          <p:cNvSpPr>
            <a:spLocks noGrp="1"/>
          </p:cNvSpPr>
          <p:nvPr>
            <p:ph type="ftr" sz="quarter" idx="11"/>
          </p:nvPr>
        </p:nvSpPr>
        <p:spPr>
          <a:xfrm>
            <a:off x="3143240" y="6143644"/>
            <a:ext cx="5421083" cy="365125"/>
          </a:xfrm>
        </p:spPr>
        <p:txBody>
          <a:bodyPr/>
          <a:lstStyle/>
          <a:p>
            <a:pPr algn="l" rtl="1"/>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80</a:t>
            </a:fld>
            <a:endParaRPr lang="fr-FR"/>
          </a:p>
        </p:txBody>
      </p:sp>
      <p:sp>
        <p:nvSpPr>
          <p:cNvPr id="5" name="Espace réservé du contenu 4"/>
          <p:cNvSpPr>
            <a:spLocks noGrp="1"/>
          </p:cNvSpPr>
          <p:nvPr>
            <p:ph sz="quarter" idx="1"/>
          </p:nvPr>
        </p:nvSpPr>
        <p:spPr>
          <a:xfrm>
            <a:off x="357158" y="1600200"/>
            <a:ext cx="8572560" cy="4495800"/>
          </a:xfrm>
        </p:spPr>
        <p:txBody>
          <a:bodyPr>
            <a:normAutofit/>
          </a:bodyPr>
          <a:lstStyle/>
          <a:p>
            <a:pPr marL="0" indent="0" algn="just" rtl="1">
              <a:buNone/>
            </a:pPr>
            <a:r>
              <a:rPr lang="ar-TN" sz="3200" dirty="0" smtClean="0"/>
              <a:t>جاء في </a:t>
            </a:r>
            <a:r>
              <a:rPr lang="ar-SA" sz="3200" dirty="0" smtClean="0"/>
              <a:t>قرار مجمع الفقه الإسلامي رقم </a:t>
            </a:r>
            <a:r>
              <a:rPr lang="en-US" sz="3200" dirty="0" smtClean="0"/>
              <a:t>123</a:t>
            </a:r>
            <a:r>
              <a:rPr lang="ar-SA" sz="3200" dirty="0" smtClean="0"/>
              <a:t> (</a:t>
            </a:r>
            <a:r>
              <a:rPr lang="en-US" sz="3200" dirty="0" smtClean="0"/>
              <a:t>13/5</a:t>
            </a:r>
            <a:r>
              <a:rPr lang="ar-SA" sz="3200" dirty="0" smtClean="0"/>
              <a:t>) </a:t>
            </a:r>
            <a:r>
              <a:rPr lang="ar-TN" sz="3200" dirty="0" smtClean="0"/>
              <a:t>ما يلي:</a:t>
            </a:r>
            <a:r>
              <a:rPr lang="ar-SA" sz="3200" b="1" dirty="0" smtClean="0">
                <a:solidFill>
                  <a:schemeClr val="accent5">
                    <a:lumMod val="75000"/>
                  </a:schemeClr>
                </a:solidFill>
              </a:rPr>
              <a:t>" بما أن الشخص المعنوي يدير المضاربة من خلال موظفيه وعماله فإنه يتحمل نفقاتهم، كما يتحمل جميع النفقات غير المباشرة لأنها تغطى بجزء من حصته من الربح. ولا تتحمل المضاربة إلا النفقات المباشرة التي تخصها وكذلك نفقات ما لا يجب على المضارب عمله مثل من يستعين بهم من خارج جهازه الوظيفي".</a:t>
            </a:r>
            <a:endParaRPr lang="fr-FR" sz="3200" dirty="0">
              <a:solidFill>
                <a:schemeClr val="accent5">
                  <a:lumMod val="75000"/>
                </a:schemeClr>
              </a:solidFill>
            </a:endParaRPr>
          </a:p>
        </p:txBody>
      </p:sp>
      <p:pic>
        <p:nvPicPr>
          <p:cNvPr id="263170" name="Picture 2" descr="C:\Users\Abojad\Desktop\Nouveau dossier\images (76).jpg"/>
          <p:cNvPicPr>
            <a:picLocks noChangeAspect="1" noChangeArrowheads="1"/>
          </p:cNvPicPr>
          <p:nvPr/>
        </p:nvPicPr>
        <p:blipFill>
          <a:blip r:embed="rId2"/>
          <a:srcRect/>
          <a:stretch>
            <a:fillRect/>
          </a:stretch>
        </p:blipFill>
        <p:spPr bwMode="auto">
          <a:xfrm>
            <a:off x="428596" y="4714884"/>
            <a:ext cx="2571768" cy="1462086"/>
          </a:xfrm>
          <a:prstGeom prst="rect">
            <a:avLst/>
          </a:prstGeom>
          <a:noFill/>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قرار ندوة البركة في مصاريف المضاربة</a:t>
            </a:r>
            <a:endParaRPr lang="fr-FR" b="1" dirty="0"/>
          </a:p>
        </p:txBody>
      </p:sp>
      <p:sp>
        <p:nvSpPr>
          <p:cNvPr id="3" name="Espace réservé du pied de page 2"/>
          <p:cNvSpPr>
            <a:spLocks noGrp="1"/>
          </p:cNvSpPr>
          <p:nvPr>
            <p:ph type="ftr" sz="quarter" idx="11"/>
          </p:nvPr>
        </p:nvSpPr>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81</a:t>
            </a:fld>
            <a:endParaRPr lang="fr-FR"/>
          </a:p>
        </p:txBody>
      </p:sp>
      <p:sp>
        <p:nvSpPr>
          <p:cNvPr id="5" name="Espace réservé du contenu 4"/>
          <p:cNvSpPr>
            <a:spLocks noGrp="1"/>
          </p:cNvSpPr>
          <p:nvPr>
            <p:ph sz="quarter" idx="1"/>
          </p:nvPr>
        </p:nvSpPr>
        <p:spPr>
          <a:xfrm>
            <a:off x="285720" y="1600200"/>
            <a:ext cx="8643998" cy="4495800"/>
          </a:xfrm>
        </p:spPr>
        <p:txBody>
          <a:bodyPr>
            <a:noAutofit/>
          </a:bodyPr>
          <a:lstStyle/>
          <a:p>
            <a:pPr marL="0" indent="0" algn="just" rtl="1">
              <a:buNone/>
            </a:pPr>
            <a:r>
              <a:rPr lang="ar-TN" sz="2800" b="1" dirty="0" smtClean="0"/>
              <a:t>جاء </a:t>
            </a:r>
            <a:r>
              <a:rPr lang="ar-SA" sz="2800" b="1" dirty="0" smtClean="0"/>
              <a:t>ب</a:t>
            </a:r>
            <a:r>
              <a:rPr lang="ar-TN" sz="2800" b="1" dirty="0" smtClean="0"/>
              <a:t>قرار </a:t>
            </a:r>
            <a:r>
              <a:rPr lang="ar-SA" sz="2800" b="1" dirty="0" smtClean="0"/>
              <a:t>ندوة البركة الرابعة بالجزائر</a:t>
            </a:r>
            <a:r>
              <a:rPr lang="ar-TN" sz="2800" b="1" dirty="0" smtClean="0"/>
              <a:t> ما يلي:</a:t>
            </a:r>
            <a:r>
              <a:rPr lang="ar-SA" sz="2800" b="1" dirty="0" smtClean="0"/>
              <a:t> </a:t>
            </a:r>
            <a:r>
              <a:rPr lang="ar-TN" sz="2800" b="1" dirty="0" smtClean="0">
                <a:solidFill>
                  <a:schemeClr val="accent5">
                    <a:lumMod val="75000"/>
                  </a:schemeClr>
                </a:solidFill>
              </a:rPr>
              <a:t>(</a:t>
            </a:r>
            <a:r>
              <a:rPr lang="ar-SA" sz="2800" b="1" dirty="0" smtClean="0">
                <a:solidFill>
                  <a:schemeClr val="accent5">
                    <a:lumMod val="75000"/>
                  </a:schemeClr>
                </a:solidFill>
              </a:rPr>
              <a:t>الأصل في المصروفات الخاصة بعمليات الاستثمار في المصارف الإسلامية أن تتحمل كل عملية التكاليف اللازمة لتنفيذها.</a:t>
            </a:r>
            <a:endParaRPr lang="fr-FR" sz="2800" dirty="0" smtClean="0">
              <a:solidFill>
                <a:schemeClr val="accent5">
                  <a:lumMod val="75000"/>
                </a:schemeClr>
              </a:solidFill>
            </a:endParaRPr>
          </a:p>
          <a:p>
            <a:pPr marL="0" indent="0" algn="just" rtl="1">
              <a:buNone/>
            </a:pPr>
            <a:r>
              <a:rPr lang="ar-SA" sz="2800" b="1" dirty="0" smtClean="0">
                <a:solidFill>
                  <a:schemeClr val="accent5">
                    <a:lumMod val="75000"/>
                  </a:schemeClr>
                </a:solidFill>
              </a:rPr>
              <a:t>أما المصروفات الإدارية العامة اللازمة لممارسة المصرف الإسلامي لأنشطته المختلفة فيتحملها المصرف وحده وذلك باعتبار أن هذه المصروفات تغط</a:t>
            </a:r>
            <a:r>
              <a:rPr lang="ar-TN" sz="2800" b="1" dirty="0" err="1" smtClean="0">
                <a:solidFill>
                  <a:schemeClr val="accent5">
                    <a:lumMod val="75000"/>
                  </a:schemeClr>
                </a:solidFill>
              </a:rPr>
              <a:t>َّى</a:t>
            </a:r>
            <a:r>
              <a:rPr lang="ar-SA" sz="2800" b="1" dirty="0" smtClean="0">
                <a:solidFill>
                  <a:schemeClr val="accent5">
                    <a:lumMod val="75000"/>
                  </a:schemeClr>
                </a:solidFill>
              </a:rPr>
              <a:t> بجزء من حصته في الربح الذي يتقاضاه كمضارب</a:t>
            </a:r>
            <a:r>
              <a:rPr lang="ar-TN" sz="2800" b="1" dirty="0" smtClean="0">
                <a:solidFill>
                  <a:schemeClr val="accent5">
                    <a:lumMod val="75000"/>
                  </a:schemeClr>
                </a:solidFill>
              </a:rPr>
              <a:t>،</a:t>
            </a:r>
            <a:r>
              <a:rPr lang="ar-SA" sz="2800" b="1" dirty="0" smtClean="0">
                <a:solidFill>
                  <a:schemeClr val="accent5">
                    <a:lumMod val="75000"/>
                  </a:schemeClr>
                </a:solidFill>
              </a:rPr>
              <a:t> حيث يتحمل المصرف ما يجب على المضارب أن يقوم به من أعمال.</a:t>
            </a:r>
            <a:endParaRPr lang="fr-FR" sz="2800" dirty="0" smtClean="0">
              <a:solidFill>
                <a:schemeClr val="accent5">
                  <a:lumMod val="75000"/>
                </a:schemeClr>
              </a:solidFill>
            </a:endParaRPr>
          </a:p>
          <a:p>
            <a:pPr marL="0" indent="0" algn="just" rtl="1">
              <a:buNone/>
            </a:pPr>
            <a:r>
              <a:rPr lang="ar-SA" sz="2800" b="1" dirty="0" smtClean="0">
                <a:solidFill>
                  <a:schemeClr val="accent5">
                    <a:lumMod val="75000"/>
                  </a:schemeClr>
                </a:solidFill>
              </a:rPr>
              <a:t>أما المصروفات عن الأعمال التي لا يجب على </a:t>
            </a:r>
            <a:r>
              <a:rPr lang="ar-TN" sz="2800" b="1" dirty="0" smtClean="0">
                <a:solidFill>
                  <a:schemeClr val="accent5">
                    <a:lumMod val="75000"/>
                  </a:schemeClr>
                </a:solidFill>
              </a:rPr>
              <a:t>البنك </a:t>
            </a:r>
            <a:r>
              <a:rPr lang="ar-SA" sz="2800" b="1" dirty="0" smtClean="0">
                <a:solidFill>
                  <a:schemeClr val="accent5">
                    <a:lumMod val="75000"/>
                  </a:schemeClr>
                </a:solidFill>
              </a:rPr>
              <a:t>المضارب أن يقوم </a:t>
            </a:r>
            <a:r>
              <a:rPr lang="ar-SA" sz="2800" b="1" dirty="0" err="1" smtClean="0">
                <a:solidFill>
                  <a:schemeClr val="accent5">
                    <a:lumMod val="75000"/>
                  </a:schemeClr>
                </a:solidFill>
              </a:rPr>
              <a:t>بها</a:t>
            </a:r>
            <a:r>
              <a:rPr lang="ar-SA" sz="2800" b="1" dirty="0" smtClean="0">
                <a:solidFill>
                  <a:schemeClr val="accent5">
                    <a:lumMod val="75000"/>
                  </a:schemeClr>
                </a:solidFill>
              </a:rPr>
              <a:t> فتتحملها حسابات الاستثمار وفقاً لما قرره الفقهاء في أحكام المضاربة</a:t>
            </a:r>
            <a:r>
              <a:rPr lang="ar-TN" sz="2800" b="1" dirty="0" smtClean="0">
                <a:solidFill>
                  <a:schemeClr val="accent5">
                    <a:lumMod val="75000"/>
                  </a:schemeClr>
                </a:solidFill>
              </a:rPr>
              <a:t>)</a:t>
            </a:r>
            <a:endParaRPr lang="fr-FR" sz="2800" dirty="0">
              <a:solidFill>
                <a:schemeClr val="accent5">
                  <a:lumMod val="75000"/>
                </a:schemeClr>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t>قرار ندوة البركة في مصاريف المضاربة</a:t>
            </a:r>
            <a:endParaRPr lang="fr-FR" b="1" dirty="0"/>
          </a:p>
        </p:txBody>
      </p:sp>
      <p:sp>
        <p:nvSpPr>
          <p:cNvPr id="3" name="Espace réservé du pied de page 2"/>
          <p:cNvSpPr>
            <a:spLocks noGrp="1"/>
          </p:cNvSpPr>
          <p:nvPr>
            <p:ph type="ftr" sz="quarter" idx="11"/>
          </p:nvPr>
        </p:nvSpPr>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82</a:t>
            </a:fld>
            <a:endParaRPr lang="fr-FR"/>
          </a:p>
        </p:txBody>
      </p:sp>
      <p:sp>
        <p:nvSpPr>
          <p:cNvPr id="5" name="Espace réservé du contenu 4"/>
          <p:cNvSpPr>
            <a:spLocks noGrp="1"/>
          </p:cNvSpPr>
          <p:nvPr>
            <p:ph sz="quarter" idx="1"/>
          </p:nvPr>
        </p:nvSpPr>
        <p:spPr>
          <a:xfrm>
            <a:off x="285720" y="1600200"/>
            <a:ext cx="8643998" cy="4495800"/>
          </a:xfrm>
        </p:spPr>
        <p:txBody>
          <a:bodyPr>
            <a:noAutofit/>
          </a:bodyPr>
          <a:lstStyle/>
          <a:p>
            <a:pPr marL="0" indent="0" algn="just" rtl="1">
              <a:buNone/>
            </a:pPr>
            <a:r>
              <a:rPr lang="ar-SA" sz="3200" b="1" dirty="0" smtClean="0"/>
              <a:t>كما نصت الحلقة العلمية الثانية للبركة على ما يلي: </a:t>
            </a:r>
            <a:endParaRPr lang="fr-FR" sz="3200" dirty="0" smtClean="0"/>
          </a:p>
          <a:p>
            <a:pPr marL="361950" lvl="1" indent="0" algn="just" rtl="1">
              <a:buNone/>
            </a:pPr>
            <a:r>
              <a:rPr lang="ar-TN" sz="3200" b="1" dirty="0" smtClean="0">
                <a:solidFill>
                  <a:srgbClr val="0070C0"/>
                </a:solidFill>
              </a:rPr>
              <a:t>(</a:t>
            </a:r>
            <a:r>
              <a:rPr lang="ar-SA" sz="3200" b="1" dirty="0" smtClean="0">
                <a:solidFill>
                  <a:srgbClr val="0070C0"/>
                </a:solidFill>
              </a:rPr>
              <a:t>إذا كان المخصص المقتطع من أرباح شركة المضاربة هو لضمان مستوى معين من الأرباح فإنه يجوز اقتطاعه من الربح الكلي قبل توزيعه بين أرباب المال والمضارب.</a:t>
            </a:r>
            <a:endParaRPr lang="fr-FR" sz="3200" dirty="0" smtClean="0">
              <a:solidFill>
                <a:srgbClr val="0070C0"/>
              </a:solidFill>
            </a:endParaRPr>
          </a:p>
          <a:p>
            <a:pPr marL="361950" indent="0" algn="just" rtl="1">
              <a:buNone/>
            </a:pPr>
            <a:r>
              <a:rPr lang="ar-SA" sz="3200" b="1" dirty="0" smtClean="0">
                <a:solidFill>
                  <a:srgbClr val="0070C0"/>
                </a:solidFill>
              </a:rPr>
              <a:t>أما إذا كان المخصص لوقاية رأس المال ( حماية الأصول ) فإنه يقتطع من حصة أرباب المال في الربح وحدهم ولا يشارك فيه المضارب. لأن اقتطاعه من الربح يؤدي إلى مشاركة المضارب في تحمل خسارة رأس المال وهي ممنوعة شرعا</a:t>
            </a:r>
            <a:r>
              <a:rPr lang="ar-TN" sz="3200" b="1" dirty="0" smtClean="0">
                <a:solidFill>
                  <a:srgbClr val="0070C0"/>
                </a:solidFill>
              </a:rPr>
              <a:t>)</a:t>
            </a:r>
            <a:r>
              <a:rPr lang="ar-SA" sz="3200" b="1" dirty="0" smtClean="0">
                <a:solidFill>
                  <a:srgbClr val="0070C0"/>
                </a:solidFill>
              </a:rPr>
              <a:t>.</a:t>
            </a:r>
            <a:endParaRPr lang="fr-FR" sz="6000" dirty="0">
              <a:solidFill>
                <a:srgbClr val="0070C0"/>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219200"/>
          </a:xfrm>
        </p:spPr>
        <p:style>
          <a:lnRef idx="1">
            <a:schemeClr val="accent2"/>
          </a:lnRef>
          <a:fillRef idx="2">
            <a:schemeClr val="accent2"/>
          </a:fillRef>
          <a:effectRef idx="1">
            <a:schemeClr val="accent2"/>
          </a:effectRef>
          <a:fontRef idx="minor">
            <a:schemeClr val="dk1"/>
          </a:fontRef>
        </p:style>
        <p:txBody>
          <a:bodyPr>
            <a:normAutofit/>
          </a:bodyPr>
          <a:lstStyle/>
          <a:p>
            <a:pPr algn="ctr" rtl="1"/>
            <a:r>
              <a:rPr lang="ar-TN" b="1" dirty="0" smtClean="0"/>
              <a:t>ملخص</a:t>
            </a:r>
            <a:endParaRPr lang="fr-FR" b="1" dirty="0"/>
          </a:p>
        </p:txBody>
      </p:sp>
      <p:sp>
        <p:nvSpPr>
          <p:cNvPr id="3" name="Espace réservé du pied de page 2"/>
          <p:cNvSpPr>
            <a:spLocks noGrp="1"/>
          </p:cNvSpPr>
          <p:nvPr>
            <p:ph type="ftr" sz="quarter" idx="11"/>
          </p:nvPr>
        </p:nvSpPr>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83</a:t>
            </a:fld>
            <a:endParaRPr lang="fr-FR"/>
          </a:p>
        </p:txBody>
      </p:sp>
      <p:graphicFrame>
        <p:nvGraphicFramePr>
          <p:cNvPr id="6" name="Espace réservé du contenu 5"/>
          <p:cNvGraphicFramePr>
            <a:graphicFrameLocks noGrp="1"/>
          </p:cNvGraphicFramePr>
          <p:nvPr>
            <p:ph sz="quarter" idx="1"/>
          </p:nvPr>
        </p:nvGraphicFramePr>
        <p:xfrm>
          <a:off x="0" y="1500173"/>
          <a:ext cx="9144000" cy="6766442"/>
        </p:xfrm>
        <a:graphic>
          <a:graphicData uri="http://schemas.openxmlformats.org/drawingml/2006/table">
            <a:tbl>
              <a:tblPr firstRow="1" bandRow="1">
                <a:tableStyleId>{5C22544A-7EE6-4342-B048-85BDC9FD1C3A}</a:tableStyleId>
              </a:tblPr>
              <a:tblGrid>
                <a:gridCol w="5592205"/>
                <a:gridCol w="1057990"/>
                <a:gridCol w="1136515"/>
                <a:gridCol w="1357290"/>
              </a:tblGrid>
              <a:tr h="871677">
                <a:tc>
                  <a:txBody>
                    <a:bodyPr/>
                    <a:lstStyle/>
                    <a:p>
                      <a:pPr algn="ctr" rtl="1"/>
                      <a:r>
                        <a:rPr lang="ar-TN" sz="2400" dirty="0" smtClean="0"/>
                        <a:t>التعليل</a:t>
                      </a:r>
                      <a:endParaRPr lang="fr-FR" sz="2400" dirty="0"/>
                    </a:p>
                  </a:txBody>
                  <a:tcPr/>
                </a:tc>
                <a:tc>
                  <a:txBody>
                    <a:bodyPr/>
                    <a:lstStyle/>
                    <a:p>
                      <a:pPr algn="ctr" rtl="1"/>
                      <a:r>
                        <a:rPr lang="ar-TN" sz="2200" dirty="0" smtClean="0"/>
                        <a:t>حساب المودعين</a:t>
                      </a:r>
                      <a:endParaRPr lang="fr-FR" sz="2200" dirty="0"/>
                    </a:p>
                  </a:txBody>
                  <a:tcPr/>
                </a:tc>
                <a:tc>
                  <a:txBody>
                    <a:bodyPr/>
                    <a:lstStyle/>
                    <a:p>
                      <a:pPr algn="ctr" rtl="1"/>
                      <a:r>
                        <a:rPr lang="ar-TN" sz="2100" dirty="0" smtClean="0"/>
                        <a:t>حساب المساهمين</a:t>
                      </a:r>
                      <a:endParaRPr lang="fr-FR" sz="2100" dirty="0"/>
                    </a:p>
                  </a:txBody>
                  <a:tcPr/>
                </a:tc>
                <a:tc>
                  <a:txBody>
                    <a:bodyPr/>
                    <a:lstStyle/>
                    <a:p>
                      <a:pPr algn="ctr" rtl="1"/>
                      <a:r>
                        <a:rPr lang="ar-TN" sz="2400" dirty="0" smtClean="0"/>
                        <a:t>المصاريف</a:t>
                      </a:r>
                      <a:endParaRPr lang="fr-FR" sz="2400" dirty="0"/>
                    </a:p>
                  </a:txBody>
                  <a:tcPr/>
                </a:tc>
              </a:tr>
              <a:tr h="1491009">
                <a:tc>
                  <a:txBody>
                    <a:bodyPr/>
                    <a:lstStyle/>
                    <a:p>
                      <a:pPr algn="just" rtl="1"/>
                      <a:r>
                        <a:rPr kumimoji="0" lang="ar-SA" sz="2400" b="1" kern="1200" dirty="0" smtClean="0">
                          <a:solidFill>
                            <a:schemeClr val="dk1"/>
                          </a:solidFill>
                          <a:latin typeface="+mn-lt"/>
                          <a:ea typeface="+mn-ea"/>
                          <a:cs typeface="+mn-cs"/>
                        </a:rPr>
                        <a:t>هذه المخصصات تمثل أعباء، أو خسائر مقدرة ناتجة عن توظیف جمیع الأموال المقدمة من المساهمین والمودعین، والفائض منه</a:t>
                      </a:r>
                      <a:r>
                        <a:rPr kumimoji="0" lang="ar-TN" sz="2400" b="1" kern="1200" dirty="0" smtClean="0">
                          <a:solidFill>
                            <a:schemeClr val="dk1"/>
                          </a:solidFill>
                          <a:latin typeface="+mn-lt"/>
                          <a:ea typeface="+mn-ea"/>
                          <a:cs typeface="+mn-cs"/>
                        </a:rPr>
                        <a:t>ا</a:t>
                      </a:r>
                      <a:r>
                        <a:rPr kumimoji="0" lang="ar-SA" sz="2400" b="1" kern="1200" dirty="0" smtClean="0">
                          <a:solidFill>
                            <a:schemeClr val="dk1"/>
                          </a:solidFill>
                          <a:latin typeface="+mn-lt"/>
                          <a:ea typeface="+mn-ea"/>
                          <a:cs typeface="+mn-cs"/>
                        </a:rPr>
                        <a:t> یعود على الطرفین، على السواء</a:t>
                      </a:r>
                      <a:endParaRPr lang="fr-FR" sz="2400" b="1" dirty="0"/>
                    </a:p>
                  </a:txBody>
                  <a:tcPr/>
                </a:tc>
                <a:tc>
                  <a:txBody>
                    <a:bodyPr/>
                    <a:lstStyle/>
                    <a:p>
                      <a:pPr algn="just" rtl="1">
                        <a:buFont typeface="Wingdings" pitchFamily="2" charset="2"/>
                        <a:buChar char="ü"/>
                      </a:pPr>
                      <a:r>
                        <a:rPr lang="ar-TN" sz="2400" dirty="0" smtClean="0"/>
                        <a:t> </a:t>
                      </a:r>
                      <a:endParaRPr lang="fr-FR" sz="2400" dirty="0"/>
                    </a:p>
                  </a:txBody>
                  <a:tcPr/>
                </a:tc>
                <a:tc>
                  <a:txBody>
                    <a:bodyPr/>
                    <a:lstStyle/>
                    <a:p>
                      <a:pPr algn="ctr" rtl="1">
                        <a:buFont typeface="Wingdings" pitchFamily="2" charset="2"/>
                        <a:buChar char="ü"/>
                      </a:pPr>
                      <a:r>
                        <a:rPr lang="ar-TN" sz="2400" dirty="0" smtClean="0"/>
                        <a:t> </a:t>
                      </a:r>
                      <a:endParaRPr lang="fr-FR" sz="2400" dirty="0"/>
                    </a:p>
                  </a:txBody>
                  <a:tcPr/>
                </a:tc>
                <a:tc>
                  <a:txBody>
                    <a:bodyPr/>
                    <a:lstStyle/>
                    <a:p>
                      <a:pPr algn="r" rtl="1"/>
                      <a:r>
                        <a:rPr lang="ar-TN" sz="2000" b="1" dirty="0" smtClean="0"/>
                        <a:t>المخصصات</a:t>
                      </a:r>
                      <a:endParaRPr lang="fr-FR" sz="2000" b="1" dirty="0"/>
                    </a:p>
                  </a:txBody>
                  <a:tcPr/>
                </a:tc>
              </a:tr>
              <a:tr h="789358">
                <a:tc>
                  <a:txBody>
                    <a:bodyPr/>
                    <a:lstStyle/>
                    <a:p>
                      <a:pPr marL="0" marR="0" indent="0" algn="just" defTabSz="914400" rtl="1" eaLnBrk="1" fontAlgn="auto" latinLnBrk="0" hangingPunct="1">
                        <a:lnSpc>
                          <a:spcPct val="100000"/>
                        </a:lnSpc>
                        <a:spcBef>
                          <a:spcPts val="0"/>
                        </a:spcBef>
                        <a:spcAft>
                          <a:spcPts val="0"/>
                        </a:spcAft>
                        <a:buClrTx/>
                        <a:buSzTx/>
                        <a:buFontTx/>
                        <a:buNone/>
                        <a:tabLst/>
                        <a:defRPr/>
                      </a:pPr>
                      <a:r>
                        <a:rPr kumimoji="0" lang="ar-SA" sz="2400" b="1" kern="1200" dirty="0" smtClean="0">
                          <a:solidFill>
                            <a:schemeClr val="dk1"/>
                          </a:solidFill>
                          <a:latin typeface="+mn-lt"/>
                          <a:ea typeface="+mn-ea"/>
                          <a:cs typeface="+mn-cs"/>
                        </a:rPr>
                        <a:t>لأن هذه الاحتیاطات تمثل أرباحا محتجزة، تؤدى إلى زیادة حقوق المساهمین وحدهم</a:t>
                      </a:r>
                      <a:r>
                        <a:rPr kumimoji="0" lang="fr-FR" sz="2400" b="1" kern="1200" dirty="0" smtClean="0">
                          <a:solidFill>
                            <a:schemeClr val="dk1"/>
                          </a:solidFill>
                          <a:latin typeface="+mn-lt"/>
                          <a:ea typeface="+mn-ea"/>
                          <a:cs typeface="+mn-cs"/>
                        </a:rPr>
                        <a:t>.</a:t>
                      </a:r>
                    </a:p>
                  </a:txBody>
                  <a:tcPr/>
                </a:tc>
                <a:tc>
                  <a:txBody>
                    <a:bodyPr/>
                    <a:lstStyle/>
                    <a:p>
                      <a:pPr algn="r" rtl="1"/>
                      <a:endParaRPr lang="fr-FR" sz="2400"/>
                    </a:p>
                  </a:txBody>
                  <a:tcPr/>
                </a:tc>
                <a:tc>
                  <a:txBody>
                    <a:bodyPr/>
                    <a:lstStyle/>
                    <a:p>
                      <a:pPr algn="ctr" rtl="1">
                        <a:buFont typeface="Wingdings" pitchFamily="2" charset="2"/>
                        <a:buChar char="ü"/>
                      </a:pPr>
                      <a:r>
                        <a:rPr lang="ar-TN" sz="2400" dirty="0" smtClean="0"/>
                        <a:t> </a:t>
                      </a:r>
                      <a:endParaRPr lang="fr-FR" sz="2400" dirty="0"/>
                    </a:p>
                  </a:txBody>
                  <a:tcPr/>
                </a:tc>
                <a:tc>
                  <a:txBody>
                    <a:bodyPr/>
                    <a:lstStyle/>
                    <a:p>
                      <a:pPr algn="r" rtl="1"/>
                      <a:r>
                        <a:rPr lang="ar-TN" sz="2000" b="1" dirty="0" smtClean="0"/>
                        <a:t>الاحتياطيات</a:t>
                      </a:r>
                      <a:endParaRPr lang="fr-FR" sz="2000" b="1" dirty="0"/>
                    </a:p>
                  </a:txBody>
                  <a:tcPr/>
                </a:tc>
              </a:tr>
              <a:tr h="1140184">
                <a:tc>
                  <a:txBody>
                    <a:bodyPr/>
                    <a:lstStyle/>
                    <a:p>
                      <a:pPr algn="just" rtl="1"/>
                      <a:r>
                        <a:rPr kumimoji="0" lang="ar-SA" sz="2400" b="1" kern="1200" dirty="0" smtClean="0">
                          <a:solidFill>
                            <a:schemeClr val="dk1"/>
                          </a:solidFill>
                          <a:latin typeface="+mn-lt"/>
                          <a:ea typeface="+mn-ea"/>
                          <a:cs typeface="+mn-cs"/>
                        </a:rPr>
                        <a:t>تمثل هذه المصروفات عنصر العمل الذي یجب أن یقدمه </a:t>
                      </a:r>
                      <a:r>
                        <a:rPr kumimoji="0" lang="ar-TN" sz="2400" b="1" kern="1200" dirty="0" smtClean="0">
                          <a:solidFill>
                            <a:schemeClr val="dk1"/>
                          </a:solidFill>
                          <a:latin typeface="+mn-lt"/>
                          <a:ea typeface="+mn-ea"/>
                          <a:cs typeface="+mn-cs"/>
                        </a:rPr>
                        <a:t>ا</a:t>
                      </a:r>
                      <a:r>
                        <a:rPr kumimoji="0" lang="ar-SA" sz="2400" b="1" kern="1200" dirty="0" smtClean="0">
                          <a:solidFill>
                            <a:schemeClr val="dk1"/>
                          </a:solidFill>
                          <a:latin typeface="+mn-lt"/>
                          <a:ea typeface="+mn-ea"/>
                          <a:cs typeface="+mn-cs"/>
                        </a:rPr>
                        <a:t>لمساهمون، وحدهم، كطرف في المضاربة الشرعیة، دون المودعين </a:t>
                      </a:r>
                      <a:endParaRPr lang="fr-FR" sz="2400" b="1" dirty="0"/>
                    </a:p>
                  </a:txBody>
                  <a:tcPr/>
                </a:tc>
                <a:tc>
                  <a:txBody>
                    <a:bodyPr/>
                    <a:lstStyle/>
                    <a:p>
                      <a:pPr algn="r" rtl="1"/>
                      <a:endParaRPr lang="fr-FR" sz="2400"/>
                    </a:p>
                  </a:txBody>
                  <a:tcPr/>
                </a:tc>
                <a:tc>
                  <a:txBody>
                    <a:bodyPr/>
                    <a:lstStyle/>
                    <a:p>
                      <a:pPr algn="ctr" rtl="1">
                        <a:buFont typeface="Wingdings" pitchFamily="2" charset="2"/>
                        <a:buChar char="ü"/>
                      </a:pPr>
                      <a:r>
                        <a:rPr lang="ar-TN" sz="2400" dirty="0" smtClean="0"/>
                        <a:t> </a:t>
                      </a:r>
                      <a:endParaRPr lang="fr-FR" sz="2400" dirty="0"/>
                    </a:p>
                  </a:txBody>
                  <a:tcPr/>
                </a:tc>
                <a:tc>
                  <a:txBody>
                    <a:bodyPr/>
                    <a:lstStyle/>
                    <a:p>
                      <a:pPr algn="r" rtl="1"/>
                      <a:r>
                        <a:rPr lang="ar-TN" sz="2000" b="1" dirty="0" smtClean="0"/>
                        <a:t>المصاريف الإدارية</a:t>
                      </a:r>
                      <a:endParaRPr lang="fr-FR" sz="2000" b="1" dirty="0"/>
                    </a:p>
                  </a:txBody>
                  <a:tcPr/>
                </a:tc>
              </a:tr>
              <a:tr h="1140184">
                <a:tc>
                  <a:txBody>
                    <a:bodyPr/>
                    <a:lstStyle/>
                    <a:p>
                      <a:pPr algn="just" rtl="1"/>
                      <a:r>
                        <a:rPr kumimoji="0" lang="ar-SA" sz="2400" b="1" kern="1200" dirty="0" smtClean="0">
                          <a:solidFill>
                            <a:schemeClr val="dk1"/>
                          </a:solidFill>
                          <a:latin typeface="+mn-lt"/>
                          <a:ea typeface="+mn-ea"/>
                          <a:cs typeface="+mn-cs"/>
                        </a:rPr>
                        <a:t>تم تكییف هذه الأرباح الموزعة بأنها شروط تعاقد</a:t>
                      </a:r>
                      <a:r>
                        <a:rPr kumimoji="0" lang="ar-TN" sz="2400" b="1" kern="1200" dirty="0" err="1" smtClean="0">
                          <a:solidFill>
                            <a:schemeClr val="dk1"/>
                          </a:solidFill>
                          <a:latin typeface="+mn-lt"/>
                          <a:ea typeface="+mn-ea"/>
                          <a:cs typeface="+mn-cs"/>
                        </a:rPr>
                        <a:t>ية</a:t>
                      </a:r>
                      <a:r>
                        <a:rPr kumimoji="0" lang="ar-TN" sz="2400" b="1" kern="1200" dirty="0" smtClean="0">
                          <a:solidFill>
                            <a:schemeClr val="dk1"/>
                          </a:solidFill>
                          <a:latin typeface="+mn-lt"/>
                          <a:ea typeface="+mn-ea"/>
                          <a:cs typeface="+mn-cs"/>
                        </a:rPr>
                        <a:t> بين المؤسسة وأجرائها، ولا وجه لحملها على المودعين،</a:t>
                      </a:r>
                      <a:r>
                        <a:rPr kumimoji="0" lang="ar-TN" sz="2400" b="1" kern="1200" baseline="0" dirty="0" smtClean="0">
                          <a:solidFill>
                            <a:schemeClr val="dk1"/>
                          </a:solidFill>
                          <a:latin typeface="+mn-lt"/>
                          <a:ea typeface="+mn-ea"/>
                          <a:cs typeface="+mn-cs"/>
                        </a:rPr>
                        <a:t> لأنها </a:t>
                      </a:r>
                      <a:r>
                        <a:rPr kumimoji="0" lang="ar-SA" sz="2400" b="1" kern="1200" dirty="0" smtClean="0">
                          <a:solidFill>
                            <a:schemeClr val="dk1"/>
                          </a:solidFill>
                          <a:latin typeface="+mn-lt"/>
                          <a:ea typeface="+mn-ea"/>
                          <a:cs typeface="+mn-cs"/>
                        </a:rPr>
                        <a:t>مكافأة</a:t>
                      </a:r>
                      <a:r>
                        <a:rPr kumimoji="0" lang="ar-TN" sz="2400" b="1" kern="1200" dirty="0" smtClean="0">
                          <a:solidFill>
                            <a:schemeClr val="dk1"/>
                          </a:solidFill>
                          <a:latin typeface="+mn-lt"/>
                          <a:ea typeface="+mn-ea"/>
                          <a:cs typeface="+mn-cs"/>
                        </a:rPr>
                        <a:t> وليست </a:t>
                      </a:r>
                      <a:r>
                        <a:rPr kumimoji="0" lang="ar-SA" sz="2400" b="1" kern="1200" dirty="0" smtClean="0">
                          <a:solidFill>
                            <a:schemeClr val="dk1"/>
                          </a:solidFill>
                          <a:latin typeface="+mn-lt"/>
                          <a:ea typeface="+mn-ea"/>
                          <a:cs typeface="+mn-cs"/>
                        </a:rPr>
                        <a:t>أرباح</a:t>
                      </a:r>
                      <a:r>
                        <a:rPr kumimoji="0" lang="ar-TN" sz="2400" b="1" kern="1200" dirty="0" smtClean="0">
                          <a:solidFill>
                            <a:schemeClr val="dk1"/>
                          </a:solidFill>
                          <a:latin typeface="+mn-lt"/>
                          <a:ea typeface="+mn-ea"/>
                          <a:cs typeface="+mn-cs"/>
                        </a:rPr>
                        <a:t>ا</a:t>
                      </a:r>
                      <a:endParaRPr lang="fr-FR" sz="2400" b="1" dirty="0"/>
                    </a:p>
                  </a:txBody>
                  <a:tcPr/>
                </a:tc>
                <a:tc>
                  <a:txBody>
                    <a:bodyPr/>
                    <a:lstStyle/>
                    <a:p>
                      <a:pPr algn="r" rtl="1"/>
                      <a:endParaRPr lang="fr-FR" sz="2400" dirty="0"/>
                    </a:p>
                  </a:txBody>
                  <a:tcPr/>
                </a:tc>
                <a:tc>
                  <a:txBody>
                    <a:bodyPr/>
                    <a:lstStyle/>
                    <a:p>
                      <a:pPr algn="ctr" rtl="1">
                        <a:buFont typeface="Wingdings" pitchFamily="2" charset="2"/>
                        <a:buChar char="ü"/>
                      </a:pPr>
                      <a:r>
                        <a:rPr lang="ar-TN" sz="2400" dirty="0" smtClean="0"/>
                        <a:t> </a:t>
                      </a:r>
                      <a:endParaRPr lang="fr-FR" sz="2400" dirty="0"/>
                    </a:p>
                  </a:txBody>
                  <a:tcPr/>
                </a:tc>
                <a:tc>
                  <a:txBody>
                    <a:bodyPr/>
                    <a:lstStyle/>
                    <a:p>
                      <a:pPr algn="r" rtl="1"/>
                      <a:r>
                        <a:rPr lang="ar-TN" sz="2000" b="1" dirty="0" smtClean="0"/>
                        <a:t>توزيع الأرباح</a:t>
                      </a:r>
                      <a:r>
                        <a:rPr lang="ar-TN" sz="2000" b="1" baseline="0" dirty="0" smtClean="0"/>
                        <a:t> على العاملين</a:t>
                      </a:r>
                      <a:endParaRPr lang="fr-FR" sz="2000" b="1" dirty="0"/>
                    </a:p>
                  </a:txBody>
                  <a:tcPr/>
                </a:tc>
              </a:tr>
              <a:tr h="1139885">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kumimoji="0" lang="ar-SA" sz="2400" b="1" kern="1200" dirty="0" smtClean="0">
                          <a:solidFill>
                            <a:schemeClr val="dk1"/>
                          </a:solidFill>
                          <a:latin typeface="+mn-lt"/>
                          <a:ea typeface="+mn-ea"/>
                          <a:cs typeface="+mn-cs"/>
                        </a:rPr>
                        <a:t>لأنها تعتبر استكمالا لعنصر العمل المقدم من قبل المساهمین</a:t>
                      </a:r>
                      <a:r>
                        <a:rPr kumimoji="0" lang="fr-FR" sz="2400" b="1" kern="1200" dirty="0" smtClean="0">
                          <a:solidFill>
                            <a:schemeClr val="dk1"/>
                          </a:solidFill>
                          <a:latin typeface="+mn-lt"/>
                          <a:ea typeface="+mn-ea"/>
                          <a:cs typeface="+mn-cs"/>
                        </a:rPr>
                        <a:t>.</a:t>
                      </a:r>
                    </a:p>
                  </a:txBody>
                  <a:tcPr/>
                </a:tc>
                <a:tc>
                  <a:txBody>
                    <a:bodyPr/>
                    <a:lstStyle/>
                    <a:p>
                      <a:pPr algn="r" rtl="1"/>
                      <a:endParaRPr lang="fr-FR" sz="2400" dirty="0"/>
                    </a:p>
                  </a:txBody>
                  <a:tcPr/>
                </a:tc>
                <a:tc>
                  <a:txBody>
                    <a:bodyPr/>
                    <a:lstStyle/>
                    <a:p>
                      <a:pPr algn="ctr" rtl="1">
                        <a:buFont typeface="Wingdings" pitchFamily="2" charset="2"/>
                        <a:buChar char="ü"/>
                      </a:pPr>
                      <a:r>
                        <a:rPr lang="ar-TN" sz="2400" dirty="0" smtClean="0"/>
                        <a:t> </a:t>
                      </a:r>
                      <a:endParaRPr lang="fr-FR" sz="2400" dirty="0"/>
                    </a:p>
                  </a:txBody>
                  <a:tcPr/>
                </a:tc>
                <a:tc>
                  <a:txBody>
                    <a:bodyPr/>
                    <a:lstStyle/>
                    <a:p>
                      <a:pPr algn="r" rtl="1"/>
                      <a:r>
                        <a:rPr lang="ar-TN" sz="2000" b="1" dirty="0" smtClean="0"/>
                        <a:t>مكافآت الإدارة وهيئة الرقابة</a:t>
                      </a:r>
                      <a:endParaRPr lang="fr-FR" sz="2000" b="1" dirty="0"/>
                    </a:p>
                  </a:txBody>
                  <a:tcPr/>
                </a:tc>
              </a:tr>
            </a:tbl>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sz="3600" b="1" dirty="0" smtClean="0"/>
              <a:t>الضابط الشرعي في توزيع الربح والعائق القانوني</a:t>
            </a:r>
            <a:endParaRPr lang="fr-FR" sz="3600" b="1" dirty="0"/>
          </a:p>
        </p:txBody>
      </p:sp>
      <p:sp>
        <p:nvSpPr>
          <p:cNvPr id="3" name="Espace réservé du pied de page 2"/>
          <p:cNvSpPr>
            <a:spLocks noGrp="1"/>
          </p:cNvSpPr>
          <p:nvPr>
            <p:ph type="ftr" sz="quarter" idx="11"/>
          </p:nvPr>
        </p:nvSpPr>
        <p:spPr>
          <a:xfrm>
            <a:off x="3357554" y="6215082"/>
            <a:ext cx="5421083" cy="365125"/>
          </a:xfrm>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84</a:t>
            </a:fld>
            <a:endParaRPr lang="fr-FR"/>
          </a:p>
        </p:txBody>
      </p:sp>
      <p:sp>
        <p:nvSpPr>
          <p:cNvPr id="5" name="Espace réservé du contenu 4"/>
          <p:cNvSpPr>
            <a:spLocks noGrp="1"/>
          </p:cNvSpPr>
          <p:nvPr>
            <p:ph sz="quarter" idx="1"/>
          </p:nvPr>
        </p:nvSpPr>
        <p:spPr>
          <a:xfrm>
            <a:off x="285720" y="1600200"/>
            <a:ext cx="8643998" cy="4495800"/>
          </a:xfrm>
        </p:spPr>
        <p:txBody>
          <a:bodyPr>
            <a:noAutofit/>
          </a:bodyPr>
          <a:lstStyle/>
          <a:p>
            <a:pPr marL="361950" indent="-361950" algn="just" rtl="1">
              <a:buFont typeface="Wingdings" pitchFamily="2" charset="2"/>
              <a:buChar char="§"/>
            </a:pPr>
            <a:r>
              <a:rPr lang="ar-TN" sz="3200" b="1" dirty="0" smtClean="0">
                <a:solidFill>
                  <a:srgbClr val="0070C0"/>
                </a:solidFill>
              </a:rPr>
              <a:t>الضابط الشرعي: </a:t>
            </a:r>
            <a:r>
              <a:rPr lang="ar-TN" sz="3200" dirty="0" smtClean="0"/>
              <a:t>لا يجوز ضمان الربح لأحد الطرفين في المضاربة.</a:t>
            </a:r>
          </a:p>
          <a:p>
            <a:pPr marL="361950" indent="-361950" algn="just" rtl="1">
              <a:spcBef>
                <a:spcPts val="1200"/>
              </a:spcBef>
              <a:spcAft>
                <a:spcPts val="1200"/>
              </a:spcAft>
              <a:buFont typeface="Wingdings" pitchFamily="2" charset="2"/>
              <a:buChar char="§"/>
            </a:pPr>
            <a:r>
              <a:rPr lang="ar-TN" sz="3200" b="1" dirty="0" smtClean="0">
                <a:solidFill>
                  <a:srgbClr val="0070C0"/>
                </a:solidFill>
              </a:rPr>
              <a:t>العائق القانوني: </a:t>
            </a:r>
            <a:r>
              <a:rPr lang="ar-TN" sz="3200" dirty="0" smtClean="0"/>
              <a:t>منشور البنك المركزي عدد </a:t>
            </a:r>
            <a:r>
              <a:rPr lang="en-US" sz="3200" dirty="0" smtClean="0"/>
              <a:t>2013/4</a:t>
            </a:r>
            <a:r>
              <a:rPr lang="ar-TN" sz="3200" dirty="0" smtClean="0"/>
              <a:t> المؤرخ في </a:t>
            </a:r>
            <a:r>
              <a:rPr lang="en-US" sz="3200" dirty="0" smtClean="0"/>
              <a:t>2013/03/28</a:t>
            </a:r>
            <a:r>
              <a:rPr lang="ar-TN" sz="3200" dirty="0" smtClean="0"/>
              <a:t> يضبط في الفصل </a:t>
            </a:r>
            <a:r>
              <a:rPr lang="en-US" sz="3200" dirty="0" smtClean="0"/>
              <a:t>4</a:t>
            </a:r>
            <a:r>
              <a:rPr lang="ar-TN" sz="3200" dirty="0" smtClean="0"/>
              <a:t> حدا أدنى من العائد لصاحب حساب الادخار لا يجوز النزول عنه، وهو </a:t>
            </a:r>
            <a:r>
              <a:rPr lang="fr-FR" sz="3200" dirty="0" smtClean="0"/>
              <a:t>2.75</a:t>
            </a:r>
            <a:r>
              <a:rPr lang="ar-TN" sz="3200" dirty="0" smtClean="0"/>
              <a:t> </a:t>
            </a:r>
            <a:r>
              <a:rPr lang="fr-FR" sz="3200" dirty="0" smtClean="0"/>
              <a:t>%</a:t>
            </a:r>
            <a:r>
              <a:rPr lang="ar-TN" sz="3200" dirty="0" smtClean="0"/>
              <a:t>. وهذا خلاف الضابط الشرعي المذكور.</a:t>
            </a:r>
          </a:p>
          <a:p>
            <a:pPr algn="r" rtl="1">
              <a:spcBef>
                <a:spcPts val="1200"/>
              </a:spcBef>
              <a:spcAft>
                <a:spcPts val="1200"/>
              </a:spcAft>
              <a:buNone/>
            </a:pPr>
            <a:r>
              <a:rPr lang="ar-TN" sz="3200" b="1" dirty="0" smtClean="0">
                <a:solidFill>
                  <a:srgbClr val="C00000"/>
                </a:solidFill>
              </a:rPr>
              <a:t>كيف تم التعامل مع هذا العائق القانوني؟ </a:t>
            </a:r>
            <a:endParaRPr lang="fr-FR" sz="3200" b="1" dirty="0" smtClean="0">
              <a:solidFill>
                <a:srgbClr val="C00000"/>
              </a:solidFill>
            </a:endParaRPr>
          </a:p>
        </p:txBody>
      </p:sp>
      <p:pic>
        <p:nvPicPr>
          <p:cNvPr id="6146" name="Picture 2" descr="C:\Users\Abojad\Desktop\images (1).jpg"/>
          <p:cNvPicPr>
            <a:picLocks noChangeAspect="1" noChangeArrowheads="1"/>
          </p:cNvPicPr>
          <p:nvPr/>
        </p:nvPicPr>
        <p:blipFill>
          <a:blip r:embed="rId3"/>
          <a:srcRect/>
          <a:stretch>
            <a:fillRect/>
          </a:stretch>
        </p:blipFill>
        <p:spPr bwMode="auto">
          <a:xfrm>
            <a:off x="285720" y="4714884"/>
            <a:ext cx="2476500" cy="1847850"/>
          </a:xfrm>
          <a:prstGeom prst="rect">
            <a:avLst/>
          </a:prstGeom>
          <a:noFill/>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28600"/>
            <a:ext cx="8643998" cy="990600"/>
          </a:xfrm>
        </p:spPr>
        <p:style>
          <a:lnRef idx="1">
            <a:schemeClr val="accent1"/>
          </a:lnRef>
          <a:fillRef idx="2">
            <a:schemeClr val="accent1"/>
          </a:fillRef>
          <a:effectRef idx="1">
            <a:schemeClr val="accent1"/>
          </a:effectRef>
          <a:fontRef idx="minor">
            <a:schemeClr val="dk1"/>
          </a:fontRef>
        </p:style>
        <p:txBody>
          <a:bodyPr>
            <a:normAutofit/>
          </a:bodyPr>
          <a:lstStyle/>
          <a:p>
            <a:pPr algn="ctr" rtl="1"/>
            <a:r>
              <a:rPr lang="ar-TN" b="1" dirty="0" smtClean="0"/>
              <a:t>الضابط الشرعي والعائق القانوني</a:t>
            </a:r>
            <a:endParaRPr lang="fr-FR" b="1" dirty="0"/>
          </a:p>
        </p:txBody>
      </p:sp>
      <p:sp>
        <p:nvSpPr>
          <p:cNvPr id="3" name="Espace réservé du pied de page 2"/>
          <p:cNvSpPr>
            <a:spLocks noGrp="1"/>
          </p:cNvSpPr>
          <p:nvPr>
            <p:ph type="ftr" sz="quarter" idx="11"/>
          </p:nvPr>
        </p:nvSpPr>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85</a:t>
            </a:fld>
            <a:endParaRPr lang="fr-FR"/>
          </a:p>
        </p:txBody>
      </p:sp>
      <p:sp>
        <p:nvSpPr>
          <p:cNvPr id="5" name="Espace réservé du contenu 4"/>
          <p:cNvSpPr>
            <a:spLocks noGrp="1"/>
          </p:cNvSpPr>
          <p:nvPr>
            <p:ph sz="quarter" idx="1"/>
          </p:nvPr>
        </p:nvSpPr>
        <p:spPr>
          <a:xfrm>
            <a:off x="214282" y="1600200"/>
            <a:ext cx="8715436" cy="5043510"/>
          </a:xfrm>
        </p:spPr>
        <p:style>
          <a:lnRef idx="1">
            <a:schemeClr val="accent2"/>
          </a:lnRef>
          <a:fillRef idx="2">
            <a:schemeClr val="accent2"/>
          </a:fillRef>
          <a:effectRef idx="1">
            <a:schemeClr val="accent2"/>
          </a:effectRef>
          <a:fontRef idx="minor">
            <a:schemeClr val="dk1"/>
          </a:fontRef>
        </p:style>
        <p:txBody>
          <a:bodyPr>
            <a:noAutofit/>
          </a:bodyPr>
          <a:lstStyle/>
          <a:p>
            <a:pPr marL="0" indent="0" algn="just" rtl="1">
              <a:spcBef>
                <a:spcPts val="1200"/>
              </a:spcBef>
              <a:spcAft>
                <a:spcPts val="1200"/>
              </a:spcAft>
              <a:buNone/>
            </a:pPr>
            <a:r>
              <a:rPr lang="ar-TN" sz="2800" dirty="0" smtClean="0"/>
              <a:t>التجأت المصارف للخروج من هذا المأزق إلى استعمال احتياطي تعديل الأرباح لزيادة الربح كلما نزل عن هذا الحد.</a:t>
            </a:r>
          </a:p>
          <a:p>
            <a:pPr marL="0" indent="0" algn="just" rtl="1">
              <a:spcBef>
                <a:spcPts val="1200"/>
              </a:spcBef>
              <a:spcAft>
                <a:spcPts val="1200"/>
              </a:spcAft>
              <a:buNone/>
            </a:pPr>
            <a:r>
              <a:rPr lang="ar-TN" sz="2800" dirty="0" smtClean="0"/>
              <a:t>لكنه ليس حلا مجديا، </a:t>
            </a:r>
            <a:r>
              <a:rPr lang="ar-TN" sz="2800" b="1" dirty="0" smtClean="0">
                <a:solidFill>
                  <a:srgbClr val="C00000"/>
                </a:solidFill>
              </a:rPr>
              <a:t>لأنه تكريس للمضاربة الساترة للربا.</a:t>
            </a:r>
          </a:p>
          <a:p>
            <a:pPr marL="0" indent="0" algn="just" rtl="1">
              <a:spcBef>
                <a:spcPts val="1200"/>
              </a:spcBef>
              <a:spcAft>
                <a:spcPts val="1200"/>
              </a:spcAft>
              <a:buNone/>
            </a:pPr>
            <a:r>
              <a:rPr lang="ar-TN" sz="2800" dirty="0" smtClean="0"/>
              <a:t> جاء في قرار مجمع الفقه الإسلامي رقم </a:t>
            </a:r>
            <a:r>
              <a:rPr lang="en-US" sz="2800" dirty="0" smtClean="0"/>
              <a:t>178</a:t>
            </a:r>
            <a:r>
              <a:rPr lang="ar-TN" sz="2800" dirty="0" smtClean="0"/>
              <a:t> المؤرخ في </a:t>
            </a:r>
            <a:r>
              <a:rPr lang="en-US" sz="2800" dirty="0" smtClean="0"/>
              <a:t>2009/04/30</a:t>
            </a:r>
            <a:r>
              <a:rPr lang="ar-TN" sz="2800" dirty="0" smtClean="0"/>
              <a:t> في الدورة التاسعة عشر المنعقدة بالشارقة ما يلي: </a:t>
            </a:r>
            <a:r>
              <a:rPr lang="ar-TN" sz="2800" b="1" dirty="0" smtClean="0">
                <a:solidFill>
                  <a:schemeClr val="accent5">
                    <a:lumMod val="75000"/>
                  </a:schemeClr>
                </a:solidFill>
              </a:rPr>
              <a:t>(لا يجوز أن يتعهد مدير الصكوك بإقراض حملة الصكوك أو بالتبرّع عند نقص الربح الفعلي عن الربح المتوقع ، وما يصير عرفا يصير كالتعهد)</a:t>
            </a:r>
          </a:p>
          <a:p>
            <a:pPr marL="0" indent="0" algn="just" rtl="1">
              <a:spcBef>
                <a:spcPts val="1200"/>
              </a:spcBef>
              <a:spcAft>
                <a:spcPts val="1200"/>
              </a:spcAft>
              <a:buNone/>
            </a:pPr>
            <a:r>
              <a:rPr lang="ar-SA" sz="2800" dirty="0" smtClean="0"/>
              <a:t>فقوله </a:t>
            </a:r>
            <a:r>
              <a:rPr lang="ar-SA" sz="2800" b="1" dirty="0" smtClean="0"/>
              <a:t>(</a:t>
            </a:r>
            <a:r>
              <a:rPr lang="ar-TN" sz="2800" b="1" dirty="0" smtClean="0"/>
              <a:t>وما يصير عرفا يصير كالتعهد)، </a:t>
            </a:r>
            <a:r>
              <a:rPr lang="ar-TN" sz="2800" dirty="0" smtClean="0"/>
              <a:t>معناه أن البنوك حين تعوّد </a:t>
            </a:r>
            <a:r>
              <a:rPr lang="ar-TN" sz="2800" dirty="0" err="1" smtClean="0"/>
              <a:t>حرفاءها</a:t>
            </a:r>
            <a:r>
              <a:rPr lang="ar-TN" sz="2800" dirty="0" smtClean="0"/>
              <a:t> على أنه لا خسارة، فهذا يصير كالتعهد الكتابي المضمّن بعقد المضاربة.</a:t>
            </a:r>
            <a:endParaRPr lang="fr-FR" sz="2800" dirty="0" smtClean="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b="1" dirty="0" smtClean="0">
                <a:solidFill>
                  <a:srgbClr val="C00000"/>
                </a:solidFill>
              </a:rPr>
              <a:t>خرجنا من المضاربة</a:t>
            </a:r>
            <a:endParaRPr lang="fr-FR" b="1" dirty="0">
              <a:solidFill>
                <a:srgbClr val="C00000"/>
              </a:solidFill>
            </a:endParaRPr>
          </a:p>
        </p:txBody>
      </p:sp>
      <p:sp>
        <p:nvSpPr>
          <p:cNvPr id="3" name="Espace réservé du pied de page 2"/>
          <p:cNvSpPr>
            <a:spLocks noGrp="1"/>
          </p:cNvSpPr>
          <p:nvPr>
            <p:ph type="ftr" sz="quarter" idx="11"/>
          </p:nvPr>
        </p:nvSpPr>
        <p:spPr/>
        <p:txBody>
          <a:bodyPr/>
          <a:lstStyle/>
          <a:p>
            <a:r>
              <a:rPr lang="ar-TN" b="1" dirty="0" smtClean="0"/>
              <a:t>المادة العلمية - دورة إعداد مستشاري التحكيم في المالية الإسلامية - محمد علي بحروني</a:t>
            </a:r>
            <a:endParaRPr lang="fr-FR" b="1" dirty="0"/>
          </a:p>
        </p:txBody>
      </p:sp>
      <p:sp>
        <p:nvSpPr>
          <p:cNvPr id="4" name="Espace réservé du numéro de diapositive 3"/>
          <p:cNvSpPr>
            <a:spLocks noGrp="1"/>
          </p:cNvSpPr>
          <p:nvPr>
            <p:ph type="sldNum" sz="quarter" idx="12"/>
          </p:nvPr>
        </p:nvSpPr>
        <p:spPr/>
        <p:txBody>
          <a:bodyPr>
            <a:normAutofit fontScale="85000" lnSpcReduction="20000"/>
          </a:bodyPr>
          <a:lstStyle/>
          <a:p>
            <a:fld id="{6E0CE440-295C-4336-831B-A75BC902E251}" type="slidenum">
              <a:rPr lang="fr-FR" smtClean="0"/>
              <a:pPr/>
              <a:t>86</a:t>
            </a:fld>
            <a:endParaRPr lang="fr-FR"/>
          </a:p>
        </p:txBody>
      </p:sp>
      <p:pic>
        <p:nvPicPr>
          <p:cNvPr id="273410" name="Picture 2" descr="C:\Users\Abojad\Desktop\images (7).jpg"/>
          <p:cNvPicPr>
            <a:picLocks noGrp="1" noChangeAspect="1" noChangeArrowheads="1"/>
          </p:cNvPicPr>
          <p:nvPr>
            <p:ph sz="quarter" idx="1"/>
          </p:nvPr>
        </p:nvPicPr>
        <p:blipFill>
          <a:blip r:embed="rId3"/>
          <a:srcRect/>
          <a:stretch>
            <a:fillRect/>
          </a:stretch>
        </p:blipFill>
        <p:spPr bwMode="auto">
          <a:xfrm>
            <a:off x="357158" y="1643050"/>
            <a:ext cx="8282930" cy="4466286"/>
          </a:xfrm>
          <a:prstGeom prst="rect">
            <a:avLst/>
          </a:prstGeom>
          <a:noFill/>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pied de page 3"/>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87</a:t>
            </a:fld>
            <a:endParaRPr lang="fr-FR"/>
          </a:p>
        </p:txBody>
      </p:sp>
      <p:sp>
        <p:nvSpPr>
          <p:cNvPr id="3" name="Espace réservé du contenu 2"/>
          <p:cNvSpPr>
            <a:spLocks noGrp="1"/>
          </p:cNvSpPr>
          <p:nvPr>
            <p:ph sz="quarter" idx="1"/>
          </p:nvPr>
        </p:nvSpPr>
        <p:spPr/>
        <p:txBody>
          <a:bodyPr>
            <a:normAutofit/>
          </a:bodyPr>
          <a:lstStyle/>
          <a:p>
            <a:pPr algn="ctr" rtl="1">
              <a:buNone/>
            </a:pPr>
            <a:endParaRPr lang="ar-TN" sz="6600" b="1" dirty="0" smtClean="0"/>
          </a:p>
          <a:p>
            <a:pPr algn="ctr" rtl="1">
              <a:buNone/>
            </a:pPr>
            <a:r>
              <a:rPr lang="ar-TN" sz="6600" b="1" dirty="0" smtClean="0">
                <a:solidFill>
                  <a:schemeClr val="accent6">
                    <a:lumMod val="50000"/>
                  </a:schemeClr>
                </a:solidFill>
              </a:rPr>
              <a:t>شكرا لكم على حسن المتابعة</a:t>
            </a:r>
            <a:endParaRPr lang="fr-FR" sz="6600" b="1" dirty="0">
              <a:solidFill>
                <a:schemeClr val="accent6">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ar-TN" smtClean="0"/>
              <a:t>المادة العلمية - دورة إعداد مستشاري التحكيم في المالية الإسلامية - محمد علي بحروني</a:t>
            </a:r>
            <a:endParaRPr lang="fr-FR" dirty="0"/>
          </a:p>
        </p:txBody>
      </p:sp>
      <p:sp>
        <p:nvSpPr>
          <p:cNvPr id="5" name="Espace réservé du numéro de diapositive 4"/>
          <p:cNvSpPr>
            <a:spLocks noGrp="1"/>
          </p:cNvSpPr>
          <p:nvPr>
            <p:ph type="sldNum" sz="quarter" idx="12"/>
          </p:nvPr>
        </p:nvSpPr>
        <p:spPr/>
        <p:txBody>
          <a:bodyPr>
            <a:normAutofit fontScale="85000" lnSpcReduction="20000"/>
          </a:bodyPr>
          <a:lstStyle/>
          <a:p>
            <a:fld id="{6E0CE440-295C-4336-831B-A75BC902E251}" type="slidenum">
              <a:rPr lang="fr-FR" smtClean="0"/>
              <a:pPr/>
              <a:t>9</a:t>
            </a:fld>
            <a:endParaRPr lang="fr-FR"/>
          </a:p>
        </p:txBody>
      </p:sp>
      <p:sp>
        <p:nvSpPr>
          <p:cNvPr id="16" name="Rectangle à coins arrondis 15"/>
          <p:cNvSpPr/>
          <p:nvPr/>
        </p:nvSpPr>
        <p:spPr>
          <a:xfrm>
            <a:off x="0" y="0"/>
            <a:ext cx="9144000" cy="119675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TN"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المشاركات</a:t>
            </a:r>
            <a:endParaRPr lang="fr-FR" sz="4800" dirty="0"/>
          </a:p>
        </p:txBody>
      </p:sp>
      <p:graphicFrame>
        <p:nvGraphicFramePr>
          <p:cNvPr id="12" name="Diagramme 11"/>
          <p:cNvGraphicFramePr/>
          <p:nvPr/>
        </p:nvGraphicFramePr>
        <p:xfrm>
          <a:off x="0" y="1571612"/>
          <a:ext cx="9144000" cy="5286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édian">
  <a:themeElements>
    <a:clrScheme name="Livre reli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Mé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é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81281</TotalTime>
  <Words>6707</Words>
  <Application>Microsoft Office PowerPoint</Application>
  <PresentationFormat>Affichage à l'écran (4:3)</PresentationFormat>
  <Paragraphs>647</Paragraphs>
  <Slides>87</Slides>
  <Notes>6</Notes>
  <HiddenSlides>0</HiddenSlides>
  <MMClips>0</MMClips>
  <ScaleCrop>false</ScaleCrop>
  <HeadingPairs>
    <vt:vector size="4" baseType="variant">
      <vt:variant>
        <vt:lpstr>Thème</vt:lpstr>
      </vt:variant>
      <vt:variant>
        <vt:i4>1</vt:i4>
      </vt:variant>
      <vt:variant>
        <vt:lpstr>Titres des diapositives</vt:lpstr>
      </vt:variant>
      <vt:variant>
        <vt:i4>87</vt:i4>
      </vt:variant>
    </vt:vector>
  </HeadingPairs>
  <TitlesOfParts>
    <vt:vector size="88" baseType="lpstr">
      <vt:lpstr>Médian</vt:lpstr>
      <vt:lpstr>Diapositive 1</vt:lpstr>
      <vt:lpstr>المخطط العام</vt:lpstr>
      <vt:lpstr>برنامج الدورة</vt:lpstr>
      <vt:lpstr>برنامج الدورة</vt:lpstr>
      <vt:lpstr>برنامج الدورة</vt:lpstr>
      <vt:lpstr>برنامج الدورة</vt:lpstr>
      <vt:lpstr>برنامج الدورة</vt:lpstr>
      <vt:lpstr>المخطط التفصيلي</vt:lpstr>
      <vt:lpstr>Diapositive 9</vt:lpstr>
      <vt:lpstr>Diapositive 10</vt:lpstr>
      <vt:lpstr>تعريف المضاربة</vt:lpstr>
      <vt:lpstr>أولا: المضاربة</vt:lpstr>
      <vt:lpstr>Diapositive 13</vt:lpstr>
      <vt:lpstr>الصيغة </vt:lpstr>
      <vt:lpstr>العاقدان </vt:lpstr>
      <vt:lpstr>المعقود عليه (المحل) </vt:lpstr>
      <vt:lpstr>أن يكون المعقود عليه نقدا</vt:lpstr>
      <vt:lpstr>أن يكون المعقود عليه معلوما</vt:lpstr>
      <vt:lpstr>إذا كان المعقود عليه سلعة ينبغي أن تقوّم</vt:lpstr>
      <vt:lpstr>ألا يكون رأس المال دينا</vt:lpstr>
      <vt:lpstr>ألا يكون المعقود عليه منفعة</vt:lpstr>
      <vt:lpstr>أن يقع تسليم رأس المال إلى العامل</vt:lpstr>
      <vt:lpstr>أن يقع تسليم رأس المال إلى العامل</vt:lpstr>
      <vt:lpstr>أن يقع تسليم رأس المال إلى العامل</vt:lpstr>
      <vt:lpstr>ملخص</vt:lpstr>
      <vt:lpstr>أحكام الربح وشروطه</vt:lpstr>
      <vt:lpstr>ينبغي أن يكون الربح نسبة مشاعة لا مبلغا مقطوعا</vt:lpstr>
      <vt:lpstr>ألا يقع الجمع بين الربح والأجر القار</vt:lpstr>
      <vt:lpstr>حكم الشريك الوكيل</vt:lpstr>
      <vt:lpstr>حكم الاتفاق على الحافز أو على المهايأة</vt:lpstr>
      <vt:lpstr>حكم الاتفاق على الحافز أو على المهايأة</vt:lpstr>
      <vt:lpstr>قاعدة لا ربح إلا بعد سلامة رأس المال</vt:lpstr>
      <vt:lpstr>توزيع الربح على الحساب</vt:lpstr>
      <vt:lpstr>توزيع الربح على الحساب</vt:lpstr>
      <vt:lpstr>توزيع الربح عند التنضيض الحقيقي أو التنضيض الحكمي</vt:lpstr>
      <vt:lpstr>استشارة:  كيف تحتسب الأصول المشتراة عند انتهاء المضاربة ؟</vt:lpstr>
      <vt:lpstr>الجواب من مركز الفتوى  بتاريخ 2009/01/17 - رقم الفتوى: 117083</vt:lpstr>
      <vt:lpstr>قاعدة: لا ضمان على المضارب إلا بالتعدي </vt:lpstr>
      <vt:lpstr>أساس القاعدة</vt:lpstr>
      <vt:lpstr>أساس القاعدة</vt:lpstr>
      <vt:lpstr>أساس القاعدة</vt:lpstr>
      <vt:lpstr>أحوال إجراء الحساب النهائي</vt:lpstr>
      <vt:lpstr>الحكم عند الربح وعند الخسارة وعند العدم</vt:lpstr>
      <vt:lpstr>خلط المضارب ماله بمال المضاربة</vt:lpstr>
      <vt:lpstr>خلط المضارب ماله بمال المضاربة</vt:lpstr>
      <vt:lpstr>الفرق بين الحالتين</vt:lpstr>
      <vt:lpstr>كيف توزع الخسارة</vt:lpstr>
      <vt:lpstr>تمرين</vt:lpstr>
      <vt:lpstr>الحل</vt:lpstr>
      <vt:lpstr>الملخص</vt:lpstr>
      <vt:lpstr>المضاربة لدى البنوك</vt:lpstr>
      <vt:lpstr>Diapositive 52</vt:lpstr>
      <vt:lpstr>Diapositive 53</vt:lpstr>
      <vt:lpstr>تصوّر غير مطبق</vt:lpstr>
      <vt:lpstr>الناحية القانونية</vt:lpstr>
      <vt:lpstr>مقتضيات القانون عدد 65 لسنة 2001، المنقح بالقانون عدد 20 لسنة 2006</vt:lpstr>
      <vt:lpstr>مقتضيات القانون عدد 65 لسنة 2001، المنقح بالقانون عدد 20 لسنة 2006</vt:lpstr>
      <vt:lpstr>الطابع الاستثنائي للمضاربة من جهة البنك</vt:lpstr>
      <vt:lpstr>الطابع الاستثنائي للمضاربة من جهة البنك</vt:lpstr>
      <vt:lpstr>الطابع الاستثنائي للمضاربة من جهة البنك</vt:lpstr>
      <vt:lpstr>كيف حينئذ تتم المضاربة مع البنك الإسلامي؟</vt:lpstr>
      <vt:lpstr> طريقة حساب النِّمَر (1) </vt:lpstr>
      <vt:lpstr>  طريقة حساب النِّمَر (2)  </vt:lpstr>
      <vt:lpstr> طريقة حساب النِّمَر (3)  </vt:lpstr>
      <vt:lpstr> طريقة حساب النِّمَر (4)</vt:lpstr>
      <vt:lpstr> طريقة حساب النِّمَر (?)</vt:lpstr>
      <vt:lpstr>       مثال توضيحي </vt:lpstr>
      <vt:lpstr> تمرين</vt:lpstr>
      <vt:lpstr>الإصلاح</vt:lpstr>
      <vt:lpstr>رأي مجمع الفقه الإسلامي</vt:lpstr>
      <vt:lpstr>رأي ندوة البركة في طريقة النمَر</vt:lpstr>
      <vt:lpstr>مصاريف المضاربة</vt:lpstr>
      <vt:lpstr>أنواع مصاريف المضاربة</vt:lpstr>
      <vt:lpstr>أنواع مصاريف المضاربة</vt:lpstr>
      <vt:lpstr>المخصصات (من معايير المحاسبة)</vt:lpstr>
      <vt:lpstr>الاحتياطيات من معايير المحاسبة</vt:lpstr>
      <vt:lpstr>مقارنة بين المخصصات والاحتياطيات</vt:lpstr>
      <vt:lpstr>رأيان في مصاريف المضاربة</vt:lpstr>
      <vt:lpstr>رأيان في مصاريف المضاربة</vt:lpstr>
      <vt:lpstr>قرار مجمع الفقه الإسلامي في مصاريف المضاربة </vt:lpstr>
      <vt:lpstr>قرار ندوة البركة في مصاريف المضاربة</vt:lpstr>
      <vt:lpstr>قرار ندوة البركة في مصاريف المضاربة</vt:lpstr>
      <vt:lpstr>ملخص</vt:lpstr>
      <vt:lpstr>الضابط الشرعي في توزيع الربح والعائق القانوني</vt:lpstr>
      <vt:lpstr>الضابط الشرعي والعائق القانوني</vt:lpstr>
      <vt:lpstr>خرجنا من المضاربة</vt:lpstr>
      <vt:lpstr>Diapositive 87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Abojad</dc:creator>
  <cp:lastModifiedBy>HP</cp:lastModifiedBy>
  <cp:revision>1159</cp:revision>
  <dcterms:created xsi:type="dcterms:W3CDTF">2016-09-07T11:18:30Z</dcterms:created>
  <dcterms:modified xsi:type="dcterms:W3CDTF">2018-11-17T10:07:31Z</dcterms:modified>
</cp:coreProperties>
</file>