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72" r:id="rId3"/>
    <p:sldId id="473" r:id="rId4"/>
    <p:sldId id="474" r:id="rId5"/>
    <p:sldId id="475" r:id="rId6"/>
    <p:sldId id="476" r:id="rId7"/>
    <p:sldId id="477" r:id="rId8"/>
    <p:sldId id="478" r:id="rId9"/>
    <p:sldId id="479" r:id="rId10"/>
    <p:sldId id="480" r:id="rId11"/>
    <p:sldId id="481" r:id="rId12"/>
    <p:sldId id="482" r:id="rId13"/>
    <p:sldId id="483" r:id="rId14"/>
    <p:sldId id="484" r:id="rId15"/>
    <p:sldId id="485" r:id="rId16"/>
    <p:sldId id="486" r:id="rId17"/>
    <p:sldId id="487" r:id="rId18"/>
    <p:sldId id="488" r:id="rId19"/>
    <p:sldId id="489" r:id="rId20"/>
    <p:sldId id="490" r:id="rId21"/>
    <p:sldId id="491" r:id="rId22"/>
    <p:sldId id="492" r:id="rId23"/>
    <p:sldId id="493" r:id="rId24"/>
    <p:sldId id="494" r:id="rId25"/>
    <p:sldId id="495" r:id="rId26"/>
    <p:sldId id="49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D316A0-B397-4625-A7D2-83FEDC0675DD}" v="3" dt="2023-12-13T08:51:27.7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08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01D316A0-B397-4625-A7D2-83FEDC0675DD}"/>
    <pc:docChg chg="addSld delSld modSld">
      <pc:chgData name="맛있다 군만두" userId="88f4dfb63950bb32" providerId="LiveId" clId="{01D316A0-B397-4625-A7D2-83FEDC0675DD}" dt="2023-12-13T08:51:27.783" v="2"/>
      <pc:docMkLst>
        <pc:docMk/>
      </pc:docMkLst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4156011079" sldId="472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3300276157" sldId="473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1928440545" sldId="474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3759839475" sldId="475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1033868189" sldId="476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1055857468" sldId="477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612787936" sldId="478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476077960" sldId="479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3021914842" sldId="480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409415578" sldId="481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2413890446" sldId="482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4157315889" sldId="483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1500383795" sldId="484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2422628930" sldId="485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1183152117" sldId="486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252574979" sldId="487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1567023535" sldId="488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1753935589" sldId="489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1956816436" sldId="490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2894551433" sldId="491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990028940" sldId="492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4294508263" sldId="493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212350291" sldId="494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2305007377" sldId="495"/>
        </pc:sldMkLst>
      </pc:sldChg>
      <pc:sldChg chg="add del setBg">
        <pc:chgData name="맛있다 군만두" userId="88f4dfb63950bb32" providerId="LiveId" clId="{01D316A0-B397-4625-A7D2-83FEDC0675DD}" dt="2023-12-13T08:51:27.783" v="2"/>
        <pc:sldMkLst>
          <pc:docMk/>
          <pc:sldMk cId="408772893" sldId="496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167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275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574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50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949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532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941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015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69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556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6014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7981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26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모든 지파가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다윗에게 나아와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우리는 왕의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골육이니이다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56011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하나님 여호와께서 함께 계시니 다윗이 점점 강성하여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9415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두로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다윗에게 사절들과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목수와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석수를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다윗을 위하여 집을 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13890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여호와께서 자기를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세우사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왕으로 삼으신 것과 그의 백성 이스라엘을 위하여 그 나라를 높이신 것을 알았더라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57315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올라온 후에 예루살렘에서 처첩들을 더 두었으므로 아들과 딸들이 또 다윗에게서 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00383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예루살렘에서 그에게서 난 자들의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삼무아와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소밥과 나단과 솔로몬과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22628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입할과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엘리수아와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네벡과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야비아와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83152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엘랴다와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엘리벨렛이었더라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2574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이스라엘이 다윗에게 기름을 부어 이스라엘 왕으로 삼았다 함을 블레셋 사람들이 듣고 블레셋 사람들이 다윗을 찾으러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다윗이 듣고 요새로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67023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사람들이 이미 이르러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르바임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골짜기에 가득한지라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53935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여호와께 여쭈어 이르되 내가 블레셋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올라가리이까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그들을 내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넘기시겠나이까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여호와께서 다윗에게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올라가라 내가 반드시 블레셋 사람을 네 손에 넘기리라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56816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전에 곧 사울이 우리의 왕이 되었을 때에도 이스라엘을 거느려 출입하게 하신 분은 왕이시었고 여호와께서도 왕에게 말씀하시기를 네가 내 백성 이스라엘의 목자가 되며 네가 이스라엘의 주권자가 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00276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바알브라심에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거기서 그들을 치고 다윗이 말하되 여호와께서 물을 흩음 같이 내 앞에서 내 대적을 흩으셨다 하므로 그 곳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바알브라심이라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94551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거기서 블레셋 사람들이 그들의 우상을 버렸으므로 다윗과 그의 부하들이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치우니라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90028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사람들이 다시 올라와서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르바임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골짜기에 가득한지라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여호와께 여쭈니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올라가지 말고 그들 뒤로 돌아서 뽕나무 수풀 맞은편에서 그들을 기습하되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뽕나무 꼭대기에서 걸음 걷는 소리가 들리거든 곧 공격하라 그 때에 여호와가 너보다 앞서 나아가서 블레셋 군대를 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다윗이 여호와의 명령대로 행하여 블레셋 사람을 쳐서 게바에서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게셀까지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이스라엘 모든 장로가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왕에게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 앞에 그들과 언약을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맺으매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다윗에게 기름을 부어 이스라엘 왕으로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2844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나이가 삼십 세에 왕위에 올라 사십 년 동안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다스렸으되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59839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칠 년 육 개월 동안 유다를 다스렸고 예루살렘에서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삼십삼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 동안 온 이스라엘과 유다를 다스렸더라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33868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왕과 그의 부하들이 예루살렘으로 가서 그 땅 주민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사람들이 다윗에게 이르되 네가 결코 이리로 들어오지 못하리라 맹인과 다리 저는 자라도 너를 물리치리라 하니 그들 생각에는 다윗이 이리로 들어오지 못하리라 함이나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55857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시온 산성을 빼앗았으니 이는 다윗 성이더라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12787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다윗이 이르기를 누구든지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치거든 물 긷는 데로 올라가서 다윗의 마음에 미워하는 다리 저는 사람과 맹인을 치라 하였으므로 속담이 되어 이르기를 맹인과 다리 저는 사람은 집에 들어오지 못하리라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76077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 산성에 살면서 다윗 성이라 이름하고 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밀로에서부터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안으로 성을 둘러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쌓으니라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21914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458</Words>
  <Application>Microsoft Office PowerPoint</Application>
  <PresentationFormat>와이드스크린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2023-12-13T08:51:28Z</dcterms:modified>
</cp:coreProperties>
</file>