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9C384-5E26-453B-8920-C9B66BC0457C}" type="datetimeFigureOut">
              <a:rPr lang="es-ES" smtClean="0"/>
              <a:t>04/11/2012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76B86-E7FE-4537-B632-8E40EF84D17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9C384-5E26-453B-8920-C9B66BC0457C}" type="datetimeFigureOut">
              <a:rPr lang="es-ES" smtClean="0"/>
              <a:t>04/11/2012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76B86-E7FE-4537-B632-8E40EF84D17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9C384-5E26-453B-8920-C9B66BC0457C}" type="datetimeFigureOut">
              <a:rPr lang="es-ES" smtClean="0"/>
              <a:t>04/11/2012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76B86-E7FE-4537-B632-8E40EF84D17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9C384-5E26-453B-8920-C9B66BC0457C}" type="datetimeFigureOut">
              <a:rPr lang="es-ES" smtClean="0"/>
              <a:t>04/11/2012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76B86-E7FE-4537-B632-8E40EF84D17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9C384-5E26-453B-8920-C9B66BC0457C}" type="datetimeFigureOut">
              <a:rPr lang="es-ES" smtClean="0"/>
              <a:t>04/11/2012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76B86-E7FE-4537-B632-8E40EF84D17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9C384-5E26-453B-8920-C9B66BC0457C}" type="datetimeFigureOut">
              <a:rPr lang="es-ES" smtClean="0"/>
              <a:t>04/11/2012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76B86-E7FE-4537-B632-8E40EF84D17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9C384-5E26-453B-8920-C9B66BC0457C}" type="datetimeFigureOut">
              <a:rPr lang="es-ES" smtClean="0"/>
              <a:t>04/11/2012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76B86-E7FE-4537-B632-8E40EF84D17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9C384-5E26-453B-8920-C9B66BC0457C}" type="datetimeFigureOut">
              <a:rPr lang="es-ES" smtClean="0"/>
              <a:t>04/11/2012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76B86-E7FE-4537-B632-8E40EF84D17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9C384-5E26-453B-8920-C9B66BC0457C}" type="datetimeFigureOut">
              <a:rPr lang="es-ES" smtClean="0"/>
              <a:t>04/11/2012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76B86-E7FE-4537-B632-8E40EF84D17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9C384-5E26-453B-8920-C9B66BC0457C}" type="datetimeFigureOut">
              <a:rPr lang="es-ES" smtClean="0"/>
              <a:t>04/11/2012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76B86-E7FE-4537-B632-8E40EF84D17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9C384-5E26-453B-8920-C9B66BC0457C}" type="datetimeFigureOut">
              <a:rPr lang="es-ES" smtClean="0"/>
              <a:t>04/11/2012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76B86-E7FE-4537-B632-8E40EF84D17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F9C384-5E26-453B-8920-C9B66BC0457C}" type="datetimeFigureOut">
              <a:rPr lang="es-ES" smtClean="0"/>
              <a:t>04/11/2012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276B86-E7FE-4537-B632-8E40EF84D173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Rectángulo"/>
          <p:cNvSpPr/>
          <p:nvPr/>
        </p:nvSpPr>
        <p:spPr>
          <a:xfrm>
            <a:off x="0" y="0"/>
            <a:ext cx="9468544" cy="685800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50000"/>
                  <a:lumOff val="50000"/>
                  <a:shade val="30000"/>
                  <a:satMod val="115000"/>
                </a:schemeClr>
              </a:gs>
              <a:gs pos="50000">
                <a:schemeClr val="tx1">
                  <a:lumMod val="50000"/>
                  <a:lumOff val="50000"/>
                  <a:shade val="67500"/>
                  <a:satMod val="115000"/>
                </a:schemeClr>
              </a:gs>
              <a:gs pos="100000">
                <a:schemeClr val="tx1">
                  <a:lumMod val="50000"/>
                  <a:lumOff val="50000"/>
                  <a:shade val="100000"/>
                  <a:satMod val="115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026" name="Picture 2" descr="http://sphotos-a.xx.fbcdn.net/hphotos-snc6/c0.0.403.403/p403x403/222559_483417425022171_1849042190_n.jpg"/>
          <p:cNvPicPr>
            <a:picLocks noChangeAspect="1" noChangeArrowheads="1"/>
          </p:cNvPicPr>
          <p:nvPr/>
        </p:nvPicPr>
        <p:blipFill>
          <a:blip r:embed="rId2" cstate="print"/>
          <a:srcRect l="7504" b="8081"/>
          <a:stretch>
            <a:fillRect/>
          </a:stretch>
        </p:blipFill>
        <p:spPr bwMode="auto">
          <a:xfrm>
            <a:off x="2711507" y="188640"/>
            <a:ext cx="6541013" cy="6500206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4" name="3 Rectángulo"/>
          <p:cNvSpPr/>
          <p:nvPr/>
        </p:nvSpPr>
        <p:spPr>
          <a:xfrm>
            <a:off x="611560" y="4869160"/>
            <a:ext cx="8136904" cy="792088"/>
          </a:xfrm>
          <a:prstGeom prst="rect">
            <a:avLst/>
          </a:prstGeom>
          <a:solidFill>
            <a:schemeClr val="bg1">
              <a:lumMod val="85000"/>
              <a:alpha val="81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es-ES" sz="2400" spc="15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  <a:cs typeface="Times New Roman" pitchFamily="18" charset="0"/>
              </a:rPr>
              <a:t> DIFERENTES PERSONAS, DIFERENTES NECESIDADES DE APOYO</a:t>
            </a:r>
            <a:endParaRPr lang="es-ES" sz="2400" spc="150" dirty="0">
              <a:solidFill>
                <a:srgbClr val="C00000"/>
              </a:solidFill>
              <a:latin typeface="Bernard MT Condensed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8</Words>
  <Application>Microsoft Office PowerPoint</Application>
  <PresentationFormat>Presentación en pantalla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Diapositiva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R</dc:creator>
  <cp:lastModifiedBy>R</cp:lastModifiedBy>
  <cp:revision>1</cp:revision>
  <dcterms:created xsi:type="dcterms:W3CDTF">2012-11-04T19:05:36Z</dcterms:created>
  <dcterms:modified xsi:type="dcterms:W3CDTF">2012-11-04T19:16:04Z</dcterms:modified>
</cp:coreProperties>
</file>