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569" r:id="rId3"/>
    <p:sldId id="1570" r:id="rId4"/>
    <p:sldId id="1571" r:id="rId5"/>
    <p:sldId id="1572" r:id="rId6"/>
    <p:sldId id="1573" r:id="rId7"/>
    <p:sldId id="1574" r:id="rId8"/>
    <p:sldId id="1575" r:id="rId9"/>
    <p:sldId id="1576" r:id="rId10"/>
    <p:sldId id="1577" r:id="rId11"/>
    <p:sldId id="1578" r:id="rId12"/>
    <p:sldId id="1579" r:id="rId13"/>
    <p:sldId id="1580" r:id="rId1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viewProps" Target="viewProps.xml"/><Relationship Id="rId20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microsoft.com/office/2016/11/relationships/changesInfo" Target="changesInfos/changesInfo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551530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17744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7745650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85631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051729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042721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75915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64711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285940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519784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116433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33397139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13046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나는 시온의 의가 빛 같이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예루살렘의 구원이 횃불 같이 나타나도록 시온을 위하여 잠잠하지 아니하며 예루살렘을 위하여 쉬지 아니할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것인즉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362803330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성문으로 나아가라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나아가라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백성이 올 길을 닦으라 큰 길을 수축하고 수축하라 돌을 제하라 만민을 위하여 기치를 들라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154848880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땅 끝까지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선포하시되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딸 시온에게 이르라 보라 네 구원이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이르렀느니라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보라 상급이 그에게 있고 보응이 그 앞에 있느니라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70999170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사람들이 너를 일컬어 거룩한 백성이라 여호와께서 구속하신 자라 하겠고 또 너를 일컬어 찾은 바 된 자요 버림 받지 아니한 성읍이라 하리라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17266836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이방 나라들이 네 공의를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뭇 왕이 다 네 영광을 볼 것이요 너는 여호와의 입으로 정하실 새 이름으로 일컬음이 될 것이며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37223568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또 여호와의 손의 아름다운 관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하나님의 손의 왕관이 될 것이라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174698996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다시는 너를 버림 받은 자라 부르지 아니하며 다시는 네 땅을 황무지라 부르지 아니하고 오직 너를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헵시바라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하며 네 땅을 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?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여호와께서 너를 기뻐하실 것이며 네 땅이 결혼한 것처럼 될 것임이라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15021909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마치 청년이 처녀와 결혼함 같이 네 아들들이 너를 취하겠고 신랑이 신부를 기뻐함 같이 네 하나님이 너를 기뻐하시리라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31638419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예루살렘이여 내가 너의 성벽 위에 파수꾼을 세우고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하여금 주야로 계속 잠잠하지 않게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하였느니라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 여호와를 기억하시게 하는 자들아 너희는 쉬지 말며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96278741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여호와께서 예루살렘을 세워 세상에서 찬송을 받게 하시기까지 그로 쉬지 못하시게 하라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18267789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그 오른손</a:t>
            </a: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능력의 팔로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맹세하시되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다시는 네 곡식을 네 원수들에게 양식으로 주지 아니하겠고 네가 수고하여 얻은 포도주를 이방인이 마시지 못하게 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것인즉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284845538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오직 추수한 자가 그것을 먹고 나 여호와를 찬송할 것이요 거둔 자가 그것을 나의 성소 뜰에서 마시리라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이사야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62</a:t>
            </a:r>
          </a:p>
        </p:txBody>
      </p:sp>
    </p:spTree>
    <p:extLst>
      <p:ext uri="{BB962C8B-B14F-4D97-AF65-F5344CB8AC3E}">
        <p14:creationId xmlns:p14="http://schemas.microsoft.com/office/powerpoint/2010/main" val="5056102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65</TotalTime>
  <Words>276</Words>
  <Application>Microsoft Office PowerPoint</Application>
  <PresentationFormat>와이드스크린</PresentationFormat>
  <Paragraphs>24</Paragraphs>
  <Slides>12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12</vt:i4>
      </vt:variant>
    </vt:vector>
  </HeadingPairs>
  <TitlesOfParts>
    <vt:vector size="18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14</cp:revision>
  <dcterms:modified xsi:type="dcterms:W3CDTF">2024-10-02T11:08:28Z</dcterms:modified>
</cp:coreProperties>
</file>