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3" r:id="rId3"/>
    <p:sldId id="261" r:id="rId4"/>
    <p:sldId id="259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4931" autoAdjust="0"/>
    <p:restoredTop sz="94574" autoAdjust="0"/>
  </p:normalViewPr>
  <p:slideViewPr>
    <p:cSldViewPr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526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09934-762C-4DE0-95AA-DE0AE7760526}" type="datetimeFigureOut">
              <a:rPr lang="en-US" smtClean="0"/>
              <a:pPr/>
              <a:t>10/11/2018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C31F5-2A9B-44AC-88BB-8FEEFEA6EBE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C31F5-2A9B-44AC-88BB-8FEEFEA6EBED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915400" cy="3048000"/>
          </a:xfrm>
        </p:spPr>
        <p:txBody>
          <a:bodyPr>
            <a:normAutofit fontScale="92500" lnSpcReduction="10000"/>
          </a:bodyPr>
          <a:lstStyle/>
          <a:p>
            <a:r>
              <a:rPr lang="en-IN" sz="4800" b="1" u="sng" dirty="0" smtClean="0">
                <a:solidFill>
                  <a:srgbClr val="FF0000"/>
                </a:solidFill>
              </a:rPr>
              <a:t>DIGITAL AROMA</a:t>
            </a:r>
          </a:p>
          <a:p>
            <a:r>
              <a:rPr lang="en-IN" sz="5100" dirty="0" smtClean="0"/>
              <a:t>DIGITAL MARKETING TRAINING INSTITUTE </a:t>
            </a:r>
          </a:p>
          <a:p>
            <a:r>
              <a:rPr lang="en-IN" sz="5100" dirty="0" smtClean="0"/>
              <a:t>IN VIJAYAWADA</a:t>
            </a:r>
            <a:endParaRPr lang="en-IN" sz="5100" dirty="0"/>
          </a:p>
        </p:txBody>
      </p:sp>
      <p:pic>
        <p:nvPicPr>
          <p:cNvPr id="4" name="Picture 3" descr="Digital Marketing Training Institute in Vijayawa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8229600" cy="3733800"/>
          </a:xfrm>
        </p:spPr>
        <p:txBody>
          <a:bodyPr>
            <a:noAutofit/>
          </a:bodyPr>
          <a:lstStyle/>
          <a:p>
            <a:pPr algn="ctr"/>
            <a:r>
              <a:rPr lang="en-IN" sz="6000" b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Introduces Digital Marketing Training Institute in Vijayawada</a:t>
            </a:r>
            <a:r>
              <a:rPr lang="en-IN" sz="6000" b="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n-IN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5" descr="Digital Marketing Training Institute in Vijayaw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DETAILS 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7091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IN" sz="3600" dirty="0" smtClean="0">
                <a:solidFill>
                  <a:srgbClr val="FFFF00"/>
                </a:solidFill>
              </a:rPr>
              <a:t>We Will Provide You a Class     Room Based Training in 45 Days.</a:t>
            </a:r>
          </a:p>
          <a:p>
            <a:pPr>
              <a:buFont typeface="Wingdings" pitchFamily="2" charset="2"/>
              <a:buChar char="v"/>
            </a:pPr>
            <a:r>
              <a:rPr lang="en-IN" sz="3600" dirty="0" smtClean="0">
                <a:solidFill>
                  <a:srgbClr val="FFFF00"/>
                </a:solidFill>
              </a:rPr>
              <a:t>Learn From Basics to Advance Digital Marketing With Digital   Marketing Experts.</a:t>
            </a:r>
          </a:p>
          <a:p>
            <a:pPr>
              <a:buFont typeface="Wingdings" pitchFamily="2" charset="2"/>
              <a:buChar char="v"/>
            </a:pPr>
            <a:r>
              <a:rPr lang="en-IN" sz="3600" dirty="0" smtClean="0">
                <a:solidFill>
                  <a:srgbClr val="FFFF00"/>
                </a:solidFill>
              </a:rPr>
              <a:t>Build Your Career in professional Manner</a:t>
            </a:r>
          </a:p>
          <a:p>
            <a:endParaRPr lang="en-IN" sz="4000" dirty="0"/>
          </a:p>
        </p:txBody>
      </p:sp>
      <p:pic>
        <p:nvPicPr>
          <p:cNvPr id="7" name="Picture 6" descr="Digital Marketing Training Institute in Vijayaw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IN" sz="6000" dirty="0" smtClean="0">
                <a:solidFill>
                  <a:srgbClr val="FF0000"/>
                </a:solidFill>
              </a:rPr>
              <a:t>Courses we offer:</a:t>
            </a:r>
            <a:endParaRPr lang="en-IN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7091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SEO Training</a:t>
            </a:r>
          </a:p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PPC Training</a:t>
            </a:r>
          </a:p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SMM Training</a:t>
            </a:r>
          </a:p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Content marketing training</a:t>
            </a:r>
          </a:p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Email Marketing training</a:t>
            </a:r>
          </a:p>
          <a:p>
            <a:pPr>
              <a:buFont typeface="Wingdings" pitchFamily="2" charset="2"/>
              <a:buChar char="Ø"/>
            </a:pPr>
            <a:r>
              <a:rPr lang="en-IN" sz="4000" dirty="0" smtClean="0">
                <a:solidFill>
                  <a:srgbClr val="FFFF00"/>
                </a:solidFill>
              </a:rPr>
              <a:t>Affiliate Marketing Training</a:t>
            </a:r>
            <a:endParaRPr lang="en-IN" sz="4000" dirty="0">
              <a:solidFill>
                <a:srgbClr val="FFFF00"/>
              </a:solidFill>
            </a:endParaRPr>
          </a:p>
        </p:txBody>
      </p:sp>
      <p:pic>
        <p:nvPicPr>
          <p:cNvPr id="7" name="Picture 6" descr="Digital Marketing Training Institute in Vijayaw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1200"/>
            <a:ext cx="8229600" cy="1828800"/>
          </a:xfrm>
        </p:spPr>
        <p:txBody>
          <a:bodyPr>
            <a:noAutofit/>
          </a:bodyPr>
          <a:lstStyle/>
          <a:p>
            <a:pPr algn="ctr"/>
            <a:r>
              <a:rPr lang="en-IN" sz="6600" b="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itchFamily="34" charset="0"/>
                <a:cs typeface="Calibri" pitchFamily="34" charset="0"/>
              </a:rPr>
              <a:t>Get a Free Consultation Now</a:t>
            </a:r>
            <a:endParaRPr lang="en-IN" sz="6600" dirty="0">
              <a:solidFill>
                <a:schemeClr val="accent6">
                  <a:lumMod val="40000"/>
                  <a:lumOff val="6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IN" sz="6000" dirty="0" smtClean="0">
                <a:solidFill>
                  <a:srgbClr val="FFFF00"/>
                </a:solidFill>
              </a:rPr>
              <a:t>+91-7993634444</a:t>
            </a:r>
            <a:endParaRPr lang="en-IN" sz="6000" dirty="0">
              <a:solidFill>
                <a:srgbClr val="FFFF00"/>
              </a:solidFill>
            </a:endParaRPr>
          </a:p>
        </p:txBody>
      </p:sp>
      <p:pic>
        <p:nvPicPr>
          <p:cNvPr id="7" name="Picture 6" descr="Digital Marketing Training Institute in Vijayaw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38400"/>
            <a:ext cx="8229600" cy="1828800"/>
          </a:xfrm>
        </p:spPr>
        <p:txBody>
          <a:bodyPr>
            <a:noAutofit/>
          </a:bodyPr>
          <a:lstStyle/>
          <a:p>
            <a:pPr algn="ctr"/>
            <a:r>
              <a:rPr lang="en-IN" b="0" dirty="0" smtClean="0">
                <a:solidFill>
                  <a:srgbClr val="FFFF00"/>
                </a:solidFill>
              </a:rPr>
              <a:t>Visit</a:t>
            </a:r>
            <a:r>
              <a:rPr lang="en-IN" sz="5400" b="0" dirty="0" smtClean="0">
                <a:solidFill>
                  <a:srgbClr val="FFFF00"/>
                </a:solidFill>
              </a:rPr>
              <a:t> Our Website:</a:t>
            </a:r>
            <a:br>
              <a:rPr lang="en-IN" sz="5400" b="0" dirty="0" smtClean="0">
                <a:solidFill>
                  <a:srgbClr val="FFFF00"/>
                </a:solidFill>
              </a:rPr>
            </a:br>
            <a:r>
              <a:rPr lang="en-IN" sz="5400" b="0" dirty="0" smtClean="0">
                <a:solidFill>
                  <a:srgbClr val="FFFF00"/>
                </a:solidFill>
              </a:rPr>
              <a:t>www.dIgitalaroma.in</a:t>
            </a:r>
            <a:br>
              <a:rPr lang="en-IN" sz="5400" b="0" dirty="0" smtClean="0">
                <a:solidFill>
                  <a:srgbClr val="FFFF00"/>
                </a:solidFill>
              </a:rPr>
            </a:br>
            <a:endParaRPr lang="en-IN" sz="5400" dirty="0">
              <a:solidFill>
                <a:srgbClr val="FFFF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600200" y="3581400"/>
            <a:ext cx="6400800" cy="17526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Follow us</a:t>
            </a:r>
            <a:endParaRPr lang="en-US"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648200"/>
            <a:ext cx="75628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Digital Marketing Training Institute in Vijayawa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1450701" cy="1447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81</Words>
  <Application>Microsoft Office PowerPoint</Application>
  <PresentationFormat>On-screen Show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Slide 1</vt:lpstr>
      <vt:lpstr>Introduces Digital Marketing Training Institute in Vijayawada.</vt:lpstr>
      <vt:lpstr>DETAILS </vt:lpstr>
      <vt:lpstr>Courses we offer:</vt:lpstr>
      <vt:lpstr>Get a Free Consultation Now</vt:lpstr>
      <vt:lpstr>Visit Our Website: www.dIgitalaroma.in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AROMA</dc:title>
  <dc:creator>personal</dc:creator>
  <cp:lastModifiedBy>DIGITAL AROMA</cp:lastModifiedBy>
  <cp:revision>25</cp:revision>
  <dcterms:created xsi:type="dcterms:W3CDTF">2006-08-16T00:00:00Z</dcterms:created>
  <dcterms:modified xsi:type="dcterms:W3CDTF">2018-10-11T10:28:24Z</dcterms:modified>
</cp:coreProperties>
</file>