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7772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40" d="100"/>
          <a:sy n="40" d="100"/>
        </p:scale>
        <p:origin x="3804" y="16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272011"/>
            <a:ext cx="6606540" cy="2705947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4082310"/>
            <a:ext cx="5829300" cy="1876530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61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4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413808"/>
            <a:ext cx="1675924" cy="658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413808"/>
            <a:ext cx="4930616" cy="65867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1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708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1937705"/>
            <a:ext cx="6703695" cy="3233102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5201393"/>
            <a:ext cx="6703695" cy="1700212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34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069042"/>
            <a:ext cx="330327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069042"/>
            <a:ext cx="330327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728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413810"/>
            <a:ext cx="6703695" cy="1502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1905318"/>
            <a:ext cx="3288089" cy="933767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2839085"/>
            <a:ext cx="3288089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1905318"/>
            <a:ext cx="3304282" cy="933767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2839085"/>
            <a:ext cx="3304282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0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6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18160"/>
            <a:ext cx="2506801" cy="18135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119083"/>
            <a:ext cx="3934778" cy="5523442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331720"/>
            <a:ext cx="2506801" cy="4319800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510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18160"/>
            <a:ext cx="2506801" cy="18135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119083"/>
            <a:ext cx="3934778" cy="5523442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2331720"/>
            <a:ext cx="2506801" cy="4319800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12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413810"/>
            <a:ext cx="6703695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069042"/>
            <a:ext cx="6703695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7203865"/>
            <a:ext cx="174879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0ADA8-B7FE-411E-B8F1-02F80EB57B15}" type="datetimeFigureOut">
              <a:rPr lang="en-US" smtClean="0"/>
              <a:t>17-Apr-18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7203865"/>
            <a:ext cx="262318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7203865"/>
            <a:ext cx="174879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49AB0-C89A-4E58-BB34-EF9C0E156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2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udi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672" y="-745672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" y="0"/>
            <a:ext cx="7772400" cy="7772399"/>
          </a:xfrm>
          <a:prstGeom prst="rect">
            <a:avLst/>
          </a:prstGeom>
          <a:gradFill flip="none" rotWithShape="1">
            <a:gsLst>
              <a:gs pos="100000">
                <a:srgbClr val="FF0000">
                  <a:alpha val="85000"/>
                </a:srgbClr>
              </a:gs>
              <a:gs pos="0">
                <a:srgbClr val="FFFF00">
                  <a:alpha val="85000"/>
                </a:srgbClr>
              </a:gs>
            </a:gsLst>
            <a:lin ang="2700000" scaled="1"/>
            <a:tileRect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50977" y="3115633"/>
            <a:ext cx="327044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Monotype Corsiva" panose="03010101010201010101" pitchFamily="66" charset="0"/>
              </a:rPr>
              <a:t>TheMovid</a:t>
            </a:r>
            <a:endParaRPr lang="en-US" sz="6600" b="1" dirty="0"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1831" y="3886199"/>
            <a:ext cx="2000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n w="12700">
                  <a:noFill/>
                </a:ln>
                <a:solidFill>
                  <a:schemeClr val="bg1"/>
                </a:solidFill>
                <a:latin typeface="Monotype Corsiva" panose="03010101010201010101" pitchFamily="66" charset="0"/>
              </a:rPr>
              <a:t>Present</a:t>
            </a:r>
            <a:endParaRPr lang="en-US" sz="5400" b="1" dirty="0">
              <a:ln w="12700">
                <a:noFill/>
              </a:ln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Flowchart: Connector 6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Connector 7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/>
          <p:cNvSpPr/>
          <p:nvPr/>
        </p:nvSpPr>
        <p:spPr>
          <a:xfrm>
            <a:off x="2643331" y="6345610"/>
            <a:ext cx="834573" cy="834573"/>
          </a:xfrm>
          <a:prstGeom prst="flowChartConnector">
            <a:avLst/>
          </a:prstGeom>
          <a:solidFill>
            <a:srgbClr val="FFFF0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6708651" y="6701155"/>
            <a:ext cx="834573" cy="834573"/>
          </a:xfrm>
          <a:prstGeom prst="flowChartConnector">
            <a:avLst/>
          </a:prstGeom>
          <a:solidFill>
            <a:srgbClr val="00B0F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Connector 10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0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mph" presetSubtype="0" repeatCount="2000" fill="remove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6" grpId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0" y="0"/>
            <a:ext cx="7772400" cy="7772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31" r="-368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5385" y="3886200"/>
            <a:ext cx="2967248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68861" y="4080556"/>
            <a:ext cx="15744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Monotype Corsiva" panose="03010101010201010101" pitchFamily="66" charset="0"/>
              </a:rPr>
              <a:t>Awe</a:t>
            </a:r>
            <a:endParaRPr lang="en-US" sz="66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9212" y="4626613"/>
            <a:ext cx="20537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latin typeface="Monotype Corsiva" panose="03010101010201010101" pitchFamily="66" charset="0"/>
              </a:rPr>
              <a:t>Some</a:t>
            </a:r>
            <a:endParaRPr lang="en-US" sz="80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878" y="5584110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COLLECTION</a:t>
            </a:r>
            <a:endParaRPr lang="en-US" sz="32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2643331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Connector 21"/>
          <p:cNvSpPr/>
          <p:nvPr/>
        </p:nvSpPr>
        <p:spPr>
          <a:xfrm>
            <a:off x="6708651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nnector 22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nnector 23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81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3333" decel="1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-1036866" y="-1036865"/>
            <a:ext cx="9846129" cy="984612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477" r="-225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 flipH="1">
            <a:off x="4097217" y="4243574"/>
            <a:ext cx="3231838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86277" y="4543882"/>
            <a:ext cx="18630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Monotype Corsiva" panose="03010101010201010101" pitchFamily="66" charset="0"/>
              </a:rPr>
              <a:t>Fresh</a:t>
            </a:r>
            <a:endParaRPr lang="en-US" sz="66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7654" y="5083793"/>
            <a:ext cx="20778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Monotype Corsiva" panose="03010101010201010101" pitchFamily="66" charset="0"/>
              </a:rPr>
              <a:t>Design</a:t>
            </a:r>
            <a:endParaRPr lang="en-US" sz="60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62231" y="5978836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COLLECTION</a:t>
            </a:r>
            <a:endParaRPr lang="en-US" sz="32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3442364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372472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48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1818" decel="5455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0" y="0"/>
            <a:ext cx="7772400" cy="7772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5385" y="3886200"/>
            <a:ext cx="2967248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72175" y="4252439"/>
            <a:ext cx="21114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Monotype Corsiva" panose="03010101010201010101" pitchFamily="66" charset="0"/>
              </a:rPr>
              <a:t>Limited</a:t>
            </a:r>
            <a:endParaRPr lang="en-US" sz="54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1960" y="4756300"/>
            <a:ext cx="2278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Monotype Corsiva" panose="03010101010201010101" pitchFamily="66" charset="0"/>
              </a:rPr>
              <a:t>Edition</a:t>
            </a:r>
            <a:endParaRPr lang="en-US" sz="60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361" y="5474011"/>
            <a:ext cx="1911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COLLECTION</a:t>
            </a:r>
            <a:endParaRPr lang="en-US" sz="32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2643331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6708651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84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1818" decel="5455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-1036866" y="-1036865"/>
            <a:ext cx="9846129" cy="984612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 flipH="1">
            <a:off x="4097217" y="4243574"/>
            <a:ext cx="3231838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86277" y="4486050"/>
            <a:ext cx="16642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atin typeface="Monotype Corsiva" panose="03010101010201010101" pitchFamily="66" charset="0"/>
              </a:rPr>
              <a:t>Disc</a:t>
            </a:r>
            <a:endParaRPr lang="en-US" sz="72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4824" y="5182134"/>
            <a:ext cx="15071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Monotype Corsiva" panose="03010101010201010101" pitchFamily="66" charset="0"/>
              </a:rPr>
              <a:t>70%</a:t>
            </a:r>
            <a:endParaRPr lang="en-US" sz="66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44839" y="6030681"/>
            <a:ext cx="1929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ALL COLLECTION</a:t>
            </a:r>
            <a:endParaRPr lang="en-US" sz="24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3442364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372472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5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1818" decel="5455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0" y="0"/>
            <a:ext cx="7772400" cy="77724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880" r="-1288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5385" y="3886200"/>
            <a:ext cx="2967248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81553" y="4186122"/>
            <a:ext cx="14927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Monotype Corsiva" panose="03010101010201010101" pitchFamily="66" charset="0"/>
              </a:rPr>
              <a:t>Only</a:t>
            </a:r>
            <a:endParaRPr lang="en-US" sz="60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4421" y="4756300"/>
            <a:ext cx="18469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Monotype Corsiva" panose="03010101010201010101" pitchFamily="66" charset="0"/>
              </a:rPr>
              <a:t>Today</a:t>
            </a:r>
            <a:endParaRPr lang="en-US" sz="60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0916" y="5602523"/>
            <a:ext cx="1770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GRAB IT NOW</a:t>
            </a:r>
            <a:endParaRPr lang="en-US" sz="28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2643331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6708651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72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1818" decel="5455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"/>
          <p:cNvSpPr/>
          <p:nvPr/>
        </p:nvSpPr>
        <p:spPr>
          <a:xfrm>
            <a:off x="-1036866" y="-1036865"/>
            <a:ext cx="9846129" cy="9846129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4993" r="-249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 flipH="1">
            <a:off x="3859650" y="4241056"/>
            <a:ext cx="3606141" cy="3232242"/>
            <a:chOff x="185385" y="3886200"/>
            <a:chExt cx="2967248" cy="3232242"/>
          </a:xfrm>
        </p:grpSpPr>
        <p:sp>
          <p:nvSpPr>
            <p:cNvPr id="6" name="Flowchart: Connector 5"/>
            <p:cNvSpPr/>
            <p:nvPr/>
          </p:nvSpPr>
          <p:spPr>
            <a:xfrm>
              <a:off x="559559" y="3886200"/>
              <a:ext cx="2593074" cy="25930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lowchart: Connector 6"/>
            <p:cNvSpPr/>
            <p:nvPr/>
          </p:nvSpPr>
          <p:spPr>
            <a:xfrm>
              <a:off x="234288" y="5008728"/>
              <a:ext cx="1735540" cy="173554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Connector 7"/>
            <p:cNvSpPr/>
            <p:nvPr/>
          </p:nvSpPr>
          <p:spPr>
            <a:xfrm>
              <a:off x="185385" y="6744268"/>
              <a:ext cx="374174" cy="374174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438399" y="4486050"/>
            <a:ext cx="21419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Monotype Corsiva" panose="03010101010201010101" pitchFamily="66" charset="0"/>
              </a:rPr>
              <a:t>Grab it</a:t>
            </a:r>
            <a:endParaRPr lang="en-US" sz="6000" b="1" dirty="0">
              <a:latin typeface="Monotype Corsiva" panose="03010101010201010101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3620" y="5153517"/>
            <a:ext cx="16914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Monotype Corsiva" panose="03010101010201010101" pitchFamily="66" charset="0"/>
              </a:rPr>
              <a:t>Now</a:t>
            </a:r>
            <a:endParaRPr lang="en-US" sz="6600" b="1" dirty="0">
              <a:latin typeface="Monotype Corsiva" panose="03010101010201010101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1181" y="6030681"/>
            <a:ext cx="2371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Microsoft Himalaya" panose="01010100010101010101" pitchFamily="2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FOR ALL COLLECTION</a:t>
            </a:r>
            <a:endParaRPr lang="en-US" sz="2400" dirty="0">
              <a:latin typeface="Microsoft Himalaya" panose="01010100010101010101" pitchFamily="2" charset="0"/>
              <a:ea typeface="Microsoft Himalaya" panose="01010100010101010101" pitchFamily="2" charset="0"/>
              <a:cs typeface="Microsoft Himalaya" panose="01010100010101010101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45" y="62345"/>
            <a:ext cx="7647709" cy="7647709"/>
          </a:xfrm>
          <a:prstGeom prst="rect">
            <a:avLst/>
          </a:prstGeom>
          <a:noFill/>
          <a:ln w="127000">
            <a:gradFill flip="none" rotWithShape="1">
              <a:gsLst>
                <a:gs pos="66000">
                  <a:srgbClr val="FFA62F">
                    <a:alpha val="69804"/>
                  </a:srgbClr>
                </a:gs>
                <a:gs pos="86000">
                  <a:srgbClr val="FF0000">
                    <a:alpha val="85000"/>
                  </a:srgbClr>
                </a:gs>
                <a:gs pos="17000">
                  <a:srgbClr val="FFFF00">
                    <a:alpha val="8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Connector 13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>
            <a:off x="3442364" y="6345610"/>
            <a:ext cx="834573" cy="834573"/>
          </a:xfrm>
          <a:prstGeom prst="flowChartConnector">
            <a:avLst/>
          </a:prstGeom>
          <a:solidFill>
            <a:srgbClr val="FFFF0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>
            <a:off x="372472" y="6701155"/>
            <a:ext cx="834573" cy="834573"/>
          </a:xfrm>
          <a:prstGeom prst="flowChartConnector">
            <a:avLst/>
          </a:prstGeom>
          <a:solidFill>
            <a:srgbClr val="00B0F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>
              <a:alpha val="60000"/>
            </a:scheme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>
              <a:alpha val="60000"/>
            </a:srgbClr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5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200" decel="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accel="1818" decel="5455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300000">
                                      <p:cBhvr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1" presetClass="entr" presetSubtype="1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1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  <p:bldP spid="10" grpId="0"/>
      <p:bldP spid="11" grpId="0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0"/>
            <a:ext cx="7772400" cy="7772399"/>
          </a:xfrm>
          <a:prstGeom prst="rect">
            <a:avLst/>
          </a:prstGeom>
          <a:gradFill flip="none" rotWithShape="1">
            <a:gsLst>
              <a:gs pos="100000">
                <a:srgbClr val="FF0000">
                  <a:alpha val="85000"/>
                </a:srgbClr>
              </a:gs>
              <a:gs pos="0">
                <a:srgbClr val="FFFF00">
                  <a:alpha val="85000"/>
                </a:srgbClr>
              </a:gs>
            </a:gsLst>
            <a:lin ang="2700000" scaled="1"/>
            <a:tileRect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2952" y="2953424"/>
            <a:ext cx="29386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atin typeface="Monotype Corsiva" panose="03010101010201010101" pitchFamily="66" charset="0"/>
              </a:rPr>
              <a:t>Only On</a:t>
            </a:r>
            <a:endParaRPr lang="en-US" sz="7200" b="1" dirty="0">
              <a:latin typeface="Monotype Corsiva" panose="03010101010201010101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07579" y="3849697"/>
            <a:ext cx="3549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n w="12700">
                  <a:noFill/>
                </a:ln>
                <a:latin typeface="Monotype Corsiva" panose="03010101010201010101" pitchFamily="66" charset="0"/>
              </a:rPr>
              <a:t>TheMovid</a:t>
            </a:r>
            <a:endParaRPr lang="en-US" sz="7200" b="1" dirty="0">
              <a:ln w="12700">
                <a:noFill/>
              </a:ln>
              <a:latin typeface="Monotype Corsiva" panose="03010101010201010101" pitchFamily="66" charset="0"/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1138706" y="1094509"/>
            <a:ext cx="762000" cy="762000"/>
          </a:xfrm>
          <a:prstGeom prst="flowChartConnector">
            <a:avLst/>
          </a:prstGeom>
          <a:solidFill>
            <a:schemeClr val="accent5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>
            <a:off x="6088247" y="474105"/>
            <a:ext cx="1240808" cy="1240808"/>
          </a:xfrm>
          <a:prstGeom prst="flowChartConnector">
            <a:avLst/>
          </a:prstGeom>
          <a:solidFill>
            <a:srgbClr val="FF33CC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>
            <a:off x="2643331" y="6345610"/>
            <a:ext cx="834573" cy="834573"/>
          </a:xfrm>
          <a:prstGeom prst="flowChartConnector">
            <a:avLst/>
          </a:prstGeom>
          <a:solidFill>
            <a:srgbClr val="FFFF0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>
            <a:off x="6708651" y="6701155"/>
            <a:ext cx="834573" cy="834573"/>
          </a:xfrm>
          <a:prstGeom prst="flowChartConnector">
            <a:avLst/>
          </a:prstGeom>
          <a:solidFill>
            <a:srgbClr val="00B0F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/>
          <p:cNvSpPr/>
          <p:nvPr/>
        </p:nvSpPr>
        <p:spPr>
          <a:xfrm>
            <a:off x="372472" y="2800024"/>
            <a:ext cx="599406" cy="599406"/>
          </a:xfrm>
          <a:prstGeom prst="flowChartConnector">
            <a:avLst/>
          </a:prstGeom>
          <a:solidFill>
            <a:schemeClr val="accent2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>
            <a:off x="4307163" y="2172909"/>
            <a:ext cx="458801" cy="458801"/>
          </a:xfrm>
          <a:prstGeom prst="flowChartConnector">
            <a:avLst/>
          </a:prstGeom>
          <a:solidFill>
            <a:srgbClr val="92D050"/>
          </a:solidFill>
          <a:ln w="60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0" y="0"/>
            <a:ext cx="4018547" cy="7772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758146" y="0"/>
            <a:ext cx="4018547" cy="7772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17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0">
        <p14:flash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2000" fill="hold" grpId="1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451E-6 2.15686E-6 L 2.7451E-6 -0.0721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5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2000" fill="remove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xit" presetSubtype="32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0" presetClass="exit" presetSubtype="0" accel="10000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0" presetClass="exit" presetSubtype="0" accel="100000" fill="hold" grpId="2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ntr" presetSubtype="2" decel="3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decel="3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  <p:bldP spid="15" grpId="0"/>
      <p:bldP spid="15" grpId="1"/>
      <p:bldP spid="15" grpId="2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30</Words>
  <Application>Microsoft Office PowerPoint</Application>
  <PresentationFormat>Custom</PresentationFormat>
  <Paragraphs>22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Microsoft Himalaya</vt:lpstr>
      <vt:lpstr>Monotype Corsiva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8</cp:revision>
  <dcterms:created xsi:type="dcterms:W3CDTF">2018-04-17T10:25:46Z</dcterms:created>
  <dcterms:modified xsi:type="dcterms:W3CDTF">2018-04-17T11:52:26Z</dcterms:modified>
</cp:coreProperties>
</file>