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slideMasters/_rels/slideMaster3.xml.rels" ContentType="application/vnd.openxmlformats-package.relationships+xml"/>
  <Override PartName="/ppt/slideMasters/_rels/slideMaster4.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24.png" ContentType="image/png"/>
  <Override PartName="/ppt/media/image5.tif" ContentType="image/tiff"/>
  <Override PartName="/ppt/media/image7.png" ContentType="image/png"/>
  <Override PartName="/ppt/media/image6.png" ContentType="image/png"/>
  <Override PartName="/ppt/media/image8.jpeg" ContentType="image/jpeg"/>
  <Override PartName="/ppt/media/image9.png" ContentType="image/png"/>
  <Override PartName="/ppt/media/image10.jpeg" ContentType="image/jpeg"/>
  <Override PartName="/ppt/media/image11.png" ContentType="image/png"/>
  <Override PartName="/ppt/media/image12.png" ContentType="image/png"/>
  <Override PartName="/ppt/media/image13.jpeg" ContentType="image/jpeg"/>
  <Override PartName="/ppt/media/image19.png" ContentType="image/png"/>
  <Override PartName="/ppt/media/image14.wmf" ContentType="image/x-wmf"/>
  <Override PartName="/ppt/media/image15.wmf" ContentType="image/x-wmf"/>
  <Override PartName="/ppt/media/image16.png" ContentType="image/png"/>
  <Override PartName="/ppt/media/image17.png" ContentType="image/png"/>
  <Override PartName="/ppt/media/image18.png" ContentType="image/png"/>
  <Override PartName="/ppt/media/image20.jpeg" ContentType="image/jpeg"/>
  <Override PartName="/ppt/media/image21.png" ContentType="image/png"/>
  <Override PartName="/ppt/media/image22.tif" ContentType="image/tiff"/>
  <Override PartName="/ppt/media/image23.png" ContentType="image/png"/>
  <Override PartName="/ppt/slideLayouts/slideLayout31.xml" ContentType="application/vnd.openxmlformats-officedocument.presentationml.slideLayout+xml"/>
  <Override PartName="/ppt/slideLayouts/slideLayout1.xml" ContentType="application/vnd.openxmlformats-officedocument.presentationml.slideLayout+xml"/>
  <Override PartName="/ppt/slideLayouts/slideLayout39.xml" ContentType="application/vnd.openxmlformats-officedocument.presentationml.slideLayout+xml"/>
  <Override PartName="/ppt/slideLayouts/slideLayout9.xml" ContentType="application/vnd.openxmlformats-officedocument.presentationml.slideLayout+xml"/>
  <Override PartName="/ppt/slideLayouts/slideLayout32.xml" ContentType="application/vnd.openxmlformats-officedocument.presentationml.slideLayout+xml"/>
  <Override PartName="/ppt/slideLayouts/slideLayout2.xml" ContentType="application/vnd.openxmlformats-officedocument.presentationml.slideLayout+xml"/>
  <Override PartName="/ppt/slideLayouts/slideLayout3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34.xml" ContentType="application/vnd.openxmlformats-officedocument.presentationml.slideLayout+xml"/>
  <Override PartName="/ppt/slideLayouts/slideLayout5.xml" ContentType="application/vnd.openxmlformats-officedocument.presentationml.slideLayout+xml"/>
  <Override PartName="/ppt/slideLayouts/slideLayout35.xml" ContentType="application/vnd.openxmlformats-officedocument.presentationml.slideLayout+xml"/>
  <Override PartName="/ppt/slideLayouts/slideLayout6.xml" ContentType="application/vnd.openxmlformats-officedocument.presentationml.slideLayout+xml"/>
  <Override PartName="/ppt/slideLayouts/slideLayout36.xml" ContentType="application/vnd.openxmlformats-officedocument.presentationml.slideLayout+xml"/>
  <Override PartName="/ppt/slideLayouts/slideLayout7.xml" ContentType="application/vnd.openxmlformats-officedocument.presentationml.slideLayout+xml"/>
  <Override PartName="/ppt/slideLayouts/slideLayout37.xml" ContentType="application/vnd.openxmlformats-officedocument.presentationml.slideLayout+xml"/>
  <Override PartName="/ppt/slideLayouts/slideLayout8.xml" ContentType="application/vnd.openxmlformats-officedocument.presentationml.slideLayout+xml"/>
  <Override PartName="/ppt/slideLayouts/slideLayout3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_rels/slideLayout39.xml.rels" ContentType="application/vnd.openxmlformats-package.relationships+xml"/>
  <Override PartName="/ppt/slideLayouts/_rels/slideLayout31.xml.rels" ContentType="application/vnd.openxmlformats-package.relationships+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32.xml.rels" ContentType="application/vnd.openxmlformats-package.relationships+xml"/>
  <Override PartName="/ppt/slideLayouts/_rels/slideLayout2.xml.rels" ContentType="application/vnd.openxmlformats-package.relationships+xml"/>
  <Override PartName="/ppt/slideLayouts/_rels/slideLayout33.xml.rels" ContentType="application/vnd.openxmlformats-package.relationships+xml"/>
  <Override PartName="/ppt/slideLayouts/_rels/slideLayout3.xml.rels" ContentType="application/vnd.openxmlformats-package.relationships+xml"/>
  <Override PartName="/ppt/slideLayouts/_rels/slideLayout34.xml.rels" ContentType="application/vnd.openxmlformats-package.relationships+xml"/>
  <Override PartName="/ppt/slideLayouts/_rels/slideLayout4.xml.rels" ContentType="application/vnd.openxmlformats-package.relationships+xml"/>
  <Override PartName="/ppt/slideLayouts/_rels/slideLayout35.xml.rels" ContentType="application/vnd.openxmlformats-package.relationships+xml"/>
  <Override PartName="/ppt/slideLayouts/_rels/slideLayout5.xml.rels" ContentType="application/vnd.openxmlformats-package.relationships+xml"/>
  <Override PartName="/ppt/slideLayouts/_rels/slideLayout36.xml.rels" ContentType="application/vnd.openxmlformats-package.relationships+xml"/>
  <Override PartName="/ppt/slideLayouts/_rels/slideLayout6.xml.rels" ContentType="application/vnd.openxmlformats-package.relationships+xml"/>
  <Override PartName="/ppt/slideLayouts/_rels/slideLayout37.xml.rels" ContentType="application/vnd.openxmlformats-package.relationships+xml"/>
  <Override PartName="/ppt/slideLayouts/_rels/slideLayout7.xml.rels" ContentType="application/vnd.openxmlformats-package.relationships+xml"/>
  <Override PartName="/ppt/slideLayouts/_rels/slideLayout38.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6.xml.rels" ContentType="application/vnd.openxmlformats-package.relationships+xml"/>
  <Override PartName="/ppt/slideLayouts/_rels/slideLayout27.xml.rels" ContentType="application/vnd.openxmlformats-package.relationships+xml"/>
  <Override PartName="/ppt/slideLayouts/_rels/slideLayout28.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40.xml.rels" ContentType="application/vnd.openxmlformats-package.relationships+xml"/>
  <Override PartName="/ppt/slideLayouts/_rels/slideLayout41.xml.rels" ContentType="application/vnd.openxmlformats-package.relationships+xml"/>
  <Override PartName="/ppt/slideLayouts/_rels/slideLayout42.xml.rels" ContentType="application/vnd.openxmlformats-package.relationships+xml"/>
  <Override PartName="/ppt/slideLayouts/_rels/slideLayout43.xml.rels" ContentType="application/vnd.openxmlformats-package.relationships+xml"/>
  <Override PartName="/ppt/slideLayouts/_rels/slideLayout44.xml.rels" ContentType="application/vnd.openxmlformats-package.relationships+xml"/>
  <Override PartName="/ppt/slideLayouts/_rels/slideLayout45.xml.rels" ContentType="application/vnd.openxmlformats-package.relationships+xml"/>
  <Override PartName="/ppt/slideLayouts/_rels/slideLayout46.xml.rels" ContentType="application/vnd.openxmlformats-package.relationships+xml"/>
  <Override PartName="/ppt/slideLayouts/_rels/slideLayout47.xml.rels" ContentType="application/vnd.openxmlformats-package.relationships+xml"/>
  <Override PartName="/ppt/slideLayouts/_rels/slideLayout48.xml.rels" ContentType="application/vnd.openxmlformats-package.relationships+xml"/>
  <Override PartName="/ppt/_rels/presentation.xml.rels" ContentType="application/vnd.openxmlformats-package.relationships+xml"/>
  <Override PartName="/ppt/slides/slide1.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_rels/slide9.xml.rels" ContentType="application/vnd.openxmlformats-package.relationships+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9144000" cy="685800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25" name="PlaceHolder 2"/>
          <p:cNvSpPr>
            <a:spLocks noGrp="1"/>
          </p:cNvSpPr>
          <p:nvPr>
            <p:ph type="body"/>
          </p:nvPr>
        </p:nvSpPr>
        <p:spPr>
          <a:xfrm>
            <a:off x="457200" y="1604520"/>
            <a:ext cx="8229240" cy="1896840"/>
          </a:xfrm>
          <a:prstGeom prst="rect">
            <a:avLst/>
          </a:prstGeom>
        </p:spPr>
        <p:txBody>
          <a:bodyPr lIns="0" rIns="0" tIns="0" bIns="0">
            <a:normAutofit/>
          </a:bodyPr>
          <a:p>
            <a:endParaRPr b="0" lang="es-AR" sz="3200" spc="-1" strike="noStrike">
              <a:latin typeface="Arial"/>
            </a:endParaRPr>
          </a:p>
        </p:txBody>
      </p:sp>
      <p:sp>
        <p:nvSpPr>
          <p:cNvPr id="26" name="PlaceHolder 3"/>
          <p:cNvSpPr>
            <a:spLocks noGrp="1"/>
          </p:cNvSpPr>
          <p:nvPr>
            <p:ph type="body"/>
          </p:nvPr>
        </p:nvSpPr>
        <p:spPr>
          <a:xfrm>
            <a:off x="457200" y="3682080"/>
            <a:ext cx="822924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28" name="PlaceHolder 2"/>
          <p:cNvSpPr>
            <a:spLocks noGrp="1"/>
          </p:cNvSpPr>
          <p:nvPr>
            <p:ph type="body"/>
          </p:nvPr>
        </p:nvSpPr>
        <p:spPr>
          <a:xfrm>
            <a:off x="457200" y="1604520"/>
            <a:ext cx="4015800" cy="1896840"/>
          </a:xfrm>
          <a:prstGeom prst="rect">
            <a:avLst/>
          </a:prstGeom>
        </p:spPr>
        <p:txBody>
          <a:bodyPr lIns="0" rIns="0" tIns="0" bIns="0">
            <a:normAutofit/>
          </a:bodyPr>
          <a:p>
            <a:endParaRPr b="0" lang="es-AR" sz="3200" spc="-1" strike="noStrike">
              <a:latin typeface="Arial"/>
            </a:endParaRPr>
          </a:p>
        </p:txBody>
      </p:sp>
      <p:sp>
        <p:nvSpPr>
          <p:cNvPr id="29" name="PlaceHolder 3"/>
          <p:cNvSpPr>
            <a:spLocks noGrp="1"/>
          </p:cNvSpPr>
          <p:nvPr>
            <p:ph type="body"/>
          </p:nvPr>
        </p:nvSpPr>
        <p:spPr>
          <a:xfrm>
            <a:off x="4674240" y="1604520"/>
            <a:ext cx="4015800" cy="1896840"/>
          </a:xfrm>
          <a:prstGeom prst="rect">
            <a:avLst/>
          </a:prstGeom>
        </p:spPr>
        <p:txBody>
          <a:bodyPr lIns="0" rIns="0" tIns="0" bIns="0">
            <a:normAutofit/>
          </a:bodyPr>
          <a:p>
            <a:endParaRPr b="0" lang="es-AR" sz="3200" spc="-1" strike="noStrike">
              <a:latin typeface="Arial"/>
            </a:endParaRPr>
          </a:p>
        </p:txBody>
      </p:sp>
      <p:sp>
        <p:nvSpPr>
          <p:cNvPr id="30" name="PlaceHolder 4"/>
          <p:cNvSpPr>
            <a:spLocks noGrp="1"/>
          </p:cNvSpPr>
          <p:nvPr>
            <p:ph type="body"/>
          </p:nvPr>
        </p:nvSpPr>
        <p:spPr>
          <a:xfrm>
            <a:off x="457200" y="3682080"/>
            <a:ext cx="4015800" cy="1896840"/>
          </a:xfrm>
          <a:prstGeom prst="rect">
            <a:avLst/>
          </a:prstGeom>
        </p:spPr>
        <p:txBody>
          <a:bodyPr lIns="0" rIns="0" tIns="0" bIns="0">
            <a:normAutofit/>
          </a:bodyPr>
          <a:p>
            <a:endParaRPr b="0" lang="es-AR" sz="3200" spc="-1" strike="noStrike">
              <a:latin typeface="Arial"/>
            </a:endParaRPr>
          </a:p>
        </p:txBody>
      </p:sp>
      <p:sp>
        <p:nvSpPr>
          <p:cNvPr id="31" name="PlaceHolder 5"/>
          <p:cNvSpPr>
            <a:spLocks noGrp="1"/>
          </p:cNvSpPr>
          <p:nvPr>
            <p:ph type="body"/>
          </p:nvPr>
        </p:nvSpPr>
        <p:spPr>
          <a:xfrm>
            <a:off x="4674240" y="3682080"/>
            <a:ext cx="401580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33" name="PlaceHolder 2"/>
          <p:cNvSpPr>
            <a:spLocks noGrp="1"/>
          </p:cNvSpPr>
          <p:nvPr>
            <p:ph type="body"/>
          </p:nvPr>
        </p:nvSpPr>
        <p:spPr>
          <a:xfrm>
            <a:off x="457200" y="1604520"/>
            <a:ext cx="2649600" cy="1896840"/>
          </a:xfrm>
          <a:prstGeom prst="rect">
            <a:avLst/>
          </a:prstGeom>
        </p:spPr>
        <p:txBody>
          <a:bodyPr lIns="0" rIns="0" tIns="0" bIns="0">
            <a:normAutofit/>
          </a:bodyPr>
          <a:p>
            <a:endParaRPr b="0" lang="es-AR" sz="3200" spc="-1" strike="noStrike">
              <a:latin typeface="Arial"/>
            </a:endParaRPr>
          </a:p>
        </p:txBody>
      </p:sp>
      <p:sp>
        <p:nvSpPr>
          <p:cNvPr id="34" name="PlaceHolder 3"/>
          <p:cNvSpPr>
            <a:spLocks noGrp="1"/>
          </p:cNvSpPr>
          <p:nvPr>
            <p:ph type="body"/>
          </p:nvPr>
        </p:nvSpPr>
        <p:spPr>
          <a:xfrm>
            <a:off x="3239640" y="1604520"/>
            <a:ext cx="2649600" cy="1896840"/>
          </a:xfrm>
          <a:prstGeom prst="rect">
            <a:avLst/>
          </a:prstGeom>
        </p:spPr>
        <p:txBody>
          <a:bodyPr lIns="0" rIns="0" tIns="0" bIns="0">
            <a:normAutofit/>
          </a:bodyPr>
          <a:p>
            <a:endParaRPr b="0" lang="es-AR" sz="3200" spc="-1" strike="noStrike">
              <a:latin typeface="Arial"/>
            </a:endParaRPr>
          </a:p>
        </p:txBody>
      </p:sp>
      <p:sp>
        <p:nvSpPr>
          <p:cNvPr id="35" name="PlaceHolder 4"/>
          <p:cNvSpPr>
            <a:spLocks noGrp="1"/>
          </p:cNvSpPr>
          <p:nvPr>
            <p:ph type="body"/>
          </p:nvPr>
        </p:nvSpPr>
        <p:spPr>
          <a:xfrm>
            <a:off x="6022080" y="1604520"/>
            <a:ext cx="2649600" cy="1896840"/>
          </a:xfrm>
          <a:prstGeom prst="rect">
            <a:avLst/>
          </a:prstGeom>
        </p:spPr>
        <p:txBody>
          <a:bodyPr lIns="0" rIns="0" tIns="0" bIns="0">
            <a:normAutofit/>
          </a:bodyPr>
          <a:p>
            <a:endParaRPr b="0" lang="es-AR" sz="3200" spc="-1" strike="noStrike">
              <a:latin typeface="Arial"/>
            </a:endParaRPr>
          </a:p>
        </p:txBody>
      </p:sp>
      <p:sp>
        <p:nvSpPr>
          <p:cNvPr id="36" name="PlaceHolder 5"/>
          <p:cNvSpPr>
            <a:spLocks noGrp="1"/>
          </p:cNvSpPr>
          <p:nvPr>
            <p:ph type="body"/>
          </p:nvPr>
        </p:nvSpPr>
        <p:spPr>
          <a:xfrm>
            <a:off x="457200" y="3682080"/>
            <a:ext cx="2649600" cy="1896840"/>
          </a:xfrm>
          <a:prstGeom prst="rect">
            <a:avLst/>
          </a:prstGeom>
        </p:spPr>
        <p:txBody>
          <a:bodyPr lIns="0" rIns="0" tIns="0" bIns="0">
            <a:normAutofit/>
          </a:bodyPr>
          <a:p>
            <a:endParaRPr b="0" lang="es-AR" sz="3200" spc="-1" strike="noStrike">
              <a:latin typeface="Arial"/>
            </a:endParaRPr>
          </a:p>
        </p:txBody>
      </p:sp>
      <p:sp>
        <p:nvSpPr>
          <p:cNvPr id="37" name="PlaceHolder 6"/>
          <p:cNvSpPr>
            <a:spLocks noGrp="1"/>
          </p:cNvSpPr>
          <p:nvPr>
            <p:ph type="body"/>
          </p:nvPr>
        </p:nvSpPr>
        <p:spPr>
          <a:xfrm>
            <a:off x="3239640" y="3682080"/>
            <a:ext cx="2649600" cy="1896840"/>
          </a:xfrm>
          <a:prstGeom prst="rect">
            <a:avLst/>
          </a:prstGeom>
        </p:spPr>
        <p:txBody>
          <a:bodyPr lIns="0" rIns="0" tIns="0" bIns="0">
            <a:normAutofit/>
          </a:bodyPr>
          <a:p>
            <a:endParaRPr b="0" lang="es-AR" sz="3200" spc="-1" strike="noStrike">
              <a:latin typeface="Arial"/>
            </a:endParaRPr>
          </a:p>
        </p:txBody>
      </p:sp>
      <p:sp>
        <p:nvSpPr>
          <p:cNvPr id="38" name="PlaceHolder 7"/>
          <p:cNvSpPr>
            <a:spLocks noGrp="1"/>
          </p:cNvSpPr>
          <p:nvPr>
            <p:ph type="body"/>
          </p:nvPr>
        </p:nvSpPr>
        <p:spPr>
          <a:xfrm>
            <a:off x="6022080" y="3682080"/>
            <a:ext cx="264960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2"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43" name="PlaceHolder 2"/>
          <p:cNvSpPr>
            <a:spLocks noGrp="1"/>
          </p:cNvSpPr>
          <p:nvPr>
            <p:ph type="subTitle"/>
          </p:nvPr>
        </p:nvSpPr>
        <p:spPr>
          <a:xfrm>
            <a:off x="457200" y="1604520"/>
            <a:ext cx="8229240" cy="3977280"/>
          </a:xfrm>
          <a:prstGeom prst="rect">
            <a:avLst/>
          </a:prstGeom>
        </p:spPr>
        <p:txBody>
          <a:bodyPr lIns="0" rIns="0" tIns="0" bIns="0" anchor="ctr">
            <a:noAutofit/>
          </a:bodyPr>
          <a:p>
            <a:pPr algn="ctr"/>
            <a:endParaRPr b="0" lang="es-AR"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45" name="PlaceHolder 2"/>
          <p:cNvSpPr>
            <a:spLocks noGrp="1"/>
          </p:cNvSpPr>
          <p:nvPr>
            <p:ph type="body"/>
          </p:nvPr>
        </p:nvSpPr>
        <p:spPr>
          <a:xfrm>
            <a:off x="457200" y="1604520"/>
            <a:ext cx="8229240" cy="3977280"/>
          </a:xfrm>
          <a:prstGeom prst="rect">
            <a:avLst/>
          </a:prstGeom>
        </p:spPr>
        <p:txBody>
          <a:bodyPr lIns="0" rIns="0" tIns="0" bIns="0">
            <a:normAutofit/>
          </a:bodyPr>
          <a:p>
            <a:endParaRPr b="0" lang="es-AR" sz="3200" spc="-1" strike="noStrike">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47" name="PlaceHolder 2"/>
          <p:cNvSpPr>
            <a:spLocks noGrp="1"/>
          </p:cNvSpPr>
          <p:nvPr>
            <p:ph type="body"/>
          </p:nvPr>
        </p:nvSpPr>
        <p:spPr>
          <a:xfrm>
            <a:off x="457200" y="1604520"/>
            <a:ext cx="4015800" cy="3977280"/>
          </a:xfrm>
          <a:prstGeom prst="rect">
            <a:avLst/>
          </a:prstGeom>
        </p:spPr>
        <p:txBody>
          <a:bodyPr lIns="0" rIns="0" tIns="0" bIns="0">
            <a:normAutofit/>
          </a:bodyPr>
          <a:p>
            <a:endParaRPr b="0" lang="es-AR" sz="3200" spc="-1" strike="noStrike">
              <a:latin typeface="Arial"/>
            </a:endParaRPr>
          </a:p>
        </p:txBody>
      </p:sp>
      <p:sp>
        <p:nvSpPr>
          <p:cNvPr id="48" name="PlaceHolder 3"/>
          <p:cNvSpPr>
            <a:spLocks noGrp="1"/>
          </p:cNvSpPr>
          <p:nvPr>
            <p:ph type="body"/>
          </p:nvPr>
        </p:nvSpPr>
        <p:spPr>
          <a:xfrm>
            <a:off x="4674240" y="1604520"/>
            <a:ext cx="4015800" cy="3977280"/>
          </a:xfrm>
          <a:prstGeom prst="rect">
            <a:avLst/>
          </a:prstGeom>
        </p:spPr>
        <p:txBody>
          <a:bodyPr lIns="0" rIns="0" tIns="0" bIns="0">
            <a:normAutofit/>
          </a:bodyPr>
          <a:p>
            <a:endParaRPr b="0" lang="es-AR" sz="3200" spc="-1" strike="noStrike">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9"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0" name="PlaceHolder 1"/>
          <p:cNvSpPr>
            <a:spLocks noGrp="1"/>
          </p:cNvSpPr>
          <p:nvPr>
            <p:ph type="subTitle"/>
          </p:nvPr>
        </p:nvSpPr>
        <p:spPr>
          <a:xfrm>
            <a:off x="457200" y="273600"/>
            <a:ext cx="8229240" cy="5307840"/>
          </a:xfrm>
          <a:prstGeom prst="rect">
            <a:avLst/>
          </a:prstGeom>
        </p:spPr>
        <p:txBody>
          <a:bodyPr lIns="0" rIns="0" tIns="0" bIns="0" anchor="ctr">
            <a:noAutofit/>
          </a:bodyPr>
          <a:p>
            <a:pPr algn="ctr"/>
            <a:endParaRPr b="0" lang="es-AR"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52" name="PlaceHolder 2"/>
          <p:cNvSpPr>
            <a:spLocks noGrp="1"/>
          </p:cNvSpPr>
          <p:nvPr>
            <p:ph type="body"/>
          </p:nvPr>
        </p:nvSpPr>
        <p:spPr>
          <a:xfrm>
            <a:off x="457200" y="1604520"/>
            <a:ext cx="4015800" cy="1896840"/>
          </a:xfrm>
          <a:prstGeom prst="rect">
            <a:avLst/>
          </a:prstGeom>
        </p:spPr>
        <p:txBody>
          <a:bodyPr lIns="0" rIns="0" tIns="0" bIns="0">
            <a:normAutofit/>
          </a:bodyPr>
          <a:p>
            <a:endParaRPr b="0" lang="es-AR" sz="3200" spc="-1" strike="noStrike">
              <a:latin typeface="Arial"/>
            </a:endParaRPr>
          </a:p>
        </p:txBody>
      </p:sp>
      <p:sp>
        <p:nvSpPr>
          <p:cNvPr id="53" name="PlaceHolder 3"/>
          <p:cNvSpPr>
            <a:spLocks noGrp="1"/>
          </p:cNvSpPr>
          <p:nvPr>
            <p:ph type="body"/>
          </p:nvPr>
        </p:nvSpPr>
        <p:spPr>
          <a:xfrm>
            <a:off x="4674240" y="1604520"/>
            <a:ext cx="4015800" cy="3977280"/>
          </a:xfrm>
          <a:prstGeom prst="rect">
            <a:avLst/>
          </a:prstGeom>
        </p:spPr>
        <p:txBody>
          <a:bodyPr lIns="0" rIns="0" tIns="0" bIns="0">
            <a:normAutofit/>
          </a:bodyPr>
          <a:p>
            <a:endParaRPr b="0" lang="es-AR" sz="3200" spc="-1" strike="noStrike">
              <a:latin typeface="Arial"/>
            </a:endParaRPr>
          </a:p>
        </p:txBody>
      </p:sp>
      <p:sp>
        <p:nvSpPr>
          <p:cNvPr id="54" name="PlaceHolder 4"/>
          <p:cNvSpPr>
            <a:spLocks noGrp="1"/>
          </p:cNvSpPr>
          <p:nvPr>
            <p:ph type="body"/>
          </p:nvPr>
        </p:nvSpPr>
        <p:spPr>
          <a:xfrm>
            <a:off x="457200" y="3682080"/>
            <a:ext cx="401580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3"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4" name="PlaceHolder 2"/>
          <p:cNvSpPr>
            <a:spLocks noGrp="1"/>
          </p:cNvSpPr>
          <p:nvPr>
            <p:ph type="subTitle"/>
          </p:nvPr>
        </p:nvSpPr>
        <p:spPr>
          <a:xfrm>
            <a:off x="457200" y="1604520"/>
            <a:ext cx="8229240" cy="3977280"/>
          </a:xfrm>
          <a:prstGeom prst="rect">
            <a:avLst/>
          </a:prstGeom>
        </p:spPr>
        <p:txBody>
          <a:bodyPr lIns="0" rIns="0" tIns="0" bIns="0" anchor="ctr">
            <a:noAutofit/>
          </a:bodyPr>
          <a:p>
            <a:pPr algn="ctr"/>
            <a:endParaRPr b="0" lang="es-AR"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56" name="PlaceHolder 2"/>
          <p:cNvSpPr>
            <a:spLocks noGrp="1"/>
          </p:cNvSpPr>
          <p:nvPr>
            <p:ph type="body"/>
          </p:nvPr>
        </p:nvSpPr>
        <p:spPr>
          <a:xfrm>
            <a:off x="457200" y="1604520"/>
            <a:ext cx="4015800" cy="3977280"/>
          </a:xfrm>
          <a:prstGeom prst="rect">
            <a:avLst/>
          </a:prstGeom>
        </p:spPr>
        <p:txBody>
          <a:bodyPr lIns="0" rIns="0" tIns="0" bIns="0">
            <a:normAutofit/>
          </a:bodyPr>
          <a:p>
            <a:endParaRPr b="0" lang="es-AR" sz="3200" spc="-1" strike="noStrike">
              <a:latin typeface="Arial"/>
            </a:endParaRPr>
          </a:p>
        </p:txBody>
      </p:sp>
      <p:sp>
        <p:nvSpPr>
          <p:cNvPr id="57" name="PlaceHolder 3"/>
          <p:cNvSpPr>
            <a:spLocks noGrp="1"/>
          </p:cNvSpPr>
          <p:nvPr>
            <p:ph type="body"/>
          </p:nvPr>
        </p:nvSpPr>
        <p:spPr>
          <a:xfrm>
            <a:off x="4674240" y="1604520"/>
            <a:ext cx="4015800" cy="1896840"/>
          </a:xfrm>
          <a:prstGeom prst="rect">
            <a:avLst/>
          </a:prstGeom>
        </p:spPr>
        <p:txBody>
          <a:bodyPr lIns="0" rIns="0" tIns="0" bIns="0">
            <a:normAutofit/>
          </a:bodyPr>
          <a:p>
            <a:endParaRPr b="0" lang="es-AR" sz="3200" spc="-1" strike="noStrike">
              <a:latin typeface="Arial"/>
            </a:endParaRPr>
          </a:p>
        </p:txBody>
      </p:sp>
      <p:sp>
        <p:nvSpPr>
          <p:cNvPr id="58" name="PlaceHolder 4"/>
          <p:cNvSpPr>
            <a:spLocks noGrp="1"/>
          </p:cNvSpPr>
          <p:nvPr>
            <p:ph type="body"/>
          </p:nvPr>
        </p:nvSpPr>
        <p:spPr>
          <a:xfrm>
            <a:off x="4674240" y="3682080"/>
            <a:ext cx="401580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60" name="PlaceHolder 2"/>
          <p:cNvSpPr>
            <a:spLocks noGrp="1"/>
          </p:cNvSpPr>
          <p:nvPr>
            <p:ph type="body"/>
          </p:nvPr>
        </p:nvSpPr>
        <p:spPr>
          <a:xfrm>
            <a:off x="457200" y="1604520"/>
            <a:ext cx="4015800" cy="1896840"/>
          </a:xfrm>
          <a:prstGeom prst="rect">
            <a:avLst/>
          </a:prstGeom>
        </p:spPr>
        <p:txBody>
          <a:bodyPr lIns="0" rIns="0" tIns="0" bIns="0">
            <a:normAutofit/>
          </a:bodyPr>
          <a:p>
            <a:endParaRPr b="0" lang="es-AR" sz="3200" spc="-1" strike="noStrike">
              <a:latin typeface="Arial"/>
            </a:endParaRPr>
          </a:p>
        </p:txBody>
      </p:sp>
      <p:sp>
        <p:nvSpPr>
          <p:cNvPr id="61" name="PlaceHolder 3"/>
          <p:cNvSpPr>
            <a:spLocks noGrp="1"/>
          </p:cNvSpPr>
          <p:nvPr>
            <p:ph type="body"/>
          </p:nvPr>
        </p:nvSpPr>
        <p:spPr>
          <a:xfrm>
            <a:off x="4674240" y="1604520"/>
            <a:ext cx="4015800" cy="1896840"/>
          </a:xfrm>
          <a:prstGeom prst="rect">
            <a:avLst/>
          </a:prstGeom>
        </p:spPr>
        <p:txBody>
          <a:bodyPr lIns="0" rIns="0" tIns="0" bIns="0">
            <a:normAutofit/>
          </a:bodyPr>
          <a:p>
            <a:endParaRPr b="0" lang="es-AR" sz="3200" spc="-1" strike="noStrike">
              <a:latin typeface="Arial"/>
            </a:endParaRPr>
          </a:p>
        </p:txBody>
      </p:sp>
      <p:sp>
        <p:nvSpPr>
          <p:cNvPr id="62" name="PlaceHolder 4"/>
          <p:cNvSpPr>
            <a:spLocks noGrp="1"/>
          </p:cNvSpPr>
          <p:nvPr>
            <p:ph type="body"/>
          </p:nvPr>
        </p:nvSpPr>
        <p:spPr>
          <a:xfrm>
            <a:off x="457200" y="3682080"/>
            <a:ext cx="822924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64" name="PlaceHolder 2"/>
          <p:cNvSpPr>
            <a:spLocks noGrp="1"/>
          </p:cNvSpPr>
          <p:nvPr>
            <p:ph type="body"/>
          </p:nvPr>
        </p:nvSpPr>
        <p:spPr>
          <a:xfrm>
            <a:off x="457200" y="1604520"/>
            <a:ext cx="8229240" cy="1896840"/>
          </a:xfrm>
          <a:prstGeom prst="rect">
            <a:avLst/>
          </a:prstGeom>
        </p:spPr>
        <p:txBody>
          <a:bodyPr lIns="0" rIns="0" tIns="0" bIns="0">
            <a:normAutofit/>
          </a:bodyPr>
          <a:p>
            <a:endParaRPr b="0" lang="es-AR" sz="3200" spc="-1" strike="noStrike">
              <a:latin typeface="Arial"/>
            </a:endParaRPr>
          </a:p>
        </p:txBody>
      </p:sp>
      <p:sp>
        <p:nvSpPr>
          <p:cNvPr id="65" name="PlaceHolder 3"/>
          <p:cNvSpPr>
            <a:spLocks noGrp="1"/>
          </p:cNvSpPr>
          <p:nvPr>
            <p:ph type="body"/>
          </p:nvPr>
        </p:nvSpPr>
        <p:spPr>
          <a:xfrm>
            <a:off x="457200" y="3682080"/>
            <a:ext cx="822924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67" name="PlaceHolder 2"/>
          <p:cNvSpPr>
            <a:spLocks noGrp="1"/>
          </p:cNvSpPr>
          <p:nvPr>
            <p:ph type="body"/>
          </p:nvPr>
        </p:nvSpPr>
        <p:spPr>
          <a:xfrm>
            <a:off x="457200" y="1604520"/>
            <a:ext cx="4015800" cy="1896840"/>
          </a:xfrm>
          <a:prstGeom prst="rect">
            <a:avLst/>
          </a:prstGeom>
        </p:spPr>
        <p:txBody>
          <a:bodyPr lIns="0" rIns="0" tIns="0" bIns="0">
            <a:normAutofit/>
          </a:bodyPr>
          <a:p>
            <a:endParaRPr b="0" lang="es-AR" sz="3200" spc="-1" strike="noStrike">
              <a:latin typeface="Arial"/>
            </a:endParaRPr>
          </a:p>
        </p:txBody>
      </p:sp>
      <p:sp>
        <p:nvSpPr>
          <p:cNvPr id="68" name="PlaceHolder 3"/>
          <p:cNvSpPr>
            <a:spLocks noGrp="1"/>
          </p:cNvSpPr>
          <p:nvPr>
            <p:ph type="body"/>
          </p:nvPr>
        </p:nvSpPr>
        <p:spPr>
          <a:xfrm>
            <a:off x="4674240" y="1604520"/>
            <a:ext cx="4015800" cy="1896840"/>
          </a:xfrm>
          <a:prstGeom prst="rect">
            <a:avLst/>
          </a:prstGeom>
        </p:spPr>
        <p:txBody>
          <a:bodyPr lIns="0" rIns="0" tIns="0" bIns="0">
            <a:normAutofit/>
          </a:bodyPr>
          <a:p>
            <a:endParaRPr b="0" lang="es-AR" sz="3200" spc="-1" strike="noStrike">
              <a:latin typeface="Arial"/>
            </a:endParaRPr>
          </a:p>
        </p:txBody>
      </p:sp>
      <p:sp>
        <p:nvSpPr>
          <p:cNvPr id="69" name="PlaceHolder 4"/>
          <p:cNvSpPr>
            <a:spLocks noGrp="1"/>
          </p:cNvSpPr>
          <p:nvPr>
            <p:ph type="body"/>
          </p:nvPr>
        </p:nvSpPr>
        <p:spPr>
          <a:xfrm>
            <a:off x="457200" y="3682080"/>
            <a:ext cx="4015800" cy="1896840"/>
          </a:xfrm>
          <a:prstGeom prst="rect">
            <a:avLst/>
          </a:prstGeom>
        </p:spPr>
        <p:txBody>
          <a:bodyPr lIns="0" rIns="0" tIns="0" bIns="0">
            <a:normAutofit/>
          </a:bodyPr>
          <a:p>
            <a:endParaRPr b="0" lang="es-AR" sz="3200" spc="-1" strike="noStrike">
              <a:latin typeface="Arial"/>
            </a:endParaRPr>
          </a:p>
        </p:txBody>
      </p:sp>
      <p:sp>
        <p:nvSpPr>
          <p:cNvPr id="70" name="PlaceHolder 5"/>
          <p:cNvSpPr>
            <a:spLocks noGrp="1"/>
          </p:cNvSpPr>
          <p:nvPr>
            <p:ph type="body"/>
          </p:nvPr>
        </p:nvSpPr>
        <p:spPr>
          <a:xfrm>
            <a:off x="4674240" y="3682080"/>
            <a:ext cx="401580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72" name="PlaceHolder 2"/>
          <p:cNvSpPr>
            <a:spLocks noGrp="1"/>
          </p:cNvSpPr>
          <p:nvPr>
            <p:ph type="body"/>
          </p:nvPr>
        </p:nvSpPr>
        <p:spPr>
          <a:xfrm>
            <a:off x="457200" y="1604520"/>
            <a:ext cx="2649600" cy="1896840"/>
          </a:xfrm>
          <a:prstGeom prst="rect">
            <a:avLst/>
          </a:prstGeom>
        </p:spPr>
        <p:txBody>
          <a:bodyPr lIns="0" rIns="0" tIns="0" bIns="0">
            <a:normAutofit/>
          </a:bodyPr>
          <a:p>
            <a:endParaRPr b="0" lang="es-AR" sz="3200" spc="-1" strike="noStrike">
              <a:latin typeface="Arial"/>
            </a:endParaRPr>
          </a:p>
        </p:txBody>
      </p:sp>
      <p:sp>
        <p:nvSpPr>
          <p:cNvPr id="73" name="PlaceHolder 3"/>
          <p:cNvSpPr>
            <a:spLocks noGrp="1"/>
          </p:cNvSpPr>
          <p:nvPr>
            <p:ph type="body"/>
          </p:nvPr>
        </p:nvSpPr>
        <p:spPr>
          <a:xfrm>
            <a:off x="3239640" y="1604520"/>
            <a:ext cx="2649600" cy="1896840"/>
          </a:xfrm>
          <a:prstGeom prst="rect">
            <a:avLst/>
          </a:prstGeom>
        </p:spPr>
        <p:txBody>
          <a:bodyPr lIns="0" rIns="0" tIns="0" bIns="0">
            <a:normAutofit/>
          </a:bodyPr>
          <a:p>
            <a:endParaRPr b="0" lang="es-AR" sz="3200" spc="-1" strike="noStrike">
              <a:latin typeface="Arial"/>
            </a:endParaRPr>
          </a:p>
        </p:txBody>
      </p:sp>
      <p:sp>
        <p:nvSpPr>
          <p:cNvPr id="74" name="PlaceHolder 4"/>
          <p:cNvSpPr>
            <a:spLocks noGrp="1"/>
          </p:cNvSpPr>
          <p:nvPr>
            <p:ph type="body"/>
          </p:nvPr>
        </p:nvSpPr>
        <p:spPr>
          <a:xfrm>
            <a:off x="6022080" y="1604520"/>
            <a:ext cx="2649600" cy="1896840"/>
          </a:xfrm>
          <a:prstGeom prst="rect">
            <a:avLst/>
          </a:prstGeom>
        </p:spPr>
        <p:txBody>
          <a:bodyPr lIns="0" rIns="0" tIns="0" bIns="0">
            <a:normAutofit/>
          </a:bodyPr>
          <a:p>
            <a:endParaRPr b="0" lang="es-AR" sz="3200" spc="-1" strike="noStrike">
              <a:latin typeface="Arial"/>
            </a:endParaRPr>
          </a:p>
        </p:txBody>
      </p:sp>
      <p:sp>
        <p:nvSpPr>
          <p:cNvPr id="75" name="PlaceHolder 5"/>
          <p:cNvSpPr>
            <a:spLocks noGrp="1"/>
          </p:cNvSpPr>
          <p:nvPr>
            <p:ph type="body"/>
          </p:nvPr>
        </p:nvSpPr>
        <p:spPr>
          <a:xfrm>
            <a:off x="457200" y="3682080"/>
            <a:ext cx="2649600" cy="1896840"/>
          </a:xfrm>
          <a:prstGeom prst="rect">
            <a:avLst/>
          </a:prstGeom>
        </p:spPr>
        <p:txBody>
          <a:bodyPr lIns="0" rIns="0" tIns="0" bIns="0">
            <a:normAutofit/>
          </a:bodyPr>
          <a:p>
            <a:endParaRPr b="0" lang="es-AR" sz="3200" spc="-1" strike="noStrike">
              <a:latin typeface="Arial"/>
            </a:endParaRPr>
          </a:p>
        </p:txBody>
      </p:sp>
      <p:sp>
        <p:nvSpPr>
          <p:cNvPr id="76" name="PlaceHolder 6"/>
          <p:cNvSpPr>
            <a:spLocks noGrp="1"/>
          </p:cNvSpPr>
          <p:nvPr>
            <p:ph type="body"/>
          </p:nvPr>
        </p:nvSpPr>
        <p:spPr>
          <a:xfrm>
            <a:off x="3239640" y="3682080"/>
            <a:ext cx="2649600" cy="1896840"/>
          </a:xfrm>
          <a:prstGeom prst="rect">
            <a:avLst/>
          </a:prstGeom>
        </p:spPr>
        <p:txBody>
          <a:bodyPr lIns="0" rIns="0" tIns="0" bIns="0">
            <a:normAutofit/>
          </a:bodyPr>
          <a:p>
            <a:endParaRPr b="0" lang="es-AR" sz="3200" spc="-1" strike="noStrike">
              <a:latin typeface="Arial"/>
            </a:endParaRPr>
          </a:p>
        </p:txBody>
      </p:sp>
      <p:sp>
        <p:nvSpPr>
          <p:cNvPr id="77" name="PlaceHolder 7"/>
          <p:cNvSpPr>
            <a:spLocks noGrp="1"/>
          </p:cNvSpPr>
          <p:nvPr>
            <p:ph type="body"/>
          </p:nvPr>
        </p:nvSpPr>
        <p:spPr>
          <a:xfrm>
            <a:off x="6022080" y="3682080"/>
            <a:ext cx="264960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81"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82" name="PlaceHolder 2"/>
          <p:cNvSpPr>
            <a:spLocks noGrp="1"/>
          </p:cNvSpPr>
          <p:nvPr>
            <p:ph type="subTitle"/>
          </p:nvPr>
        </p:nvSpPr>
        <p:spPr>
          <a:xfrm>
            <a:off x="457200" y="1604520"/>
            <a:ext cx="8229240" cy="3977280"/>
          </a:xfrm>
          <a:prstGeom prst="rect">
            <a:avLst/>
          </a:prstGeom>
        </p:spPr>
        <p:txBody>
          <a:bodyPr lIns="0" rIns="0" tIns="0" bIns="0" anchor="ctr">
            <a:noAutofit/>
          </a:bodyPr>
          <a:p>
            <a:pPr algn="ctr"/>
            <a:endParaRPr b="0" lang="es-AR"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83"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84" name="PlaceHolder 2"/>
          <p:cNvSpPr>
            <a:spLocks noGrp="1"/>
          </p:cNvSpPr>
          <p:nvPr>
            <p:ph type="body"/>
          </p:nvPr>
        </p:nvSpPr>
        <p:spPr>
          <a:xfrm>
            <a:off x="457200" y="1604520"/>
            <a:ext cx="8229240" cy="3977280"/>
          </a:xfrm>
          <a:prstGeom prst="rect">
            <a:avLst/>
          </a:prstGeom>
        </p:spPr>
        <p:txBody>
          <a:bodyPr lIns="0" rIns="0" tIns="0" bIns="0">
            <a:normAutofit/>
          </a:bodyPr>
          <a:p>
            <a:endParaRPr b="0" lang="es-AR" sz="3200" spc="-1" strike="noStrike">
              <a:latin typeface="Arial"/>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85"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86" name="PlaceHolder 2"/>
          <p:cNvSpPr>
            <a:spLocks noGrp="1"/>
          </p:cNvSpPr>
          <p:nvPr>
            <p:ph type="body"/>
          </p:nvPr>
        </p:nvSpPr>
        <p:spPr>
          <a:xfrm>
            <a:off x="457200" y="1604520"/>
            <a:ext cx="4015800" cy="3977280"/>
          </a:xfrm>
          <a:prstGeom prst="rect">
            <a:avLst/>
          </a:prstGeom>
        </p:spPr>
        <p:txBody>
          <a:bodyPr lIns="0" rIns="0" tIns="0" bIns="0">
            <a:normAutofit/>
          </a:bodyPr>
          <a:p>
            <a:endParaRPr b="0" lang="es-AR" sz="3200" spc="-1" strike="noStrike">
              <a:latin typeface="Arial"/>
            </a:endParaRPr>
          </a:p>
        </p:txBody>
      </p:sp>
      <p:sp>
        <p:nvSpPr>
          <p:cNvPr id="87" name="PlaceHolder 3"/>
          <p:cNvSpPr>
            <a:spLocks noGrp="1"/>
          </p:cNvSpPr>
          <p:nvPr>
            <p:ph type="body"/>
          </p:nvPr>
        </p:nvSpPr>
        <p:spPr>
          <a:xfrm>
            <a:off x="4674240" y="1604520"/>
            <a:ext cx="4015800" cy="3977280"/>
          </a:xfrm>
          <a:prstGeom prst="rect">
            <a:avLst/>
          </a:prstGeom>
        </p:spPr>
        <p:txBody>
          <a:bodyPr lIns="0" rIns="0" tIns="0" bIns="0">
            <a:normAutofit/>
          </a:bodyPr>
          <a:p>
            <a:endParaRPr b="0" lang="es-AR" sz="3200" spc="-1" strike="noStrike">
              <a:latin typeface="Arial"/>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88"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6" name="PlaceHolder 2"/>
          <p:cNvSpPr>
            <a:spLocks noGrp="1"/>
          </p:cNvSpPr>
          <p:nvPr>
            <p:ph type="body"/>
          </p:nvPr>
        </p:nvSpPr>
        <p:spPr>
          <a:xfrm>
            <a:off x="457200" y="1604520"/>
            <a:ext cx="8229240" cy="3977280"/>
          </a:xfrm>
          <a:prstGeom prst="rect">
            <a:avLst/>
          </a:prstGeom>
        </p:spPr>
        <p:txBody>
          <a:bodyPr lIns="0" rIns="0" tIns="0" bIns="0">
            <a:normAutofit/>
          </a:bodyPr>
          <a:p>
            <a:endParaRPr b="0" lang="es-AR" sz="3200" spc="-1" strike="noStrike">
              <a:latin typeface="Arial"/>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89" name="PlaceHolder 1"/>
          <p:cNvSpPr>
            <a:spLocks noGrp="1"/>
          </p:cNvSpPr>
          <p:nvPr>
            <p:ph type="subTitle"/>
          </p:nvPr>
        </p:nvSpPr>
        <p:spPr>
          <a:xfrm>
            <a:off x="457200" y="273600"/>
            <a:ext cx="8229240" cy="5307840"/>
          </a:xfrm>
          <a:prstGeom prst="rect">
            <a:avLst/>
          </a:prstGeom>
        </p:spPr>
        <p:txBody>
          <a:bodyPr lIns="0" rIns="0" tIns="0" bIns="0" anchor="ctr">
            <a:noAutofit/>
          </a:bodyPr>
          <a:p>
            <a:pPr algn="ctr"/>
            <a:endParaRPr b="0" lang="es-AR"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90"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91" name="PlaceHolder 2"/>
          <p:cNvSpPr>
            <a:spLocks noGrp="1"/>
          </p:cNvSpPr>
          <p:nvPr>
            <p:ph type="body"/>
          </p:nvPr>
        </p:nvSpPr>
        <p:spPr>
          <a:xfrm>
            <a:off x="457200" y="1604520"/>
            <a:ext cx="4015800" cy="1896840"/>
          </a:xfrm>
          <a:prstGeom prst="rect">
            <a:avLst/>
          </a:prstGeom>
        </p:spPr>
        <p:txBody>
          <a:bodyPr lIns="0" rIns="0" tIns="0" bIns="0">
            <a:normAutofit/>
          </a:bodyPr>
          <a:p>
            <a:endParaRPr b="0" lang="es-AR" sz="3200" spc="-1" strike="noStrike">
              <a:latin typeface="Arial"/>
            </a:endParaRPr>
          </a:p>
        </p:txBody>
      </p:sp>
      <p:sp>
        <p:nvSpPr>
          <p:cNvPr id="92" name="PlaceHolder 3"/>
          <p:cNvSpPr>
            <a:spLocks noGrp="1"/>
          </p:cNvSpPr>
          <p:nvPr>
            <p:ph type="body"/>
          </p:nvPr>
        </p:nvSpPr>
        <p:spPr>
          <a:xfrm>
            <a:off x="4674240" y="1604520"/>
            <a:ext cx="4015800" cy="3977280"/>
          </a:xfrm>
          <a:prstGeom prst="rect">
            <a:avLst/>
          </a:prstGeom>
        </p:spPr>
        <p:txBody>
          <a:bodyPr lIns="0" rIns="0" tIns="0" bIns="0">
            <a:normAutofit/>
          </a:bodyPr>
          <a:p>
            <a:endParaRPr b="0" lang="es-AR" sz="3200" spc="-1" strike="noStrike">
              <a:latin typeface="Arial"/>
            </a:endParaRPr>
          </a:p>
        </p:txBody>
      </p:sp>
      <p:sp>
        <p:nvSpPr>
          <p:cNvPr id="93" name="PlaceHolder 4"/>
          <p:cNvSpPr>
            <a:spLocks noGrp="1"/>
          </p:cNvSpPr>
          <p:nvPr>
            <p:ph type="body"/>
          </p:nvPr>
        </p:nvSpPr>
        <p:spPr>
          <a:xfrm>
            <a:off x="457200" y="3682080"/>
            <a:ext cx="401580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94"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95" name="PlaceHolder 2"/>
          <p:cNvSpPr>
            <a:spLocks noGrp="1"/>
          </p:cNvSpPr>
          <p:nvPr>
            <p:ph type="body"/>
          </p:nvPr>
        </p:nvSpPr>
        <p:spPr>
          <a:xfrm>
            <a:off x="457200" y="1604520"/>
            <a:ext cx="4015800" cy="3977280"/>
          </a:xfrm>
          <a:prstGeom prst="rect">
            <a:avLst/>
          </a:prstGeom>
        </p:spPr>
        <p:txBody>
          <a:bodyPr lIns="0" rIns="0" tIns="0" bIns="0">
            <a:normAutofit/>
          </a:bodyPr>
          <a:p>
            <a:endParaRPr b="0" lang="es-AR" sz="3200" spc="-1" strike="noStrike">
              <a:latin typeface="Arial"/>
            </a:endParaRPr>
          </a:p>
        </p:txBody>
      </p:sp>
      <p:sp>
        <p:nvSpPr>
          <p:cNvPr id="96" name="PlaceHolder 3"/>
          <p:cNvSpPr>
            <a:spLocks noGrp="1"/>
          </p:cNvSpPr>
          <p:nvPr>
            <p:ph type="body"/>
          </p:nvPr>
        </p:nvSpPr>
        <p:spPr>
          <a:xfrm>
            <a:off x="4674240" y="1604520"/>
            <a:ext cx="4015800" cy="1896840"/>
          </a:xfrm>
          <a:prstGeom prst="rect">
            <a:avLst/>
          </a:prstGeom>
        </p:spPr>
        <p:txBody>
          <a:bodyPr lIns="0" rIns="0" tIns="0" bIns="0">
            <a:normAutofit/>
          </a:bodyPr>
          <a:p>
            <a:endParaRPr b="0" lang="es-AR" sz="3200" spc="-1" strike="noStrike">
              <a:latin typeface="Arial"/>
            </a:endParaRPr>
          </a:p>
        </p:txBody>
      </p:sp>
      <p:sp>
        <p:nvSpPr>
          <p:cNvPr id="97" name="PlaceHolder 4"/>
          <p:cNvSpPr>
            <a:spLocks noGrp="1"/>
          </p:cNvSpPr>
          <p:nvPr>
            <p:ph type="body"/>
          </p:nvPr>
        </p:nvSpPr>
        <p:spPr>
          <a:xfrm>
            <a:off x="4674240" y="3682080"/>
            <a:ext cx="401580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98"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99" name="PlaceHolder 2"/>
          <p:cNvSpPr>
            <a:spLocks noGrp="1"/>
          </p:cNvSpPr>
          <p:nvPr>
            <p:ph type="body"/>
          </p:nvPr>
        </p:nvSpPr>
        <p:spPr>
          <a:xfrm>
            <a:off x="457200" y="1604520"/>
            <a:ext cx="4015800" cy="1896840"/>
          </a:xfrm>
          <a:prstGeom prst="rect">
            <a:avLst/>
          </a:prstGeom>
        </p:spPr>
        <p:txBody>
          <a:bodyPr lIns="0" rIns="0" tIns="0" bIns="0">
            <a:normAutofit/>
          </a:bodyPr>
          <a:p>
            <a:endParaRPr b="0" lang="es-AR" sz="3200" spc="-1" strike="noStrike">
              <a:latin typeface="Arial"/>
            </a:endParaRPr>
          </a:p>
        </p:txBody>
      </p:sp>
      <p:sp>
        <p:nvSpPr>
          <p:cNvPr id="100" name="PlaceHolder 3"/>
          <p:cNvSpPr>
            <a:spLocks noGrp="1"/>
          </p:cNvSpPr>
          <p:nvPr>
            <p:ph type="body"/>
          </p:nvPr>
        </p:nvSpPr>
        <p:spPr>
          <a:xfrm>
            <a:off x="4674240" y="1604520"/>
            <a:ext cx="4015800" cy="1896840"/>
          </a:xfrm>
          <a:prstGeom prst="rect">
            <a:avLst/>
          </a:prstGeom>
        </p:spPr>
        <p:txBody>
          <a:bodyPr lIns="0" rIns="0" tIns="0" bIns="0">
            <a:normAutofit/>
          </a:bodyPr>
          <a:p>
            <a:endParaRPr b="0" lang="es-AR" sz="3200" spc="-1" strike="noStrike">
              <a:latin typeface="Arial"/>
            </a:endParaRPr>
          </a:p>
        </p:txBody>
      </p:sp>
      <p:sp>
        <p:nvSpPr>
          <p:cNvPr id="101" name="PlaceHolder 4"/>
          <p:cNvSpPr>
            <a:spLocks noGrp="1"/>
          </p:cNvSpPr>
          <p:nvPr>
            <p:ph type="body"/>
          </p:nvPr>
        </p:nvSpPr>
        <p:spPr>
          <a:xfrm>
            <a:off x="457200" y="3682080"/>
            <a:ext cx="822924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103" name="PlaceHolder 2"/>
          <p:cNvSpPr>
            <a:spLocks noGrp="1"/>
          </p:cNvSpPr>
          <p:nvPr>
            <p:ph type="body"/>
          </p:nvPr>
        </p:nvSpPr>
        <p:spPr>
          <a:xfrm>
            <a:off x="457200" y="1604520"/>
            <a:ext cx="8229240" cy="1896840"/>
          </a:xfrm>
          <a:prstGeom prst="rect">
            <a:avLst/>
          </a:prstGeom>
        </p:spPr>
        <p:txBody>
          <a:bodyPr lIns="0" rIns="0" tIns="0" bIns="0">
            <a:normAutofit/>
          </a:bodyPr>
          <a:p>
            <a:endParaRPr b="0" lang="es-AR" sz="3200" spc="-1" strike="noStrike">
              <a:latin typeface="Arial"/>
            </a:endParaRPr>
          </a:p>
        </p:txBody>
      </p:sp>
      <p:sp>
        <p:nvSpPr>
          <p:cNvPr id="104" name="PlaceHolder 3"/>
          <p:cNvSpPr>
            <a:spLocks noGrp="1"/>
          </p:cNvSpPr>
          <p:nvPr>
            <p:ph type="body"/>
          </p:nvPr>
        </p:nvSpPr>
        <p:spPr>
          <a:xfrm>
            <a:off x="457200" y="3682080"/>
            <a:ext cx="822924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05"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106" name="PlaceHolder 2"/>
          <p:cNvSpPr>
            <a:spLocks noGrp="1"/>
          </p:cNvSpPr>
          <p:nvPr>
            <p:ph type="body"/>
          </p:nvPr>
        </p:nvSpPr>
        <p:spPr>
          <a:xfrm>
            <a:off x="457200" y="1604520"/>
            <a:ext cx="4015800" cy="1896840"/>
          </a:xfrm>
          <a:prstGeom prst="rect">
            <a:avLst/>
          </a:prstGeom>
        </p:spPr>
        <p:txBody>
          <a:bodyPr lIns="0" rIns="0" tIns="0" bIns="0">
            <a:normAutofit/>
          </a:bodyPr>
          <a:p>
            <a:endParaRPr b="0" lang="es-AR" sz="3200" spc="-1" strike="noStrike">
              <a:latin typeface="Arial"/>
            </a:endParaRPr>
          </a:p>
        </p:txBody>
      </p:sp>
      <p:sp>
        <p:nvSpPr>
          <p:cNvPr id="107" name="PlaceHolder 3"/>
          <p:cNvSpPr>
            <a:spLocks noGrp="1"/>
          </p:cNvSpPr>
          <p:nvPr>
            <p:ph type="body"/>
          </p:nvPr>
        </p:nvSpPr>
        <p:spPr>
          <a:xfrm>
            <a:off x="4674240" y="1604520"/>
            <a:ext cx="4015800" cy="1896840"/>
          </a:xfrm>
          <a:prstGeom prst="rect">
            <a:avLst/>
          </a:prstGeom>
        </p:spPr>
        <p:txBody>
          <a:bodyPr lIns="0" rIns="0" tIns="0" bIns="0">
            <a:normAutofit/>
          </a:bodyPr>
          <a:p>
            <a:endParaRPr b="0" lang="es-AR" sz="3200" spc="-1" strike="noStrike">
              <a:latin typeface="Arial"/>
            </a:endParaRPr>
          </a:p>
        </p:txBody>
      </p:sp>
      <p:sp>
        <p:nvSpPr>
          <p:cNvPr id="108" name="PlaceHolder 4"/>
          <p:cNvSpPr>
            <a:spLocks noGrp="1"/>
          </p:cNvSpPr>
          <p:nvPr>
            <p:ph type="body"/>
          </p:nvPr>
        </p:nvSpPr>
        <p:spPr>
          <a:xfrm>
            <a:off x="457200" y="3682080"/>
            <a:ext cx="4015800" cy="1896840"/>
          </a:xfrm>
          <a:prstGeom prst="rect">
            <a:avLst/>
          </a:prstGeom>
        </p:spPr>
        <p:txBody>
          <a:bodyPr lIns="0" rIns="0" tIns="0" bIns="0">
            <a:normAutofit/>
          </a:bodyPr>
          <a:p>
            <a:endParaRPr b="0" lang="es-AR" sz="3200" spc="-1" strike="noStrike">
              <a:latin typeface="Arial"/>
            </a:endParaRPr>
          </a:p>
        </p:txBody>
      </p:sp>
      <p:sp>
        <p:nvSpPr>
          <p:cNvPr id="109" name="PlaceHolder 5"/>
          <p:cNvSpPr>
            <a:spLocks noGrp="1"/>
          </p:cNvSpPr>
          <p:nvPr>
            <p:ph type="body"/>
          </p:nvPr>
        </p:nvSpPr>
        <p:spPr>
          <a:xfrm>
            <a:off x="4674240" y="3682080"/>
            <a:ext cx="401580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10"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111" name="PlaceHolder 2"/>
          <p:cNvSpPr>
            <a:spLocks noGrp="1"/>
          </p:cNvSpPr>
          <p:nvPr>
            <p:ph type="body"/>
          </p:nvPr>
        </p:nvSpPr>
        <p:spPr>
          <a:xfrm>
            <a:off x="457200" y="1604520"/>
            <a:ext cx="2649600" cy="1896840"/>
          </a:xfrm>
          <a:prstGeom prst="rect">
            <a:avLst/>
          </a:prstGeom>
        </p:spPr>
        <p:txBody>
          <a:bodyPr lIns="0" rIns="0" tIns="0" bIns="0">
            <a:normAutofit/>
          </a:bodyPr>
          <a:p>
            <a:endParaRPr b="0" lang="es-AR" sz="3200" spc="-1" strike="noStrike">
              <a:latin typeface="Arial"/>
            </a:endParaRPr>
          </a:p>
        </p:txBody>
      </p:sp>
      <p:sp>
        <p:nvSpPr>
          <p:cNvPr id="112" name="PlaceHolder 3"/>
          <p:cNvSpPr>
            <a:spLocks noGrp="1"/>
          </p:cNvSpPr>
          <p:nvPr>
            <p:ph type="body"/>
          </p:nvPr>
        </p:nvSpPr>
        <p:spPr>
          <a:xfrm>
            <a:off x="3239640" y="1604520"/>
            <a:ext cx="2649600" cy="1896840"/>
          </a:xfrm>
          <a:prstGeom prst="rect">
            <a:avLst/>
          </a:prstGeom>
        </p:spPr>
        <p:txBody>
          <a:bodyPr lIns="0" rIns="0" tIns="0" bIns="0">
            <a:normAutofit/>
          </a:bodyPr>
          <a:p>
            <a:endParaRPr b="0" lang="es-AR" sz="3200" spc="-1" strike="noStrike">
              <a:latin typeface="Arial"/>
            </a:endParaRPr>
          </a:p>
        </p:txBody>
      </p:sp>
      <p:sp>
        <p:nvSpPr>
          <p:cNvPr id="113" name="PlaceHolder 4"/>
          <p:cNvSpPr>
            <a:spLocks noGrp="1"/>
          </p:cNvSpPr>
          <p:nvPr>
            <p:ph type="body"/>
          </p:nvPr>
        </p:nvSpPr>
        <p:spPr>
          <a:xfrm>
            <a:off x="6022080" y="1604520"/>
            <a:ext cx="2649600" cy="1896840"/>
          </a:xfrm>
          <a:prstGeom prst="rect">
            <a:avLst/>
          </a:prstGeom>
        </p:spPr>
        <p:txBody>
          <a:bodyPr lIns="0" rIns="0" tIns="0" bIns="0">
            <a:normAutofit/>
          </a:bodyPr>
          <a:p>
            <a:endParaRPr b="0" lang="es-AR" sz="3200" spc="-1" strike="noStrike">
              <a:latin typeface="Arial"/>
            </a:endParaRPr>
          </a:p>
        </p:txBody>
      </p:sp>
      <p:sp>
        <p:nvSpPr>
          <p:cNvPr id="114" name="PlaceHolder 5"/>
          <p:cNvSpPr>
            <a:spLocks noGrp="1"/>
          </p:cNvSpPr>
          <p:nvPr>
            <p:ph type="body"/>
          </p:nvPr>
        </p:nvSpPr>
        <p:spPr>
          <a:xfrm>
            <a:off x="457200" y="3682080"/>
            <a:ext cx="2649600" cy="1896840"/>
          </a:xfrm>
          <a:prstGeom prst="rect">
            <a:avLst/>
          </a:prstGeom>
        </p:spPr>
        <p:txBody>
          <a:bodyPr lIns="0" rIns="0" tIns="0" bIns="0">
            <a:normAutofit/>
          </a:bodyPr>
          <a:p>
            <a:endParaRPr b="0" lang="es-AR" sz="3200" spc="-1" strike="noStrike">
              <a:latin typeface="Arial"/>
            </a:endParaRPr>
          </a:p>
        </p:txBody>
      </p:sp>
      <p:sp>
        <p:nvSpPr>
          <p:cNvPr id="115" name="PlaceHolder 6"/>
          <p:cNvSpPr>
            <a:spLocks noGrp="1"/>
          </p:cNvSpPr>
          <p:nvPr>
            <p:ph type="body"/>
          </p:nvPr>
        </p:nvSpPr>
        <p:spPr>
          <a:xfrm>
            <a:off x="3239640" y="3682080"/>
            <a:ext cx="2649600" cy="1896840"/>
          </a:xfrm>
          <a:prstGeom prst="rect">
            <a:avLst/>
          </a:prstGeom>
        </p:spPr>
        <p:txBody>
          <a:bodyPr lIns="0" rIns="0" tIns="0" bIns="0">
            <a:normAutofit/>
          </a:bodyPr>
          <a:p>
            <a:endParaRPr b="0" lang="es-AR" sz="3200" spc="-1" strike="noStrike">
              <a:latin typeface="Arial"/>
            </a:endParaRPr>
          </a:p>
        </p:txBody>
      </p:sp>
      <p:sp>
        <p:nvSpPr>
          <p:cNvPr id="116" name="PlaceHolder 7"/>
          <p:cNvSpPr>
            <a:spLocks noGrp="1"/>
          </p:cNvSpPr>
          <p:nvPr>
            <p:ph type="body"/>
          </p:nvPr>
        </p:nvSpPr>
        <p:spPr>
          <a:xfrm>
            <a:off x="6022080" y="3682080"/>
            <a:ext cx="264960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20"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121" name="PlaceHolder 2"/>
          <p:cNvSpPr>
            <a:spLocks noGrp="1"/>
          </p:cNvSpPr>
          <p:nvPr>
            <p:ph type="subTitle"/>
          </p:nvPr>
        </p:nvSpPr>
        <p:spPr>
          <a:xfrm>
            <a:off x="457200" y="1604520"/>
            <a:ext cx="8229240" cy="3977280"/>
          </a:xfrm>
          <a:prstGeom prst="rect">
            <a:avLst/>
          </a:prstGeom>
        </p:spPr>
        <p:txBody>
          <a:bodyPr lIns="0" rIns="0" tIns="0" bIns="0" anchor="ctr">
            <a:noAutofit/>
          </a:bodyPr>
          <a:p>
            <a:pPr algn="ctr"/>
            <a:endParaRPr b="0" lang="es-AR" sz="3200" spc="-1" strike="noStrike">
              <a:latin typeface="Arial"/>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22"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123" name="PlaceHolder 2"/>
          <p:cNvSpPr>
            <a:spLocks noGrp="1"/>
          </p:cNvSpPr>
          <p:nvPr>
            <p:ph type="body"/>
          </p:nvPr>
        </p:nvSpPr>
        <p:spPr>
          <a:xfrm>
            <a:off x="457200" y="1604520"/>
            <a:ext cx="8229240" cy="3977280"/>
          </a:xfrm>
          <a:prstGeom prst="rect">
            <a:avLst/>
          </a:prstGeom>
        </p:spPr>
        <p:txBody>
          <a:bodyPr lIns="0" rIns="0" tIns="0" bIns="0">
            <a:normAutofit/>
          </a:bodyPr>
          <a:p>
            <a:endParaRPr b="0" lang="es-AR"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8" name="PlaceHolder 2"/>
          <p:cNvSpPr>
            <a:spLocks noGrp="1"/>
          </p:cNvSpPr>
          <p:nvPr>
            <p:ph type="body"/>
          </p:nvPr>
        </p:nvSpPr>
        <p:spPr>
          <a:xfrm>
            <a:off x="457200" y="1604520"/>
            <a:ext cx="4015800" cy="3977280"/>
          </a:xfrm>
          <a:prstGeom prst="rect">
            <a:avLst/>
          </a:prstGeom>
        </p:spPr>
        <p:txBody>
          <a:bodyPr lIns="0" rIns="0" tIns="0" bIns="0">
            <a:normAutofit/>
          </a:bodyPr>
          <a:p>
            <a:endParaRPr b="0" lang="es-AR" sz="3200" spc="-1" strike="noStrike">
              <a:latin typeface="Arial"/>
            </a:endParaRPr>
          </a:p>
        </p:txBody>
      </p:sp>
      <p:sp>
        <p:nvSpPr>
          <p:cNvPr id="9" name="PlaceHolder 3"/>
          <p:cNvSpPr>
            <a:spLocks noGrp="1"/>
          </p:cNvSpPr>
          <p:nvPr>
            <p:ph type="body"/>
          </p:nvPr>
        </p:nvSpPr>
        <p:spPr>
          <a:xfrm>
            <a:off x="4674240" y="1604520"/>
            <a:ext cx="4015800" cy="3977280"/>
          </a:xfrm>
          <a:prstGeom prst="rect">
            <a:avLst/>
          </a:prstGeom>
        </p:spPr>
        <p:txBody>
          <a:bodyPr lIns="0" rIns="0" tIns="0" bIns="0">
            <a:normAutofit/>
          </a:bodyPr>
          <a:p>
            <a:endParaRPr b="0" lang="es-AR" sz="3200" spc="-1" strike="noStrike">
              <a:latin typeface="Arial"/>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24"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125" name="PlaceHolder 2"/>
          <p:cNvSpPr>
            <a:spLocks noGrp="1"/>
          </p:cNvSpPr>
          <p:nvPr>
            <p:ph type="body"/>
          </p:nvPr>
        </p:nvSpPr>
        <p:spPr>
          <a:xfrm>
            <a:off x="457200" y="1604520"/>
            <a:ext cx="4015800" cy="3977280"/>
          </a:xfrm>
          <a:prstGeom prst="rect">
            <a:avLst/>
          </a:prstGeom>
        </p:spPr>
        <p:txBody>
          <a:bodyPr lIns="0" rIns="0" tIns="0" bIns="0">
            <a:normAutofit/>
          </a:bodyPr>
          <a:p>
            <a:endParaRPr b="0" lang="es-AR" sz="3200" spc="-1" strike="noStrike">
              <a:latin typeface="Arial"/>
            </a:endParaRPr>
          </a:p>
        </p:txBody>
      </p:sp>
      <p:sp>
        <p:nvSpPr>
          <p:cNvPr id="126" name="PlaceHolder 3"/>
          <p:cNvSpPr>
            <a:spLocks noGrp="1"/>
          </p:cNvSpPr>
          <p:nvPr>
            <p:ph type="body"/>
          </p:nvPr>
        </p:nvSpPr>
        <p:spPr>
          <a:xfrm>
            <a:off x="4674240" y="1604520"/>
            <a:ext cx="4015800" cy="3977280"/>
          </a:xfrm>
          <a:prstGeom prst="rect">
            <a:avLst/>
          </a:prstGeom>
        </p:spPr>
        <p:txBody>
          <a:bodyPr lIns="0" rIns="0" tIns="0" bIns="0">
            <a:normAutofit/>
          </a:bodyPr>
          <a:p>
            <a:endParaRPr b="0" lang="es-AR" sz="3200" spc="-1" strike="noStrike">
              <a:latin typeface="Arial"/>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7"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28" name="PlaceHolder 1"/>
          <p:cNvSpPr>
            <a:spLocks noGrp="1"/>
          </p:cNvSpPr>
          <p:nvPr>
            <p:ph type="subTitle"/>
          </p:nvPr>
        </p:nvSpPr>
        <p:spPr>
          <a:xfrm>
            <a:off x="457200" y="273600"/>
            <a:ext cx="8229240" cy="5307840"/>
          </a:xfrm>
          <a:prstGeom prst="rect">
            <a:avLst/>
          </a:prstGeom>
        </p:spPr>
        <p:txBody>
          <a:bodyPr lIns="0" rIns="0" tIns="0" bIns="0" anchor="ctr">
            <a:noAutofit/>
          </a:bodyPr>
          <a:p>
            <a:pPr algn="ctr"/>
            <a:endParaRPr b="0" lang="es-AR" sz="3200" spc="-1" strike="noStrike">
              <a:latin typeface="Arial"/>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29"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130" name="PlaceHolder 2"/>
          <p:cNvSpPr>
            <a:spLocks noGrp="1"/>
          </p:cNvSpPr>
          <p:nvPr>
            <p:ph type="body"/>
          </p:nvPr>
        </p:nvSpPr>
        <p:spPr>
          <a:xfrm>
            <a:off x="457200" y="1604520"/>
            <a:ext cx="4015800" cy="1896840"/>
          </a:xfrm>
          <a:prstGeom prst="rect">
            <a:avLst/>
          </a:prstGeom>
        </p:spPr>
        <p:txBody>
          <a:bodyPr lIns="0" rIns="0" tIns="0" bIns="0">
            <a:normAutofit/>
          </a:bodyPr>
          <a:p>
            <a:endParaRPr b="0" lang="es-AR" sz="3200" spc="-1" strike="noStrike">
              <a:latin typeface="Arial"/>
            </a:endParaRPr>
          </a:p>
        </p:txBody>
      </p:sp>
      <p:sp>
        <p:nvSpPr>
          <p:cNvPr id="131" name="PlaceHolder 3"/>
          <p:cNvSpPr>
            <a:spLocks noGrp="1"/>
          </p:cNvSpPr>
          <p:nvPr>
            <p:ph type="body"/>
          </p:nvPr>
        </p:nvSpPr>
        <p:spPr>
          <a:xfrm>
            <a:off x="4674240" y="1604520"/>
            <a:ext cx="4015800" cy="3977280"/>
          </a:xfrm>
          <a:prstGeom prst="rect">
            <a:avLst/>
          </a:prstGeom>
        </p:spPr>
        <p:txBody>
          <a:bodyPr lIns="0" rIns="0" tIns="0" bIns="0">
            <a:normAutofit/>
          </a:bodyPr>
          <a:p>
            <a:endParaRPr b="0" lang="es-AR" sz="3200" spc="-1" strike="noStrike">
              <a:latin typeface="Arial"/>
            </a:endParaRPr>
          </a:p>
        </p:txBody>
      </p:sp>
      <p:sp>
        <p:nvSpPr>
          <p:cNvPr id="132" name="PlaceHolder 4"/>
          <p:cNvSpPr>
            <a:spLocks noGrp="1"/>
          </p:cNvSpPr>
          <p:nvPr>
            <p:ph type="body"/>
          </p:nvPr>
        </p:nvSpPr>
        <p:spPr>
          <a:xfrm>
            <a:off x="457200" y="3682080"/>
            <a:ext cx="401580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33"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134" name="PlaceHolder 2"/>
          <p:cNvSpPr>
            <a:spLocks noGrp="1"/>
          </p:cNvSpPr>
          <p:nvPr>
            <p:ph type="body"/>
          </p:nvPr>
        </p:nvSpPr>
        <p:spPr>
          <a:xfrm>
            <a:off x="457200" y="1604520"/>
            <a:ext cx="4015800" cy="3977280"/>
          </a:xfrm>
          <a:prstGeom prst="rect">
            <a:avLst/>
          </a:prstGeom>
        </p:spPr>
        <p:txBody>
          <a:bodyPr lIns="0" rIns="0" tIns="0" bIns="0">
            <a:normAutofit/>
          </a:bodyPr>
          <a:p>
            <a:endParaRPr b="0" lang="es-AR" sz="3200" spc="-1" strike="noStrike">
              <a:latin typeface="Arial"/>
            </a:endParaRPr>
          </a:p>
        </p:txBody>
      </p:sp>
      <p:sp>
        <p:nvSpPr>
          <p:cNvPr id="135" name="PlaceHolder 3"/>
          <p:cNvSpPr>
            <a:spLocks noGrp="1"/>
          </p:cNvSpPr>
          <p:nvPr>
            <p:ph type="body"/>
          </p:nvPr>
        </p:nvSpPr>
        <p:spPr>
          <a:xfrm>
            <a:off x="4674240" y="1604520"/>
            <a:ext cx="4015800" cy="1896840"/>
          </a:xfrm>
          <a:prstGeom prst="rect">
            <a:avLst/>
          </a:prstGeom>
        </p:spPr>
        <p:txBody>
          <a:bodyPr lIns="0" rIns="0" tIns="0" bIns="0">
            <a:normAutofit/>
          </a:bodyPr>
          <a:p>
            <a:endParaRPr b="0" lang="es-AR" sz="3200" spc="-1" strike="noStrike">
              <a:latin typeface="Arial"/>
            </a:endParaRPr>
          </a:p>
        </p:txBody>
      </p:sp>
      <p:sp>
        <p:nvSpPr>
          <p:cNvPr id="136" name="PlaceHolder 4"/>
          <p:cNvSpPr>
            <a:spLocks noGrp="1"/>
          </p:cNvSpPr>
          <p:nvPr>
            <p:ph type="body"/>
          </p:nvPr>
        </p:nvSpPr>
        <p:spPr>
          <a:xfrm>
            <a:off x="4674240" y="3682080"/>
            <a:ext cx="401580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37"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138" name="PlaceHolder 2"/>
          <p:cNvSpPr>
            <a:spLocks noGrp="1"/>
          </p:cNvSpPr>
          <p:nvPr>
            <p:ph type="body"/>
          </p:nvPr>
        </p:nvSpPr>
        <p:spPr>
          <a:xfrm>
            <a:off x="457200" y="1604520"/>
            <a:ext cx="4015800" cy="1896840"/>
          </a:xfrm>
          <a:prstGeom prst="rect">
            <a:avLst/>
          </a:prstGeom>
        </p:spPr>
        <p:txBody>
          <a:bodyPr lIns="0" rIns="0" tIns="0" bIns="0">
            <a:normAutofit/>
          </a:bodyPr>
          <a:p>
            <a:endParaRPr b="0" lang="es-AR" sz="3200" spc="-1" strike="noStrike">
              <a:latin typeface="Arial"/>
            </a:endParaRPr>
          </a:p>
        </p:txBody>
      </p:sp>
      <p:sp>
        <p:nvSpPr>
          <p:cNvPr id="139" name="PlaceHolder 3"/>
          <p:cNvSpPr>
            <a:spLocks noGrp="1"/>
          </p:cNvSpPr>
          <p:nvPr>
            <p:ph type="body"/>
          </p:nvPr>
        </p:nvSpPr>
        <p:spPr>
          <a:xfrm>
            <a:off x="4674240" y="1604520"/>
            <a:ext cx="4015800" cy="1896840"/>
          </a:xfrm>
          <a:prstGeom prst="rect">
            <a:avLst/>
          </a:prstGeom>
        </p:spPr>
        <p:txBody>
          <a:bodyPr lIns="0" rIns="0" tIns="0" bIns="0">
            <a:normAutofit/>
          </a:bodyPr>
          <a:p>
            <a:endParaRPr b="0" lang="es-AR" sz="3200" spc="-1" strike="noStrike">
              <a:latin typeface="Arial"/>
            </a:endParaRPr>
          </a:p>
        </p:txBody>
      </p:sp>
      <p:sp>
        <p:nvSpPr>
          <p:cNvPr id="140" name="PlaceHolder 4"/>
          <p:cNvSpPr>
            <a:spLocks noGrp="1"/>
          </p:cNvSpPr>
          <p:nvPr>
            <p:ph type="body"/>
          </p:nvPr>
        </p:nvSpPr>
        <p:spPr>
          <a:xfrm>
            <a:off x="457200" y="3682080"/>
            <a:ext cx="822924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142" name="PlaceHolder 2"/>
          <p:cNvSpPr>
            <a:spLocks noGrp="1"/>
          </p:cNvSpPr>
          <p:nvPr>
            <p:ph type="body"/>
          </p:nvPr>
        </p:nvSpPr>
        <p:spPr>
          <a:xfrm>
            <a:off x="457200" y="1604520"/>
            <a:ext cx="8229240" cy="1896840"/>
          </a:xfrm>
          <a:prstGeom prst="rect">
            <a:avLst/>
          </a:prstGeom>
        </p:spPr>
        <p:txBody>
          <a:bodyPr lIns="0" rIns="0" tIns="0" bIns="0">
            <a:normAutofit/>
          </a:bodyPr>
          <a:p>
            <a:endParaRPr b="0" lang="es-AR" sz="3200" spc="-1" strike="noStrike">
              <a:latin typeface="Arial"/>
            </a:endParaRPr>
          </a:p>
        </p:txBody>
      </p:sp>
      <p:sp>
        <p:nvSpPr>
          <p:cNvPr id="143" name="PlaceHolder 3"/>
          <p:cNvSpPr>
            <a:spLocks noGrp="1"/>
          </p:cNvSpPr>
          <p:nvPr>
            <p:ph type="body"/>
          </p:nvPr>
        </p:nvSpPr>
        <p:spPr>
          <a:xfrm>
            <a:off x="457200" y="3682080"/>
            <a:ext cx="822924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44"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145" name="PlaceHolder 2"/>
          <p:cNvSpPr>
            <a:spLocks noGrp="1"/>
          </p:cNvSpPr>
          <p:nvPr>
            <p:ph type="body"/>
          </p:nvPr>
        </p:nvSpPr>
        <p:spPr>
          <a:xfrm>
            <a:off x="457200" y="1604520"/>
            <a:ext cx="4015800" cy="1896840"/>
          </a:xfrm>
          <a:prstGeom prst="rect">
            <a:avLst/>
          </a:prstGeom>
        </p:spPr>
        <p:txBody>
          <a:bodyPr lIns="0" rIns="0" tIns="0" bIns="0">
            <a:normAutofit/>
          </a:bodyPr>
          <a:p>
            <a:endParaRPr b="0" lang="es-AR" sz="3200" spc="-1" strike="noStrike">
              <a:latin typeface="Arial"/>
            </a:endParaRPr>
          </a:p>
        </p:txBody>
      </p:sp>
      <p:sp>
        <p:nvSpPr>
          <p:cNvPr id="146" name="PlaceHolder 3"/>
          <p:cNvSpPr>
            <a:spLocks noGrp="1"/>
          </p:cNvSpPr>
          <p:nvPr>
            <p:ph type="body"/>
          </p:nvPr>
        </p:nvSpPr>
        <p:spPr>
          <a:xfrm>
            <a:off x="4674240" y="1604520"/>
            <a:ext cx="4015800" cy="1896840"/>
          </a:xfrm>
          <a:prstGeom prst="rect">
            <a:avLst/>
          </a:prstGeom>
        </p:spPr>
        <p:txBody>
          <a:bodyPr lIns="0" rIns="0" tIns="0" bIns="0">
            <a:normAutofit/>
          </a:bodyPr>
          <a:p>
            <a:endParaRPr b="0" lang="es-AR" sz="3200" spc="-1" strike="noStrike">
              <a:latin typeface="Arial"/>
            </a:endParaRPr>
          </a:p>
        </p:txBody>
      </p:sp>
      <p:sp>
        <p:nvSpPr>
          <p:cNvPr id="147" name="PlaceHolder 4"/>
          <p:cNvSpPr>
            <a:spLocks noGrp="1"/>
          </p:cNvSpPr>
          <p:nvPr>
            <p:ph type="body"/>
          </p:nvPr>
        </p:nvSpPr>
        <p:spPr>
          <a:xfrm>
            <a:off x="457200" y="3682080"/>
            <a:ext cx="4015800" cy="1896840"/>
          </a:xfrm>
          <a:prstGeom prst="rect">
            <a:avLst/>
          </a:prstGeom>
        </p:spPr>
        <p:txBody>
          <a:bodyPr lIns="0" rIns="0" tIns="0" bIns="0">
            <a:normAutofit/>
          </a:bodyPr>
          <a:p>
            <a:endParaRPr b="0" lang="es-AR" sz="3200" spc="-1" strike="noStrike">
              <a:latin typeface="Arial"/>
            </a:endParaRPr>
          </a:p>
        </p:txBody>
      </p:sp>
      <p:sp>
        <p:nvSpPr>
          <p:cNvPr id="148" name="PlaceHolder 5"/>
          <p:cNvSpPr>
            <a:spLocks noGrp="1"/>
          </p:cNvSpPr>
          <p:nvPr>
            <p:ph type="body"/>
          </p:nvPr>
        </p:nvSpPr>
        <p:spPr>
          <a:xfrm>
            <a:off x="4674240" y="3682080"/>
            <a:ext cx="401580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150" name="PlaceHolder 2"/>
          <p:cNvSpPr>
            <a:spLocks noGrp="1"/>
          </p:cNvSpPr>
          <p:nvPr>
            <p:ph type="body"/>
          </p:nvPr>
        </p:nvSpPr>
        <p:spPr>
          <a:xfrm>
            <a:off x="457200" y="1604520"/>
            <a:ext cx="2649600" cy="1896840"/>
          </a:xfrm>
          <a:prstGeom prst="rect">
            <a:avLst/>
          </a:prstGeom>
        </p:spPr>
        <p:txBody>
          <a:bodyPr lIns="0" rIns="0" tIns="0" bIns="0">
            <a:normAutofit/>
          </a:bodyPr>
          <a:p>
            <a:endParaRPr b="0" lang="es-AR" sz="3200" spc="-1" strike="noStrike">
              <a:latin typeface="Arial"/>
            </a:endParaRPr>
          </a:p>
        </p:txBody>
      </p:sp>
      <p:sp>
        <p:nvSpPr>
          <p:cNvPr id="151" name="PlaceHolder 3"/>
          <p:cNvSpPr>
            <a:spLocks noGrp="1"/>
          </p:cNvSpPr>
          <p:nvPr>
            <p:ph type="body"/>
          </p:nvPr>
        </p:nvSpPr>
        <p:spPr>
          <a:xfrm>
            <a:off x="3239640" y="1604520"/>
            <a:ext cx="2649600" cy="1896840"/>
          </a:xfrm>
          <a:prstGeom prst="rect">
            <a:avLst/>
          </a:prstGeom>
        </p:spPr>
        <p:txBody>
          <a:bodyPr lIns="0" rIns="0" tIns="0" bIns="0">
            <a:normAutofit/>
          </a:bodyPr>
          <a:p>
            <a:endParaRPr b="0" lang="es-AR" sz="3200" spc="-1" strike="noStrike">
              <a:latin typeface="Arial"/>
            </a:endParaRPr>
          </a:p>
        </p:txBody>
      </p:sp>
      <p:sp>
        <p:nvSpPr>
          <p:cNvPr id="152" name="PlaceHolder 4"/>
          <p:cNvSpPr>
            <a:spLocks noGrp="1"/>
          </p:cNvSpPr>
          <p:nvPr>
            <p:ph type="body"/>
          </p:nvPr>
        </p:nvSpPr>
        <p:spPr>
          <a:xfrm>
            <a:off x="6022080" y="1604520"/>
            <a:ext cx="2649600" cy="1896840"/>
          </a:xfrm>
          <a:prstGeom prst="rect">
            <a:avLst/>
          </a:prstGeom>
        </p:spPr>
        <p:txBody>
          <a:bodyPr lIns="0" rIns="0" tIns="0" bIns="0">
            <a:normAutofit/>
          </a:bodyPr>
          <a:p>
            <a:endParaRPr b="0" lang="es-AR" sz="3200" spc="-1" strike="noStrike">
              <a:latin typeface="Arial"/>
            </a:endParaRPr>
          </a:p>
        </p:txBody>
      </p:sp>
      <p:sp>
        <p:nvSpPr>
          <p:cNvPr id="153" name="PlaceHolder 5"/>
          <p:cNvSpPr>
            <a:spLocks noGrp="1"/>
          </p:cNvSpPr>
          <p:nvPr>
            <p:ph type="body"/>
          </p:nvPr>
        </p:nvSpPr>
        <p:spPr>
          <a:xfrm>
            <a:off x="457200" y="3682080"/>
            <a:ext cx="2649600" cy="1896840"/>
          </a:xfrm>
          <a:prstGeom prst="rect">
            <a:avLst/>
          </a:prstGeom>
        </p:spPr>
        <p:txBody>
          <a:bodyPr lIns="0" rIns="0" tIns="0" bIns="0">
            <a:normAutofit/>
          </a:bodyPr>
          <a:p>
            <a:endParaRPr b="0" lang="es-AR" sz="3200" spc="-1" strike="noStrike">
              <a:latin typeface="Arial"/>
            </a:endParaRPr>
          </a:p>
        </p:txBody>
      </p:sp>
      <p:sp>
        <p:nvSpPr>
          <p:cNvPr id="154" name="PlaceHolder 6"/>
          <p:cNvSpPr>
            <a:spLocks noGrp="1"/>
          </p:cNvSpPr>
          <p:nvPr>
            <p:ph type="body"/>
          </p:nvPr>
        </p:nvSpPr>
        <p:spPr>
          <a:xfrm>
            <a:off x="3239640" y="3682080"/>
            <a:ext cx="2649600" cy="1896840"/>
          </a:xfrm>
          <a:prstGeom prst="rect">
            <a:avLst/>
          </a:prstGeom>
        </p:spPr>
        <p:txBody>
          <a:bodyPr lIns="0" rIns="0" tIns="0" bIns="0">
            <a:normAutofit/>
          </a:bodyPr>
          <a:p>
            <a:endParaRPr b="0" lang="es-AR" sz="3200" spc="-1" strike="noStrike">
              <a:latin typeface="Arial"/>
            </a:endParaRPr>
          </a:p>
        </p:txBody>
      </p:sp>
      <p:sp>
        <p:nvSpPr>
          <p:cNvPr id="155" name="PlaceHolder 7"/>
          <p:cNvSpPr>
            <a:spLocks noGrp="1"/>
          </p:cNvSpPr>
          <p:nvPr>
            <p:ph type="body"/>
          </p:nvPr>
        </p:nvSpPr>
        <p:spPr>
          <a:xfrm>
            <a:off x="6022080" y="3682080"/>
            <a:ext cx="264960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0"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1" name="PlaceHolder 1"/>
          <p:cNvSpPr>
            <a:spLocks noGrp="1"/>
          </p:cNvSpPr>
          <p:nvPr>
            <p:ph type="subTitle"/>
          </p:nvPr>
        </p:nvSpPr>
        <p:spPr>
          <a:xfrm>
            <a:off x="457200" y="273600"/>
            <a:ext cx="8229240" cy="5307840"/>
          </a:xfrm>
          <a:prstGeom prst="rect">
            <a:avLst/>
          </a:prstGeom>
        </p:spPr>
        <p:txBody>
          <a:bodyPr lIns="0" rIns="0" tIns="0" bIns="0" anchor="ctr">
            <a:noAutofit/>
          </a:bodyPr>
          <a:p>
            <a:pPr algn="ctr"/>
            <a:endParaRPr b="0" lang="es-AR"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13" name="PlaceHolder 2"/>
          <p:cNvSpPr>
            <a:spLocks noGrp="1"/>
          </p:cNvSpPr>
          <p:nvPr>
            <p:ph type="body"/>
          </p:nvPr>
        </p:nvSpPr>
        <p:spPr>
          <a:xfrm>
            <a:off x="457200" y="1604520"/>
            <a:ext cx="4015800" cy="1896840"/>
          </a:xfrm>
          <a:prstGeom prst="rect">
            <a:avLst/>
          </a:prstGeom>
        </p:spPr>
        <p:txBody>
          <a:bodyPr lIns="0" rIns="0" tIns="0" bIns="0">
            <a:normAutofit/>
          </a:bodyPr>
          <a:p>
            <a:endParaRPr b="0" lang="es-AR" sz="3200" spc="-1" strike="noStrike">
              <a:latin typeface="Arial"/>
            </a:endParaRPr>
          </a:p>
        </p:txBody>
      </p:sp>
      <p:sp>
        <p:nvSpPr>
          <p:cNvPr id="14" name="PlaceHolder 3"/>
          <p:cNvSpPr>
            <a:spLocks noGrp="1"/>
          </p:cNvSpPr>
          <p:nvPr>
            <p:ph type="body"/>
          </p:nvPr>
        </p:nvSpPr>
        <p:spPr>
          <a:xfrm>
            <a:off x="4674240" y="1604520"/>
            <a:ext cx="4015800" cy="3977280"/>
          </a:xfrm>
          <a:prstGeom prst="rect">
            <a:avLst/>
          </a:prstGeom>
        </p:spPr>
        <p:txBody>
          <a:bodyPr lIns="0" rIns="0" tIns="0" bIns="0">
            <a:normAutofit/>
          </a:bodyPr>
          <a:p>
            <a:endParaRPr b="0" lang="es-AR" sz="3200" spc="-1" strike="noStrike">
              <a:latin typeface="Arial"/>
            </a:endParaRPr>
          </a:p>
        </p:txBody>
      </p:sp>
      <p:sp>
        <p:nvSpPr>
          <p:cNvPr id="15" name="PlaceHolder 4"/>
          <p:cNvSpPr>
            <a:spLocks noGrp="1"/>
          </p:cNvSpPr>
          <p:nvPr>
            <p:ph type="body"/>
          </p:nvPr>
        </p:nvSpPr>
        <p:spPr>
          <a:xfrm>
            <a:off x="457200" y="3682080"/>
            <a:ext cx="401580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17" name="PlaceHolder 2"/>
          <p:cNvSpPr>
            <a:spLocks noGrp="1"/>
          </p:cNvSpPr>
          <p:nvPr>
            <p:ph type="body"/>
          </p:nvPr>
        </p:nvSpPr>
        <p:spPr>
          <a:xfrm>
            <a:off x="457200" y="1604520"/>
            <a:ext cx="4015800" cy="3977280"/>
          </a:xfrm>
          <a:prstGeom prst="rect">
            <a:avLst/>
          </a:prstGeom>
        </p:spPr>
        <p:txBody>
          <a:bodyPr lIns="0" rIns="0" tIns="0" bIns="0">
            <a:normAutofit/>
          </a:bodyPr>
          <a:p>
            <a:endParaRPr b="0" lang="es-AR" sz="3200" spc="-1" strike="noStrike">
              <a:latin typeface="Arial"/>
            </a:endParaRPr>
          </a:p>
        </p:txBody>
      </p:sp>
      <p:sp>
        <p:nvSpPr>
          <p:cNvPr id="18" name="PlaceHolder 3"/>
          <p:cNvSpPr>
            <a:spLocks noGrp="1"/>
          </p:cNvSpPr>
          <p:nvPr>
            <p:ph type="body"/>
          </p:nvPr>
        </p:nvSpPr>
        <p:spPr>
          <a:xfrm>
            <a:off x="4674240" y="1604520"/>
            <a:ext cx="4015800" cy="1896840"/>
          </a:xfrm>
          <a:prstGeom prst="rect">
            <a:avLst/>
          </a:prstGeom>
        </p:spPr>
        <p:txBody>
          <a:bodyPr lIns="0" rIns="0" tIns="0" bIns="0">
            <a:normAutofit/>
          </a:bodyPr>
          <a:p>
            <a:endParaRPr b="0" lang="es-AR" sz="3200" spc="-1" strike="noStrike">
              <a:latin typeface="Arial"/>
            </a:endParaRPr>
          </a:p>
        </p:txBody>
      </p:sp>
      <p:sp>
        <p:nvSpPr>
          <p:cNvPr id="19" name="PlaceHolder 4"/>
          <p:cNvSpPr>
            <a:spLocks noGrp="1"/>
          </p:cNvSpPr>
          <p:nvPr>
            <p:ph type="body"/>
          </p:nvPr>
        </p:nvSpPr>
        <p:spPr>
          <a:xfrm>
            <a:off x="4674240" y="3682080"/>
            <a:ext cx="4015800" cy="1896840"/>
          </a:xfrm>
          <a:prstGeom prst="rect">
            <a:avLst/>
          </a:prstGeom>
        </p:spPr>
        <p:txBody>
          <a:bodyPr lIns="0" rIns="0" tIns="0" bIns="0">
            <a:normAutofit/>
          </a:bodyPr>
          <a:p>
            <a:endParaRPr b="0" lang="es-AR"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3600"/>
            <a:ext cx="8229240" cy="1144800"/>
          </a:xfrm>
          <a:prstGeom prst="rect">
            <a:avLst/>
          </a:prstGeom>
        </p:spPr>
        <p:txBody>
          <a:bodyPr lIns="0" rIns="0" tIns="0" bIns="0" anchor="ctr">
            <a:noAutofit/>
          </a:bodyPr>
          <a:p>
            <a:pPr algn="ctr"/>
            <a:endParaRPr b="0" lang="es-AR" sz="4400" spc="-1" strike="noStrike">
              <a:latin typeface="Arial"/>
            </a:endParaRPr>
          </a:p>
        </p:txBody>
      </p:sp>
      <p:sp>
        <p:nvSpPr>
          <p:cNvPr id="21" name="PlaceHolder 2"/>
          <p:cNvSpPr>
            <a:spLocks noGrp="1"/>
          </p:cNvSpPr>
          <p:nvPr>
            <p:ph type="body"/>
          </p:nvPr>
        </p:nvSpPr>
        <p:spPr>
          <a:xfrm>
            <a:off x="457200" y="1604520"/>
            <a:ext cx="4015800" cy="1896840"/>
          </a:xfrm>
          <a:prstGeom prst="rect">
            <a:avLst/>
          </a:prstGeom>
        </p:spPr>
        <p:txBody>
          <a:bodyPr lIns="0" rIns="0" tIns="0" bIns="0">
            <a:normAutofit/>
          </a:bodyPr>
          <a:p>
            <a:endParaRPr b="0" lang="es-AR" sz="3200" spc="-1" strike="noStrike">
              <a:latin typeface="Arial"/>
            </a:endParaRPr>
          </a:p>
        </p:txBody>
      </p:sp>
      <p:sp>
        <p:nvSpPr>
          <p:cNvPr id="22" name="PlaceHolder 3"/>
          <p:cNvSpPr>
            <a:spLocks noGrp="1"/>
          </p:cNvSpPr>
          <p:nvPr>
            <p:ph type="body"/>
          </p:nvPr>
        </p:nvSpPr>
        <p:spPr>
          <a:xfrm>
            <a:off x="4674240" y="1604520"/>
            <a:ext cx="4015800" cy="1896840"/>
          </a:xfrm>
          <a:prstGeom prst="rect">
            <a:avLst/>
          </a:prstGeom>
        </p:spPr>
        <p:txBody>
          <a:bodyPr lIns="0" rIns="0" tIns="0" bIns="0">
            <a:normAutofit/>
          </a:bodyPr>
          <a:p>
            <a:endParaRPr b="0" lang="es-AR" sz="3200" spc="-1" strike="noStrike">
              <a:latin typeface="Arial"/>
            </a:endParaRPr>
          </a:p>
        </p:txBody>
      </p:sp>
      <p:sp>
        <p:nvSpPr>
          <p:cNvPr id="23" name="PlaceHolder 4"/>
          <p:cNvSpPr>
            <a:spLocks noGrp="1"/>
          </p:cNvSpPr>
          <p:nvPr>
            <p:ph type="body"/>
          </p:nvPr>
        </p:nvSpPr>
        <p:spPr>
          <a:xfrm>
            <a:off x="457200" y="3682080"/>
            <a:ext cx="8229240" cy="1896840"/>
          </a:xfrm>
          <a:prstGeom prst="rect">
            <a:avLst/>
          </a:prstGeom>
        </p:spPr>
        <p:txBody>
          <a:bodyPr lIns="0" rIns="0" tIns="0" bIns="0">
            <a:normAutofit/>
          </a:bodyPr>
          <a:p>
            <a:endParaRPr b="0" lang="es-AR"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2.jpeg"/><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slideLayout" Target="../slideLayouts/slideLayout23.xml"/><Relationship Id="rId14"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3.jpeg"/><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image" Target="../media/image4.jpeg"/><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 Id="rId11" Type="http://schemas.openxmlformats.org/officeDocument/2006/relationships/slideLayout" Target="../slideLayouts/slideLayout45.xml"/><Relationship Id="rId12" Type="http://schemas.openxmlformats.org/officeDocument/2006/relationships/slideLayout" Target="../slideLayouts/slideLayout46.xml"/><Relationship Id="rId13" Type="http://schemas.openxmlformats.org/officeDocument/2006/relationships/slideLayout" Target="../slideLayouts/slideLayout47.xml"/><Relationship Id="rId14" Type="http://schemas.openxmlformats.org/officeDocument/2006/relationships/slideLayout" Target="../slideLayouts/slideLayout48.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0" name="Imagen 3" descr="Logotipo&#10;&#10;Descripción generada automáticamente con confianza baja"/>
          <p:cNvPicPr/>
          <p:nvPr/>
        </p:nvPicPr>
        <p:blipFill>
          <a:blip r:embed="rId2"/>
          <a:srcRect l="0" t="1471" r="0" b="1471"/>
          <a:stretch/>
        </p:blipFill>
        <p:spPr>
          <a:xfrm>
            <a:off x="0" y="0"/>
            <a:ext cx="9143280" cy="6857280"/>
          </a:xfrm>
          <a:prstGeom prst="rect">
            <a:avLst/>
          </a:prstGeom>
          <a:ln>
            <a:noFill/>
          </a:ln>
        </p:spPr>
      </p:pic>
      <p:sp>
        <p:nvSpPr>
          <p:cNvPr id="1" name="PlaceHolder 1"/>
          <p:cNvSpPr>
            <a:spLocks noGrp="1"/>
          </p:cNvSpPr>
          <p:nvPr>
            <p:ph type="title"/>
          </p:nvPr>
        </p:nvSpPr>
        <p:spPr>
          <a:xfrm>
            <a:off x="457200" y="273600"/>
            <a:ext cx="8229240" cy="1144800"/>
          </a:xfrm>
          <a:prstGeom prst="rect">
            <a:avLst/>
          </a:prstGeom>
        </p:spPr>
        <p:txBody>
          <a:bodyPr lIns="0" rIns="0" tIns="0" bIns="0" anchor="ctr">
            <a:noAutofit/>
          </a:bodyPr>
          <a:p>
            <a:pPr algn="ctr"/>
            <a:r>
              <a:rPr b="0" lang="es-AR" sz="4400" spc="-1" strike="noStrike">
                <a:latin typeface="Arial"/>
              </a:rPr>
              <a:t>Pulse para editar el formato del texto de título</a:t>
            </a:r>
            <a:endParaRPr b="0" lang="es-AR" sz="4400" spc="-1" strike="noStrike">
              <a:latin typeface="Arial"/>
            </a:endParaRPr>
          </a:p>
        </p:txBody>
      </p:sp>
      <p:sp>
        <p:nvSpPr>
          <p:cNvPr id="2" name="PlaceHolder 2"/>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s-AR" sz="3200" spc="-1" strike="noStrike">
                <a:latin typeface="Arial"/>
              </a:rPr>
              <a:t>Pulse para editar el formato de texto del esquema</a:t>
            </a:r>
            <a:endParaRPr b="0" lang="es-AR" sz="3200" spc="-1" strike="noStrike">
              <a:latin typeface="Arial"/>
            </a:endParaRPr>
          </a:p>
          <a:p>
            <a:pPr lvl="1" marL="864000" indent="-324000">
              <a:spcBef>
                <a:spcPts val="1134"/>
              </a:spcBef>
              <a:buClr>
                <a:srgbClr val="000000"/>
              </a:buClr>
              <a:buSzPct val="75000"/>
              <a:buFont typeface="Symbol" charset="2"/>
              <a:buChar char=""/>
            </a:pPr>
            <a:r>
              <a:rPr b="0" lang="es-AR" sz="2800" spc="-1" strike="noStrike">
                <a:latin typeface="Arial"/>
              </a:rPr>
              <a:t>Segundo nivel del esquema</a:t>
            </a:r>
            <a:endParaRPr b="0" lang="es-AR" sz="2800" spc="-1" strike="noStrike">
              <a:latin typeface="Arial"/>
            </a:endParaRPr>
          </a:p>
          <a:p>
            <a:pPr lvl="2" marL="1296000" indent="-288000">
              <a:spcBef>
                <a:spcPts val="850"/>
              </a:spcBef>
              <a:buClr>
                <a:srgbClr val="000000"/>
              </a:buClr>
              <a:buSzPct val="45000"/>
              <a:buFont typeface="Wingdings" charset="2"/>
              <a:buChar char=""/>
            </a:pPr>
            <a:r>
              <a:rPr b="0" lang="es-AR" sz="2400" spc="-1" strike="noStrike">
                <a:latin typeface="Arial"/>
              </a:rPr>
              <a:t>Tercer nivel del esquema</a:t>
            </a:r>
            <a:endParaRPr b="0" lang="es-AR" sz="2400" spc="-1" strike="noStrike">
              <a:latin typeface="Arial"/>
            </a:endParaRPr>
          </a:p>
          <a:p>
            <a:pPr lvl="3" marL="1728000" indent="-216000">
              <a:spcBef>
                <a:spcPts val="567"/>
              </a:spcBef>
              <a:buClr>
                <a:srgbClr val="000000"/>
              </a:buClr>
              <a:buSzPct val="75000"/>
              <a:buFont typeface="Symbol" charset="2"/>
              <a:buChar char=""/>
            </a:pPr>
            <a:r>
              <a:rPr b="0" lang="es-AR" sz="2000" spc="-1" strike="noStrike">
                <a:latin typeface="Arial"/>
              </a:rPr>
              <a:t>Cuarto nivel del esquema</a:t>
            </a:r>
            <a:endParaRPr b="0" lang="es-AR" sz="2000" spc="-1" strike="noStrike">
              <a:latin typeface="Arial"/>
            </a:endParaRPr>
          </a:p>
          <a:p>
            <a:pPr lvl="4" marL="2160000" indent="-216000">
              <a:spcBef>
                <a:spcPts val="283"/>
              </a:spcBef>
              <a:buClr>
                <a:srgbClr val="000000"/>
              </a:buClr>
              <a:buSzPct val="45000"/>
              <a:buFont typeface="Wingdings" charset="2"/>
              <a:buChar char=""/>
            </a:pPr>
            <a:r>
              <a:rPr b="0" lang="es-AR" sz="2000" spc="-1" strike="noStrike">
                <a:latin typeface="Arial"/>
              </a:rPr>
              <a:t>Quinto nivel del esquema</a:t>
            </a:r>
            <a:endParaRPr b="0" lang="es-AR" sz="2000" spc="-1" strike="noStrike">
              <a:latin typeface="Arial"/>
            </a:endParaRPr>
          </a:p>
          <a:p>
            <a:pPr lvl="5" marL="2592000" indent="-216000">
              <a:spcBef>
                <a:spcPts val="283"/>
              </a:spcBef>
              <a:buClr>
                <a:srgbClr val="000000"/>
              </a:buClr>
              <a:buSzPct val="45000"/>
              <a:buFont typeface="Wingdings" charset="2"/>
              <a:buChar char=""/>
            </a:pPr>
            <a:r>
              <a:rPr b="0" lang="es-AR" sz="2000" spc="-1" strike="noStrike">
                <a:latin typeface="Arial"/>
              </a:rPr>
              <a:t>Sexto nivel del esquema</a:t>
            </a:r>
            <a:endParaRPr b="0" lang="es-AR" sz="2000" spc="-1" strike="noStrike">
              <a:latin typeface="Arial"/>
            </a:endParaRPr>
          </a:p>
          <a:p>
            <a:pPr lvl="6" marL="3024000" indent="-216000">
              <a:spcBef>
                <a:spcPts val="283"/>
              </a:spcBef>
              <a:buClr>
                <a:srgbClr val="000000"/>
              </a:buClr>
              <a:buSzPct val="45000"/>
              <a:buFont typeface="Wingdings" charset="2"/>
              <a:buChar char=""/>
            </a:pPr>
            <a:r>
              <a:rPr b="0" lang="es-AR" sz="2000" spc="-1" strike="noStrike">
                <a:latin typeface="Arial"/>
              </a:rPr>
              <a:t>Séptimo nivel del esquema</a:t>
            </a:r>
            <a:endParaRPr b="0" lang="es-A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39" name="Imagen 16" descr="Imagen que contiene Aplicación&#10;&#10;Descripción generada automáticamente"/>
          <p:cNvPicPr/>
          <p:nvPr/>
        </p:nvPicPr>
        <p:blipFill>
          <a:blip r:embed="rId2"/>
          <a:stretch/>
        </p:blipFill>
        <p:spPr>
          <a:xfrm>
            <a:off x="3600" y="0"/>
            <a:ext cx="9135720" cy="6857280"/>
          </a:xfrm>
          <a:prstGeom prst="rect">
            <a:avLst/>
          </a:prstGeom>
          <a:ln>
            <a:noFill/>
          </a:ln>
        </p:spPr>
      </p:pic>
      <p:sp>
        <p:nvSpPr>
          <p:cNvPr id="40" name="PlaceHolder 1"/>
          <p:cNvSpPr>
            <a:spLocks noGrp="1"/>
          </p:cNvSpPr>
          <p:nvPr>
            <p:ph type="title"/>
          </p:nvPr>
        </p:nvSpPr>
        <p:spPr>
          <a:xfrm>
            <a:off x="457200" y="273600"/>
            <a:ext cx="8229240" cy="1144800"/>
          </a:xfrm>
          <a:prstGeom prst="rect">
            <a:avLst/>
          </a:prstGeom>
        </p:spPr>
        <p:txBody>
          <a:bodyPr lIns="0" rIns="0" tIns="0" bIns="0" anchor="ctr">
            <a:noAutofit/>
          </a:bodyPr>
          <a:p>
            <a:pPr algn="ctr"/>
            <a:r>
              <a:rPr b="0" lang="es-AR" sz="4400" spc="-1" strike="noStrike">
                <a:latin typeface="Arial"/>
              </a:rPr>
              <a:t>Pulse para editar el formato del texto de título</a:t>
            </a:r>
            <a:endParaRPr b="0" lang="es-AR" sz="4400" spc="-1" strike="noStrike">
              <a:latin typeface="Arial"/>
            </a:endParaRPr>
          </a:p>
        </p:txBody>
      </p:sp>
      <p:sp>
        <p:nvSpPr>
          <p:cNvPr id="41" name="PlaceHolder 2"/>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s-AR" sz="3200" spc="-1" strike="noStrike">
                <a:latin typeface="Arial"/>
              </a:rPr>
              <a:t>Pulse para editar el formato de texto del esquema</a:t>
            </a:r>
            <a:endParaRPr b="0" lang="es-AR" sz="3200" spc="-1" strike="noStrike">
              <a:latin typeface="Arial"/>
            </a:endParaRPr>
          </a:p>
          <a:p>
            <a:pPr lvl="1" marL="864000" indent="-324000">
              <a:spcBef>
                <a:spcPts val="1134"/>
              </a:spcBef>
              <a:buClr>
                <a:srgbClr val="000000"/>
              </a:buClr>
              <a:buSzPct val="75000"/>
              <a:buFont typeface="Symbol" charset="2"/>
              <a:buChar char=""/>
            </a:pPr>
            <a:r>
              <a:rPr b="0" lang="es-AR" sz="2800" spc="-1" strike="noStrike">
                <a:latin typeface="Arial"/>
              </a:rPr>
              <a:t>Segundo nivel del esquema</a:t>
            </a:r>
            <a:endParaRPr b="0" lang="es-AR" sz="2800" spc="-1" strike="noStrike">
              <a:latin typeface="Arial"/>
            </a:endParaRPr>
          </a:p>
          <a:p>
            <a:pPr lvl="2" marL="1296000" indent="-288000">
              <a:spcBef>
                <a:spcPts val="850"/>
              </a:spcBef>
              <a:buClr>
                <a:srgbClr val="000000"/>
              </a:buClr>
              <a:buSzPct val="45000"/>
              <a:buFont typeface="Wingdings" charset="2"/>
              <a:buChar char=""/>
            </a:pPr>
            <a:r>
              <a:rPr b="0" lang="es-AR" sz="2400" spc="-1" strike="noStrike">
                <a:latin typeface="Arial"/>
              </a:rPr>
              <a:t>Tercer nivel del esquema</a:t>
            </a:r>
            <a:endParaRPr b="0" lang="es-AR" sz="2400" spc="-1" strike="noStrike">
              <a:latin typeface="Arial"/>
            </a:endParaRPr>
          </a:p>
          <a:p>
            <a:pPr lvl="3" marL="1728000" indent="-216000">
              <a:spcBef>
                <a:spcPts val="567"/>
              </a:spcBef>
              <a:buClr>
                <a:srgbClr val="000000"/>
              </a:buClr>
              <a:buSzPct val="75000"/>
              <a:buFont typeface="Symbol" charset="2"/>
              <a:buChar char=""/>
            </a:pPr>
            <a:r>
              <a:rPr b="0" lang="es-AR" sz="2000" spc="-1" strike="noStrike">
                <a:latin typeface="Arial"/>
              </a:rPr>
              <a:t>Cuarto nivel del esquema</a:t>
            </a:r>
            <a:endParaRPr b="0" lang="es-AR" sz="2000" spc="-1" strike="noStrike">
              <a:latin typeface="Arial"/>
            </a:endParaRPr>
          </a:p>
          <a:p>
            <a:pPr lvl="4" marL="2160000" indent="-216000">
              <a:spcBef>
                <a:spcPts val="283"/>
              </a:spcBef>
              <a:buClr>
                <a:srgbClr val="000000"/>
              </a:buClr>
              <a:buSzPct val="45000"/>
              <a:buFont typeface="Wingdings" charset="2"/>
              <a:buChar char=""/>
            </a:pPr>
            <a:r>
              <a:rPr b="0" lang="es-AR" sz="2000" spc="-1" strike="noStrike">
                <a:latin typeface="Arial"/>
              </a:rPr>
              <a:t>Quinto nivel del esquema</a:t>
            </a:r>
            <a:endParaRPr b="0" lang="es-AR" sz="2000" spc="-1" strike="noStrike">
              <a:latin typeface="Arial"/>
            </a:endParaRPr>
          </a:p>
          <a:p>
            <a:pPr lvl="5" marL="2592000" indent="-216000">
              <a:spcBef>
                <a:spcPts val="283"/>
              </a:spcBef>
              <a:buClr>
                <a:srgbClr val="000000"/>
              </a:buClr>
              <a:buSzPct val="45000"/>
              <a:buFont typeface="Wingdings" charset="2"/>
              <a:buChar char=""/>
            </a:pPr>
            <a:r>
              <a:rPr b="0" lang="es-AR" sz="2000" spc="-1" strike="noStrike">
                <a:latin typeface="Arial"/>
              </a:rPr>
              <a:t>Sexto nivel del esquema</a:t>
            </a:r>
            <a:endParaRPr b="0" lang="es-AR" sz="2000" spc="-1" strike="noStrike">
              <a:latin typeface="Arial"/>
            </a:endParaRPr>
          </a:p>
          <a:p>
            <a:pPr lvl="6" marL="3024000" indent="-216000">
              <a:spcBef>
                <a:spcPts val="283"/>
              </a:spcBef>
              <a:buClr>
                <a:srgbClr val="000000"/>
              </a:buClr>
              <a:buSzPct val="45000"/>
              <a:buFont typeface="Wingdings" charset="2"/>
              <a:buChar char=""/>
            </a:pPr>
            <a:r>
              <a:rPr b="0" lang="es-AR" sz="2000" spc="-1" strike="noStrike">
                <a:latin typeface="Arial"/>
              </a:rPr>
              <a:t>Séptimo nivel del esquema</a:t>
            </a:r>
            <a:endParaRPr b="0" lang="es-A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78" name="Imagen 7" descr="Imagen que contiene Aplicación&#10;&#10;Descripción generada automáticamente"/>
          <p:cNvPicPr/>
          <p:nvPr/>
        </p:nvPicPr>
        <p:blipFill>
          <a:blip r:embed="rId2"/>
          <a:stretch/>
        </p:blipFill>
        <p:spPr>
          <a:xfrm>
            <a:off x="3600" y="0"/>
            <a:ext cx="9135720" cy="6857280"/>
          </a:xfrm>
          <a:prstGeom prst="rect">
            <a:avLst/>
          </a:prstGeom>
          <a:ln>
            <a:noFill/>
          </a:ln>
        </p:spPr>
      </p:pic>
      <p:sp>
        <p:nvSpPr>
          <p:cNvPr id="79" name="PlaceHolder 1"/>
          <p:cNvSpPr>
            <a:spLocks noGrp="1"/>
          </p:cNvSpPr>
          <p:nvPr>
            <p:ph type="title"/>
          </p:nvPr>
        </p:nvSpPr>
        <p:spPr>
          <a:xfrm>
            <a:off x="457200" y="273600"/>
            <a:ext cx="8229240" cy="1144800"/>
          </a:xfrm>
          <a:prstGeom prst="rect">
            <a:avLst/>
          </a:prstGeom>
        </p:spPr>
        <p:txBody>
          <a:bodyPr lIns="0" rIns="0" tIns="0" bIns="0" anchor="ctr">
            <a:noAutofit/>
          </a:bodyPr>
          <a:p>
            <a:pPr algn="ctr"/>
            <a:r>
              <a:rPr b="0" lang="es-AR" sz="4400" spc="-1" strike="noStrike">
                <a:latin typeface="Arial"/>
              </a:rPr>
              <a:t>Pulse para editar el formato del texto de título</a:t>
            </a:r>
            <a:endParaRPr b="0" lang="es-AR" sz="4400" spc="-1" strike="noStrike">
              <a:latin typeface="Arial"/>
            </a:endParaRPr>
          </a:p>
        </p:txBody>
      </p:sp>
      <p:sp>
        <p:nvSpPr>
          <p:cNvPr id="80" name="PlaceHolder 2"/>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s-AR" sz="3200" spc="-1" strike="noStrike">
                <a:latin typeface="Arial"/>
              </a:rPr>
              <a:t>Pulse para editar el formato de texto del esquema</a:t>
            </a:r>
            <a:endParaRPr b="0" lang="es-AR" sz="3200" spc="-1" strike="noStrike">
              <a:latin typeface="Arial"/>
            </a:endParaRPr>
          </a:p>
          <a:p>
            <a:pPr lvl="1" marL="864000" indent="-324000">
              <a:spcBef>
                <a:spcPts val="1134"/>
              </a:spcBef>
              <a:buClr>
                <a:srgbClr val="000000"/>
              </a:buClr>
              <a:buSzPct val="75000"/>
              <a:buFont typeface="Symbol" charset="2"/>
              <a:buChar char=""/>
            </a:pPr>
            <a:r>
              <a:rPr b="0" lang="es-AR" sz="2800" spc="-1" strike="noStrike">
                <a:latin typeface="Arial"/>
              </a:rPr>
              <a:t>Segundo nivel del esquema</a:t>
            </a:r>
            <a:endParaRPr b="0" lang="es-AR" sz="2800" spc="-1" strike="noStrike">
              <a:latin typeface="Arial"/>
            </a:endParaRPr>
          </a:p>
          <a:p>
            <a:pPr lvl="2" marL="1296000" indent="-288000">
              <a:spcBef>
                <a:spcPts val="850"/>
              </a:spcBef>
              <a:buClr>
                <a:srgbClr val="000000"/>
              </a:buClr>
              <a:buSzPct val="45000"/>
              <a:buFont typeface="Wingdings" charset="2"/>
              <a:buChar char=""/>
            </a:pPr>
            <a:r>
              <a:rPr b="0" lang="es-AR" sz="2400" spc="-1" strike="noStrike">
                <a:latin typeface="Arial"/>
              </a:rPr>
              <a:t>Tercer nivel del esquema</a:t>
            </a:r>
            <a:endParaRPr b="0" lang="es-AR" sz="2400" spc="-1" strike="noStrike">
              <a:latin typeface="Arial"/>
            </a:endParaRPr>
          </a:p>
          <a:p>
            <a:pPr lvl="3" marL="1728000" indent="-216000">
              <a:spcBef>
                <a:spcPts val="567"/>
              </a:spcBef>
              <a:buClr>
                <a:srgbClr val="000000"/>
              </a:buClr>
              <a:buSzPct val="75000"/>
              <a:buFont typeface="Symbol" charset="2"/>
              <a:buChar char=""/>
            </a:pPr>
            <a:r>
              <a:rPr b="0" lang="es-AR" sz="2000" spc="-1" strike="noStrike">
                <a:latin typeface="Arial"/>
              </a:rPr>
              <a:t>Cuarto nivel del esquema</a:t>
            </a:r>
            <a:endParaRPr b="0" lang="es-AR" sz="2000" spc="-1" strike="noStrike">
              <a:latin typeface="Arial"/>
            </a:endParaRPr>
          </a:p>
          <a:p>
            <a:pPr lvl="4" marL="2160000" indent="-216000">
              <a:spcBef>
                <a:spcPts val="283"/>
              </a:spcBef>
              <a:buClr>
                <a:srgbClr val="000000"/>
              </a:buClr>
              <a:buSzPct val="45000"/>
              <a:buFont typeface="Wingdings" charset="2"/>
              <a:buChar char=""/>
            </a:pPr>
            <a:r>
              <a:rPr b="0" lang="es-AR" sz="2000" spc="-1" strike="noStrike">
                <a:latin typeface="Arial"/>
              </a:rPr>
              <a:t>Quinto nivel del esquema</a:t>
            </a:r>
            <a:endParaRPr b="0" lang="es-AR" sz="2000" spc="-1" strike="noStrike">
              <a:latin typeface="Arial"/>
            </a:endParaRPr>
          </a:p>
          <a:p>
            <a:pPr lvl="5" marL="2592000" indent="-216000">
              <a:spcBef>
                <a:spcPts val="283"/>
              </a:spcBef>
              <a:buClr>
                <a:srgbClr val="000000"/>
              </a:buClr>
              <a:buSzPct val="45000"/>
              <a:buFont typeface="Wingdings" charset="2"/>
              <a:buChar char=""/>
            </a:pPr>
            <a:r>
              <a:rPr b="0" lang="es-AR" sz="2000" spc="-1" strike="noStrike">
                <a:latin typeface="Arial"/>
              </a:rPr>
              <a:t>Sexto nivel del esquema</a:t>
            </a:r>
            <a:endParaRPr b="0" lang="es-AR" sz="2000" spc="-1" strike="noStrike">
              <a:latin typeface="Arial"/>
            </a:endParaRPr>
          </a:p>
          <a:p>
            <a:pPr lvl="6" marL="3024000" indent="-216000">
              <a:spcBef>
                <a:spcPts val="283"/>
              </a:spcBef>
              <a:buClr>
                <a:srgbClr val="000000"/>
              </a:buClr>
              <a:buSzPct val="45000"/>
              <a:buFont typeface="Wingdings" charset="2"/>
              <a:buChar char=""/>
            </a:pPr>
            <a:r>
              <a:rPr b="0" lang="es-AR" sz="2000" spc="-1" strike="noStrike">
                <a:latin typeface="Arial"/>
              </a:rPr>
              <a:t>Séptimo nivel del esquema</a:t>
            </a:r>
            <a:endParaRPr b="0" lang="es-A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17" name="Imagen 2" descr="Imagen que contiene Sitio web&#10;&#10;Descripción generada automáticamente"/>
          <p:cNvPicPr/>
          <p:nvPr/>
        </p:nvPicPr>
        <p:blipFill>
          <a:blip r:embed="rId2"/>
          <a:srcRect l="0" t="0" r="0" b="3427"/>
          <a:stretch/>
        </p:blipFill>
        <p:spPr>
          <a:xfrm>
            <a:off x="0" y="0"/>
            <a:ext cx="9189360" cy="6857280"/>
          </a:xfrm>
          <a:prstGeom prst="rect">
            <a:avLst/>
          </a:prstGeom>
          <a:ln>
            <a:noFill/>
          </a:ln>
        </p:spPr>
      </p:pic>
      <p:sp>
        <p:nvSpPr>
          <p:cNvPr id="118" name="PlaceHolder 1"/>
          <p:cNvSpPr>
            <a:spLocks noGrp="1"/>
          </p:cNvSpPr>
          <p:nvPr>
            <p:ph type="title"/>
          </p:nvPr>
        </p:nvSpPr>
        <p:spPr>
          <a:xfrm>
            <a:off x="457200" y="273600"/>
            <a:ext cx="8229240" cy="1144800"/>
          </a:xfrm>
          <a:prstGeom prst="rect">
            <a:avLst/>
          </a:prstGeom>
        </p:spPr>
        <p:txBody>
          <a:bodyPr lIns="0" rIns="0" tIns="0" bIns="0" anchor="ctr">
            <a:noAutofit/>
          </a:bodyPr>
          <a:p>
            <a:pPr algn="ctr"/>
            <a:r>
              <a:rPr b="0" lang="es-AR" sz="4400" spc="-1" strike="noStrike">
                <a:latin typeface="Arial"/>
              </a:rPr>
              <a:t>Pulse para editar el formato del texto de título</a:t>
            </a:r>
            <a:endParaRPr b="0" lang="es-AR" sz="4400" spc="-1" strike="noStrike">
              <a:latin typeface="Arial"/>
            </a:endParaRPr>
          </a:p>
        </p:txBody>
      </p:sp>
      <p:sp>
        <p:nvSpPr>
          <p:cNvPr id="119" name="PlaceHolder 2"/>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s-AR" sz="3200" spc="-1" strike="noStrike">
                <a:latin typeface="Arial"/>
              </a:rPr>
              <a:t>Pulse para editar el formato de texto del esquema</a:t>
            </a:r>
            <a:endParaRPr b="0" lang="es-AR" sz="3200" spc="-1" strike="noStrike">
              <a:latin typeface="Arial"/>
            </a:endParaRPr>
          </a:p>
          <a:p>
            <a:pPr lvl="1" marL="864000" indent="-324000">
              <a:spcBef>
                <a:spcPts val="1134"/>
              </a:spcBef>
              <a:buClr>
                <a:srgbClr val="000000"/>
              </a:buClr>
              <a:buSzPct val="75000"/>
              <a:buFont typeface="Symbol" charset="2"/>
              <a:buChar char=""/>
            </a:pPr>
            <a:r>
              <a:rPr b="0" lang="es-AR" sz="2800" spc="-1" strike="noStrike">
                <a:latin typeface="Arial"/>
              </a:rPr>
              <a:t>Segundo nivel del esquema</a:t>
            </a:r>
            <a:endParaRPr b="0" lang="es-AR" sz="2800" spc="-1" strike="noStrike">
              <a:latin typeface="Arial"/>
            </a:endParaRPr>
          </a:p>
          <a:p>
            <a:pPr lvl="2" marL="1296000" indent="-288000">
              <a:spcBef>
                <a:spcPts val="850"/>
              </a:spcBef>
              <a:buClr>
                <a:srgbClr val="000000"/>
              </a:buClr>
              <a:buSzPct val="45000"/>
              <a:buFont typeface="Wingdings" charset="2"/>
              <a:buChar char=""/>
            </a:pPr>
            <a:r>
              <a:rPr b="0" lang="es-AR" sz="2400" spc="-1" strike="noStrike">
                <a:latin typeface="Arial"/>
              </a:rPr>
              <a:t>Tercer nivel del esquema</a:t>
            </a:r>
            <a:endParaRPr b="0" lang="es-AR" sz="2400" spc="-1" strike="noStrike">
              <a:latin typeface="Arial"/>
            </a:endParaRPr>
          </a:p>
          <a:p>
            <a:pPr lvl="3" marL="1728000" indent="-216000">
              <a:spcBef>
                <a:spcPts val="567"/>
              </a:spcBef>
              <a:buClr>
                <a:srgbClr val="000000"/>
              </a:buClr>
              <a:buSzPct val="75000"/>
              <a:buFont typeface="Symbol" charset="2"/>
              <a:buChar char=""/>
            </a:pPr>
            <a:r>
              <a:rPr b="0" lang="es-AR" sz="2000" spc="-1" strike="noStrike">
                <a:latin typeface="Arial"/>
              </a:rPr>
              <a:t>Cuarto nivel del esquema</a:t>
            </a:r>
            <a:endParaRPr b="0" lang="es-AR" sz="2000" spc="-1" strike="noStrike">
              <a:latin typeface="Arial"/>
            </a:endParaRPr>
          </a:p>
          <a:p>
            <a:pPr lvl="4" marL="2160000" indent="-216000">
              <a:spcBef>
                <a:spcPts val="283"/>
              </a:spcBef>
              <a:buClr>
                <a:srgbClr val="000000"/>
              </a:buClr>
              <a:buSzPct val="45000"/>
              <a:buFont typeface="Wingdings" charset="2"/>
              <a:buChar char=""/>
            </a:pPr>
            <a:r>
              <a:rPr b="0" lang="es-AR" sz="2000" spc="-1" strike="noStrike">
                <a:latin typeface="Arial"/>
              </a:rPr>
              <a:t>Quinto nivel del esquema</a:t>
            </a:r>
            <a:endParaRPr b="0" lang="es-AR" sz="2000" spc="-1" strike="noStrike">
              <a:latin typeface="Arial"/>
            </a:endParaRPr>
          </a:p>
          <a:p>
            <a:pPr lvl="5" marL="2592000" indent="-216000">
              <a:spcBef>
                <a:spcPts val="283"/>
              </a:spcBef>
              <a:buClr>
                <a:srgbClr val="000000"/>
              </a:buClr>
              <a:buSzPct val="45000"/>
              <a:buFont typeface="Wingdings" charset="2"/>
              <a:buChar char=""/>
            </a:pPr>
            <a:r>
              <a:rPr b="0" lang="es-AR" sz="2000" spc="-1" strike="noStrike">
                <a:latin typeface="Arial"/>
              </a:rPr>
              <a:t>Sexto nivel del esquema</a:t>
            </a:r>
            <a:endParaRPr b="0" lang="es-AR" sz="2000" spc="-1" strike="noStrike">
              <a:latin typeface="Arial"/>
            </a:endParaRPr>
          </a:p>
          <a:p>
            <a:pPr lvl="6" marL="3024000" indent="-216000">
              <a:spcBef>
                <a:spcPts val="283"/>
              </a:spcBef>
              <a:buClr>
                <a:srgbClr val="000000"/>
              </a:buClr>
              <a:buSzPct val="45000"/>
              <a:buFont typeface="Wingdings" charset="2"/>
              <a:buChar char=""/>
            </a:pPr>
            <a:r>
              <a:rPr b="0" lang="es-AR" sz="2000" spc="-1" strike="noStrike">
                <a:latin typeface="Arial"/>
              </a:rPr>
              <a:t>Séptimo nivel del esquema</a:t>
            </a:r>
            <a:endParaRPr b="0" lang="es-A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image" Target="../media/image11.png"/><Relationship Id="rId3" Type="http://schemas.openxmlformats.org/officeDocument/2006/relationships/slideLayout" Target="../slideLayouts/slideLayout25.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2.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13.xml"/>
</Relationships>
</file>

<file path=ppt/slides/_rels/slide13.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25.xml"/>
</Relationships>
</file>

<file path=ppt/slides/_rels/slide14.xml.rels><?xml version="1.0" encoding="UTF-8"?>
<Relationships xmlns="http://schemas.openxmlformats.org/package/2006/relationships"><Relationship Id="rId1" Type="http://schemas.openxmlformats.org/officeDocument/2006/relationships/image" Target="../media/image14.wmf"/><Relationship Id="rId2" Type="http://schemas.openxmlformats.org/officeDocument/2006/relationships/slideLayout" Target="../slideLayouts/slideLayout25.xml"/>
</Relationships>
</file>

<file path=ppt/slides/_rels/slide15.xml.rels><?xml version="1.0" encoding="UTF-8"?>
<Relationships xmlns="http://schemas.openxmlformats.org/package/2006/relationships"><Relationship Id="rId1" Type="http://schemas.openxmlformats.org/officeDocument/2006/relationships/image" Target="../media/image15.wmf"/><Relationship Id="rId2" Type="http://schemas.openxmlformats.org/officeDocument/2006/relationships/slideLayout" Target="../slideLayouts/slideLayout25.xml"/>
</Relationships>
</file>

<file path=ppt/slides/_rels/slide16.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17.png"/><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jpeg"/><Relationship Id="rId6" Type="http://schemas.openxmlformats.org/officeDocument/2006/relationships/image" Target="../media/image21.png"/><Relationship Id="rId7" Type="http://schemas.openxmlformats.org/officeDocument/2006/relationships/image" Target="../media/image22.tif"/><Relationship Id="rId8" Type="http://schemas.openxmlformats.org/officeDocument/2006/relationships/image" Target="../media/image23.png"/><Relationship Id="rId9" Type="http://schemas.openxmlformats.org/officeDocument/2006/relationships/image" Target="../media/image24.png"/><Relationship Id="rId10" Type="http://schemas.openxmlformats.org/officeDocument/2006/relationships/slideLayout" Target="../slideLayouts/slideLayout25.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37.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6.xml.rels><?xml version="1.0" encoding="UTF-8"?>
<Relationships xmlns="http://schemas.openxmlformats.org/package/2006/relationships"><Relationship Id="rId1" Type="http://schemas.openxmlformats.org/officeDocument/2006/relationships/image" Target="../media/image5.tif"/><Relationship Id="rId2" Type="http://schemas.openxmlformats.org/officeDocument/2006/relationships/slideLayout" Target="../slideLayouts/slideLayout25.xml"/>
</Relationships>
</file>

<file path=ppt/slides/_rels/slide7.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25.xml"/>
</Relationships>
</file>

<file path=ppt/slides/_rels/slide8.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image" Target="../media/image8.jpeg"/><Relationship Id="rId3" Type="http://schemas.openxmlformats.org/officeDocument/2006/relationships/slideLayout" Target="../slideLayouts/slideLayout25.xml"/>
</Relationships>
</file>

<file path=ppt/slides/_rels/slide9.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25.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6" name="CustomShape 1"/>
          <p:cNvSpPr/>
          <p:nvPr/>
        </p:nvSpPr>
        <p:spPr>
          <a:xfrm>
            <a:off x="5976000" y="144000"/>
            <a:ext cx="3095640" cy="2879640"/>
          </a:xfrm>
          <a:prstGeom prst="rect">
            <a:avLst/>
          </a:prstGeom>
          <a:noFill/>
          <a:ln>
            <a:noFill/>
          </a:ln>
        </p:spPr>
        <p:style>
          <a:lnRef idx="0"/>
          <a:fillRef idx="0"/>
          <a:effectRef idx="0"/>
          <a:fontRef idx="minor"/>
        </p:style>
        <p:txBody>
          <a:bodyPr lIns="90000" rIns="90000" tIns="45000" bIns="45000">
            <a:noAutofit/>
          </a:bodyPr>
          <a:p>
            <a:pPr>
              <a:lnSpc>
                <a:spcPct val="100000"/>
              </a:lnSpc>
            </a:pPr>
            <a:r>
              <a:rPr b="0" i="1" lang="es-ES_tradnl" sz="2600" spc="-52" strike="noStrike">
                <a:latin typeface="Liberation Serif;Times New Roman"/>
              </a:rPr>
              <a:t>Radio universitaria en la pandemia</a:t>
            </a:r>
            <a:br/>
            <a:br/>
            <a:r>
              <a:rPr b="0" i="1" lang="es-ES_tradnl" sz="2600" spc="-52" strike="noStrike">
                <a:latin typeface="Liberation Serif;Times New Roman"/>
              </a:rPr>
              <a:t>Contenidos y trabajo en red desde la Radio Internacional Universitaria - RIU</a:t>
            </a:r>
            <a:endParaRPr b="0" lang="es-AR" sz="2600" spc="-1" strike="noStrike">
              <a:latin typeface="Arial"/>
            </a:endParaRPr>
          </a:p>
        </p:txBody>
      </p:sp>
      <p:sp>
        <p:nvSpPr>
          <p:cNvPr id="157" name="CustomShape 2"/>
          <p:cNvSpPr/>
          <p:nvPr/>
        </p:nvSpPr>
        <p:spPr>
          <a:xfrm>
            <a:off x="648000" y="3384000"/>
            <a:ext cx="7847640" cy="2879640"/>
          </a:xfrm>
          <a:prstGeom prst="rect">
            <a:avLst/>
          </a:prstGeom>
          <a:noFill/>
          <a:ln>
            <a:noFill/>
          </a:ln>
        </p:spPr>
        <p:style>
          <a:lnRef idx="0"/>
          <a:fillRef idx="0"/>
          <a:effectRef idx="0"/>
          <a:fontRef idx="minor"/>
        </p:style>
        <p:txBody>
          <a:bodyPr lIns="90000" rIns="90000" tIns="45000" bIns="45000">
            <a:noAutofit/>
          </a:bodyPr>
          <a:p>
            <a:pPr>
              <a:lnSpc>
                <a:spcPct val="100000"/>
              </a:lnSpc>
            </a:pPr>
            <a:r>
              <a:rPr b="0" i="1" lang="es-ES_tradnl" sz="1800" spc="-52" strike="noStrike">
                <a:latin typeface="Arial Black"/>
              </a:rPr>
              <a:t>Lucía Casajús </a:t>
            </a:r>
            <a:endParaRPr b="0" lang="es-AR" sz="1800" spc="-1" strike="noStrike">
              <a:latin typeface="Arial"/>
            </a:endParaRPr>
          </a:p>
          <a:p>
            <a:pPr>
              <a:lnSpc>
                <a:spcPct val="100000"/>
              </a:lnSpc>
            </a:pPr>
            <a:r>
              <a:rPr b="0" i="1" lang="es-ES_tradnl" sz="1800" spc="-52" strike="noStrike">
                <a:latin typeface="Arial Black"/>
              </a:rPr>
              <a:t>Universidad Nacional de Avellaneda. Argentina. </a:t>
            </a:r>
            <a:endParaRPr b="0" lang="es-AR" sz="1800" spc="-1" strike="noStrike">
              <a:latin typeface="Arial"/>
            </a:endParaRPr>
          </a:p>
          <a:p>
            <a:pPr>
              <a:lnSpc>
                <a:spcPct val="100000"/>
              </a:lnSpc>
            </a:pPr>
            <a:r>
              <a:rPr b="0" i="1" lang="es-ES_tradnl" sz="1800" spc="-52" strike="noStrike">
                <a:latin typeface="Arial Black"/>
              </a:rPr>
              <a:t>  </a:t>
            </a:r>
            <a:endParaRPr b="0" lang="es-AR" sz="1800" spc="-1" strike="noStrike">
              <a:latin typeface="Arial"/>
            </a:endParaRPr>
          </a:p>
          <a:p>
            <a:pPr>
              <a:lnSpc>
                <a:spcPct val="100000"/>
              </a:lnSpc>
            </a:pPr>
            <a:endParaRPr b="0" lang="es-AR" sz="1800" spc="-1" strike="noStrike">
              <a:latin typeface="Arial"/>
            </a:endParaRPr>
          </a:p>
          <a:p>
            <a:pPr>
              <a:lnSpc>
                <a:spcPct val="100000"/>
              </a:lnSpc>
            </a:pPr>
            <a:r>
              <a:rPr b="0" i="1" lang="es-ES_tradnl" sz="1800" spc="-52" strike="noStrike">
                <a:solidFill>
                  <a:srgbClr val="000000"/>
                </a:solidFill>
                <a:latin typeface="Arial Black"/>
              </a:rPr>
              <a:t>Mario Giorgi</a:t>
            </a:r>
            <a:endParaRPr b="0" lang="es-AR" sz="1800" spc="-1" strike="noStrike">
              <a:latin typeface="Arial"/>
            </a:endParaRPr>
          </a:p>
          <a:p>
            <a:pPr>
              <a:lnSpc>
                <a:spcPct val="100000"/>
              </a:lnSpc>
            </a:pPr>
            <a:r>
              <a:rPr b="0" i="1" lang="es-ES_tradnl" sz="1800" spc="-52" strike="noStrike">
                <a:solidFill>
                  <a:srgbClr val="000000"/>
                </a:solidFill>
                <a:latin typeface="Arial Black"/>
              </a:rPr>
              <a:t>Universidad Nacional de Avellaneda. Argentina. </a:t>
            </a:r>
            <a:br/>
            <a:endParaRPr b="0" lang="es-AR" sz="1800" spc="-1" strike="noStrike">
              <a:latin typeface="Arial"/>
            </a:endParaRPr>
          </a:p>
          <a:p>
            <a:pPr>
              <a:lnSpc>
                <a:spcPct val="100000"/>
              </a:lnSpc>
            </a:pPr>
            <a:r>
              <a:rPr b="0" i="1" lang="es-ES_tradnl" sz="1800" spc="-52" strike="noStrike">
                <a:solidFill>
                  <a:srgbClr val="000000"/>
                </a:solidFill>
                <a:latin typeface="Arial Black"/>
              </a:rPr>
              <a:t>Noelia Giorgi </a:t>
            </a:r>
            <a:endParaRPr b="0" lang="es-AR" sz="1800" spc="-1" strike="noStrike">
              <a:latin typeface="Arial"/>
            </a:endParaRPr>
          </a:p>
          <a:p>
            <a:pPr>
              <a:lnSpc>
                <a:spcPct val="100000"/>
              </a:lnSpc>
            </a:pPr>
            <a:r>
              <a:rPr b="0" i="1" lang="es-ES_tradnl" sz="1800" spc="-52" strike="noStrike">
                <a:solidFill>
                  <a:srgbClr val="000000"/>
                </a:solidFill>
                <a:latin typeface="Arial Black"/>
              </a:rPr>
              <a:t>Universidad Nacional de Avellaneda. Argentina. </a:t>
            </a:r>
            <a:endParaRPr b="0" lang="es-AR" sz="1800" spc="-1" strike="noStrike">
              <a:latin typeface="Arial"/>
            </a:endParaRPr>
          </a:p>
          <a:p>
            <a:pPr>
              <a:lnSpc>
                <a:spcPct val="100000"/>
              </a:lnSpc>
            </a:pPr>
            <a:endParaRPr b="0" lang="es-AR" sz="1800" spc="-1" strike="noStrike">
              <a:latin typeface="Arial"/>
            </a:endParaRPr>
          </a:p>
          <a:p>
            <a:pPr>
              <a:lnSpc>
                <a:spcPct val="100000"/>
              </a:lnSpc>
            </a:pPr>
            <a:r>
              <a:rPr b="0" i="1" lang="es-ES_tradnl" sz="1800" spc="-52" strike="noStrike">
                <a:solidFill>
                  <a:srgbClr val="000000"/>
                </a:solidFill>
                <a:latin typeface="Arial Black"/>
              </a:rPr>
              <a:t>Daniel Martín Pena</a:t>
            </a:r>
            <a:endParaRPr b="0" lang="es-AR" sz="1800" spc="-1" strike="noStrike">
              <a:latin typeface="Arial"/>
            </a:endParaRPr>
          </a:p>
          <a:p>
            <a:pPr>
              <a:lnSpc>
                <a:spcPct val="100000"/>
              </a:lnSpc>
            </a:pPr>
            <a:r>
              <a:rPr b="0" i="1" lang="es-ES_tradnl" sz="1800" spc="-52" strike="noStrike">
                <a:solidFill>
                  <a:srgbClr val="000000"/>
                </a:solidFill>
                <a:latin typeface="Arial Black"/>
              </a:rPr>
              <a:t>Universidad de Extremadura. España. </a:t>
            </a:r>
            <a:endParaRPr b="0" lang="es-AR" sz="1800" spc="-1" strike="noStrike">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9" name="CustomShape 1"/>
          <p:cNvSpPr/>
          <p:nvPr/>
        </p:nvSpPr>
        <p:spPr>
          <a:xfrm>
            <a:off x="2339640" y="371880"/>
            <a:ext cx="6408000" cy="1040040"/>
          </a:xfrm>
          <a:prstGeom prst="rect">
            <a:avLst/>
          </a:prstGeom>
          <a:noFill/>
          <a:ln>
            <a:noFill/>
          </a:ln>
        </p:spPr>
        <p:style>
          <a:lnRef idx="0"/>
          <a:fillRef idx="0"/>
          <a:effectRef idx="0"/>
          <a:fontRef idx="minor"/>
        </p:style>
        <p:txBody>
          <a:bodyPr lIns="90000" rIns="90000" tIns="45000" bIns="45000">
            <a:noAutofit/>
          </a:bodyPr>
          <a:p>
            <a:pPr algn="just"/>
            <a:r>
              <a:rPr b="1" lang="pt-PT" sz="2800" spc="-1" strike="noStrike">
                <a:solidFill>
                  <a:srgbClr val="0a65b0"/>
                </a:solidFill>
                <a:latin typeface="Arial"/>
                <a:ea typeface="Arial"/>
              </a:rPr>
              <a:t>Acciones puestas en marcha desde la RIU</a:t>
            </a:r>
            <a:endParaRPr b="0" lang="es-ES" sz="2800" spc="-1" strike="noStrike">
              <a:latin typeface="Arial"/>
            </a:endParaRPr>
          </a:p>
        </p:txBody>
      </p:sp>
      <p:sp>
        <p:nvSpPr>
          <p:cNvPr id="180" name="CustomShape 2"/>
          <p:cNvSpPr/>
          <p:nvPr/>
        </p:nvSpPr>
        <p:spPr>
          <a:xfrm>
            <a:off x="611640" y="1512000"/>
            <a:ext cx="7920000" cy="4339440"/>
          </a:xfrm>
          <a:prstGeom prst="rect">
            <a:avLst/>
          </a:prstGeom>
          <a:noFill/>
          <a:ln>
            <a:noFill/>
          </a:ln>
        </p:spPr>
        <p:style>
          <a:lnRef idx="0"/>
          <a:fillRef idx="0"/>
          <a:effectRef idx="0"/>
          <a:fontRef idx="minor"/>
        </p:style>
        <p:txBody>
          <a:bodyPr lIns="90000" rIns="90000" tIns="45000" bIns="45000">
            <a:noAutofit/>
          </a:bodyPr>
          <a:p>
            <a:pPr algn="just">
              <a:lnSpc>
                <a:spcPct val="150000"/>
              </a:lnSpc>
            </a:pPr>
            <a:r>
              <a:rPr b="1" lang="es-ES" sz="1600" spc="-1" strike="noStrike">
                <a:solidFill>
                  <a:srgbClr val="0a65b0"/>
                </a:solidFill>
                <a:latin typeface="Arial"/>
                <a:ea typeface="Arial"/>
              </a:rPr>
              <a:t>- Libro RRUU en Tiempos de Infodemia: </a:t>
            </a:r>
            <a:r>
              <a:rPr b="0" lang="es-ES" sz="1600" spc="-1" strike="noStrike">
                <a:solidFill>
                  <a:srgbClr val="0a65b0"/>
                </a:solidFill>
                <a:latin typeface="Arial"/>
                <a:ea typeface="Arial"/>
              </a:rPr>
              <a:t>13 cap. de investigadorxs y miembros de RRUU de Argentina, España, Costa Rica, Honduras, México, Ecuador, Brasil, Chile, Colombia, Cuba, Italia, Paraguay, Perú y Uruguay que reflexionan sobre la tarea de la radio universitaria en la pandemia, tanto desde las prácticas y contenidos, como desde acciones frente a la infodemia. 2do. Libro de la RIU.</a:t>
            </a:r>
            <a:endParaRPr b="0" lang="es-AR" sz="1600" spc="-1" strike="noStrike">
              <a:latin typeface="Arial"/>
            </a:endParaRPr>
          </a:p>
        </p:txBody>
      </p:sp>
      <p:pic>
        <p:nvPicPr>
          <p:cNvPr id="181" name="" descr=""/>
          <p:cNvPicPr/>
          <p:nvPr/>
        </p:nvPicPr>
        <p:blipFill>
          <a:blip r:embed="rId1"/>
          <a:stretch/>
        </p:blipFill>
        <p:spPr>
          <a:xfrm>
            <a:off x="648000" y="3600000"/>
            <a:ext cx="3593520" cy="3059640"/>
          </a:xfrm>
          <a:prstGeom prst="rect">
            <a:avLst/>
          </a:prstGeom>
          <a:ln>
            <a:noFill/>
          </a:ln>
        </p:spPr>
      </p:pic>
      <p:pic>
        <p:nvPicPr>
          <p:cNvPr id="182" name="" descr=""/>
          <p:cNvPicPr/>
          <p:nvPr/>
        </p:nvPicPr>
        <p:blipFill>
          <a:blip r:embed="rId2"/>
          <a:stretch/>
        </p:blipFill>
        <p:spPr>
          <a:xfrm>
            <a:off x="4965480" y="3672000"/>
            <a:ext cx="2666520" cy="2295000"/>
          </a:xfrm>
          <a:prstGeom prst="rect">
            <a:avLst/>
          </a:prstGeom>
          <a:ln>
            <a:noFill/>
          </a:ln>
        </p:spPr>
      </p:pic>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3" name="CustomShape 1"/>
          <p:cNvSpPr/>
          <p:nvPr/>
        </p:nvSpPr>
        <p:spPr>
          <a:xfrm>
            <a:off x="2339640" y="371880"/>
            <a:ext cx="6408000" cy="1040040"/>
          </a:xfrm>
          <a:prstGeom prst="rect">
            <a:avLst/>
          </a:prstGeom>
          <a:noFill/>
          <a:ln>
            <a:noFill/>
          </a:ln>
        </p:spPr>
        <p:style>
          <a:lnRef idx="0"/>
          <a:fillRef idx="0"/>
          <a:effectRef idx="0"/>
          <a:fontRef idx="minor"/>
        </p:style>
        <p:txBody>
          <a:bodyPr lIns="90000" rIns="90000" tIns="45000" bIns="45000">
            <a:noAutofit/>
          </a:bodyPr>
          <a:p>
            <a:pPr algn="just"/>
            <a:r>
              <a:rPr b="1" lang="pt-PT" sz="2800" spc="-1" strike="noStrike">
                <a:solidFill>
                  <a:srgbClr val="0a65b0"/>
                </a:solidFill>
                <a:latin typeface="Arial"/>
                <a:ea typeface="Arial"/>
              </a:rPr>
              <a:t>A modo de reflexión</a:t>
            </a:r>
            <a:endParaRPr b="0" lang="es-ES" sz="2800" spc="-1" strike="noStrike">
              <a:latin typeface="Arial"/>
            </a:endParaRPr>
          </a:p>
        </p:txBody>
      </p:sp>
      <p:sp>
        <p:nvSpPr>
          <p:cNvPr id="184" name="CustomShape 2"/>
          <p:cNvSpPr/>
          <p:nvPr/>
        </p:nvSpPr>
        <p:spPr>
          <a:xfrm>
            <a:off x="611640" y="1512000"/>
            <a:ext cx="7920000" cy="4339440"/>
          </a:xfrm>
          <a:prstGeom prst="rect">
            <a:avLst/>
          </a:prstGeom>
          <a:noFill/>
          <a:ln>
            <a:noFill/>
          </a:ln>
        </p:spPr>
        <p:style>
          <a:lnRef idx="0"/>
          <a:fillRef idx="0"/>
          <a:effectRef idx="0"/>
          <a:fontRef idx="minor"/>
        </p:style>
        <p:txBody>
          <a:bodyPr lIns="90000" rIns="90000" tIns="45000" bIns="45000">
            <a:noAutofit/>
          </a:bodyPr>
          <a:p>
            <a:pPr algn="just">
              <a:lnSpc>
                <a:spcPct val="150000"/>
              </a:lnSpc>
            </a:pPr>
            <a:r>
              <a:rPr b="1" lang="es-ES" sz="1600" spc="-1" strike="noStrike">
                <a:solidFill>
                  <a:srgbClr val="0a65b0"/>
                </a:solidFill>
                <a:latin typeface="Arial"/>
                <a:ea typeface="Arial"/>
              </a:rPr>
              <a:t>- La RIU, Red de Redes puso en marcha iniciativas para valorizar la labor de las RRUU, haciendo de las cerca de 500 emisoras que conforman esta red, una sola, para afrontar la infodemia.</a:t>
            </a:r>
            <a:endParaRPr b="0" lang="es-AR" sz="1600" spc="-1" strike="noStrike">
              <a:latin typeface="Arial"/>
            </a:endParaRPr>
          </a:p>
          <a:p>
            <a:pPr algn="just">
              <a:lnSpc>
                <a:spcPct val="150000"/>
              </a:lnSpc>
            </a:pPr>
            <a:r>
              <a:rPr b="1" lang="es-ES" sz="1600" spc="-1" strike="noStrike">
                <a:solidFill>
                  <a:srgbClr val="0a65b0"/>
                </a:solidFill>
                <a:latin typeface="Arial"/>
                <a:ea typeface="Arial"/>
              </a:rPr>
              <a:t>- Cada RU se convirtió en un actor clave tanto para la comunidad universitaria como para su territorio, durante la pandemia. Adaptando rutinas y experiencias periodísticas frente al desafío que plantea la pandemia.</a:t>
            </a:r>
            <a:endParaRPr b="0" lang="es-AR" sz="1600" spc="-1" strike="noStrike">
              <a:latin typeface="Arial"/>
            </a:endParaRPr>
          </a:p>
          <a:p>
            <a:pPr algn="just">
              <a:lnSpc>
                <a:spcPct val="150000"/>
              </a:lnSpc>
            </a:pPr>
            <a:r>
              <a:rPr b="1" lang="es-ES" sz="1600" spc="-1" strike="noStrike">
                <a:solidFill>
                  <a:srgbClr val="0a65b0"/>
                </a:solidFill>
                <a:latin typeface="Arial"/>
                <a:ea typeface="Arial"/>
              </a:rPr>
              <a:t>- Fomento de la coproducción y el intercambio de contenidos.</a:t>
            </a:r>
            <a:endParaRPr b="0" lang="es-AR" sz="1600" spc="-1" strike="noStrike">
              <a:latin typeface="Arial"/>
            </a:endParaRPr>
          </a:p>
          <a:p>
            <a:pPr algn="just">
              <a:lnSpc>
                <a:spcPct val="150000"/>
              </a:lnSpc>
            </a:pPr>
            <a:r>
              <a:rPr b="1" lang="es-ES" sz="1600" spc="-1" strike="noStrike">
                <a:solidFill>
                  <a:srgbClr val="0a65b0"/>
                </a:solidFill>
                <a:latin typeface="Arial"/>
                <a:ea typeface="Arial"/>
              </a:rPr>
              <a:t>- En el contexto de la Infodemia la tarea de la RU es de gran importancia y así lo han demostrado las emisoras con el tratamiento de temas invisibilizados durante la pandemia, la consulta de fuentes oficiales y científicas, y contenidos de servicio público y concientización social.</a:t>
            </a:r>
            <a:endParaRPr b="0" lang="es-AR" sz="1600" spc="-1" strike="noStrike">
              <a:latin typeface="Arial"/>
            </a:endParaRPr>
          </a:p>
          <a:p>
            <a:pPr algn="just">
              <a:lnSpc>
                <a:spcPct val="150000"/>
              </a:lnSpc>
            </a:pPr>
            <a:r>
              <a:rPr b="1" lang="es-ES" sz="1600" spc="-1" strike="noStrike">
                <a:solidFill>
                  <a:srgbClr val="0a65b0"/>
                </a:solidFill>
                <a:latin typeface="Arial"/>
                <a:ea typeface="Arial"/>
              </a:rPr>
              <a:t>- RRUU: Medios alternativos, plurales democráticos e inclusivos.</a:t>
            </a:r>
            <a:endParaRPr b="0" lang="es-AR" sz="1600" spc="-1" strike="noStrike">
              <a:latin typeface="Arial"/>
            </a:endParaRPr>
          </a:p>
          <a:p>
            <a:pPr algn="just">
              <a:lnSpc>
                <a:spcPct val="150000"/>
              </a:lnSpc>
            </a:pPr>
            <a:endParaRPr b="0" lang="es-AR" sz="1600" spc="-1" strike="noStrike">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5" name="CustomShape 1"/>
          <p:cNvSpPr/>
          <p:nvPr/>
        </p:nvSpPr>
        <p:spPr>
          <a:xfrm>
            <a:off x="2411640" y="371880"/>
            <a:ext cx="6336000" cy="1040040"/>
          </a:xfrm>
          <a:prstGeom prst="rect">
            <a:avLst/>
          </a:prstGeom>
          <a:noFill/>
          <a:ln>
            <a:noFill/>
          </a:ln>
        </p:spPr>
        <p:style>
          <a:lnRef idx="0"/>
          <a:fillRef idx="0"/>
          <a:effectRef idx="0"/>
          <a:fontRef idx="minor"/>
        </p:style>
        <p:txBody>
          <a:bodyPr lIns="90000" rIns="90000" tIns="45000" bIns="45000">
            <a:noAutofit/>
          </a:bodyPr>
          <a:p>
            <a:pPr>
              <a:lnSpc>
                <a:spcPct val="100000"/>
              </a:lnSpc>
            </a:pPr>
            <a:r>
              <a:rPr b="1" lang="es-HN" sz="2800" spc="-1" strike="noStrike">
                <a:solidFill>
                  <a:srgbClr val="0a65b0"/>
                </a:solidFill>
                <a:latin typeface="Arial"/>
              </a:rPr>
              <a:t>Radio Internacional Universitaria, Red de Redes - RIU</a:t>
            </a:r>
            <a:endParaRPr b="0" lang="es-AR" sz="2800" spc="-1" strike="noStrike">
              <a:latin typeface="Arial"/>
            </a:endParaRPr>
          </a:p>
        </p:txBody>
      </p:sp>
      <p:sp>
        <p:nvSpPr>
          <p:cNvPr id="186" name="CustomShape 2"/>
          <p:cNvSpPr/>
          <p:nvPr/>
        </p:nvSpPr>
        <p:spPr>
          <a:xfrm>
            <a:off x="3744000" y="1310040"/>
            <a:ext cx="2198160" cy="345960"/>
          </a:xfrm>
          <a:prstGeom prst="rect">
            <a:avLst/>
          </a:prstGeom>
          <a:noFill/>
          <a:ln>
            <a:noFill/>
          </a:ln>
        </p:spPr>
        <p:style>
          <a:lnRef idx="0"/>
          <a:fillRef idx="0"/>
          <a:effectRef idx="0"/>
          <a:fontRef idx="minor"/>
        </p:style>
        <p:txBody>
          <a:bodyPr lIns="90000" rIns="90000" tIns="45000" bIns="45000">
            <a:noAutofit/>
          </a:bodyPr>
          <a:p>
            <a:pPr>
              <a:lnSpc>
                <a:spcPct val="100000"/>
              </a:lnSpc>
            </a:pPr>
            <a:r>
              <a:rPr b="0" lang="es-AR" sz="1800" spc="-1" strike="noStrike">
                <a:latin typeface="Arial"/>
              </a:rPr>
              <a:t>https://radiosriu.org/</a:t>
            </a:r>
            <a:endParaRPr b="0" lang="es-AR" sz="1800" spc="-1" strike="noStrike">
              <a:latin typeface="Arial"/>
            </a:endParaRPr>
          </a:p>
        </p:txBody>
      </p:sp>
      <p:pic>
        <p:nvPicPr>
          <p:cNvPr id="187" name="Imagen 11" descr="MAPAMUNDI RIU-01.png"/>
          <p:cNvPicPr/>
          <p:nvPr/>
        </p:nvPicPr>
        <p:blipFill>
          <a:blip r:embed="rId1"/>
          <a:stretch/>
        </p:blipFill>
        <p:spPr>
          <a:xfrm>
            <a:off x="1080000" y="1728000"/>
            <a:ext cx="6840000" cy="4835520"/>
          </a:xfrm>
          <a:prstGeom prst="rect">
            <a:avLst/>
          </a:prstGeom>
          <a:ln>
            <a:noFill/>
          </a:ln>
        </p:spPr>
      </p:pic>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8" name="CustomShape 1"/>
          <p:cNvSpPr/>
          <p:nvPr/>
        </p:nvSpPr>
        <p:spPr>
          <a:xfrm>
            <a:off x="2339640" y="371880"/>
            <a:ext cx="6408000" cy="1040040"/>
          </a:xfrm>
          <a:prstGeom prst="rect">
            <a:avLst/>
          </a:prstGeom>
          <a:noFill/>
          <a:ln>
            <a:noFill/>
          </a:ln>
        </p:spPr>
        <p:style>
          <a:lnRef idx="0"/>
          <a:fillRef idx="0"/>
          <a:effectRef idx="0"/>
          <a:fontRef idx="minor"/>
        </p:style>
        <p:txBody>
          <a:bodyPr lIns="90000" rIns="90000" tIns="45000" bIns="45000">
            <a:noAutofit/>
          </a:bodyPr>
          <a:p>
            <a:pPr>
              <a:lnSpc>
                <a:spcPct val="100000"/>
              </a:lnSpc>
            </a:pPr>
            <a:r>
              <a:rPr b="1" lang="pt-PT" sz="2800" spc="-1" strike="noStrike">
                <a:solidFill>
                  <a:srgbClr val="0a65b0"/>
                </a:solidFill>
                <a:latin typeface="Arial"/>
                <a:ea typeface="Arial"/>
              </a:rPr>
              <a:t>La radio universitaria y el trabajo en red en la pandemia</a:t>
            </a:r>
            <a:endParaRPr b="0" lang="es-AR" sz="2800" spc="-1" strike="noStrike">
              <a:latin typeface="Arial"/>
            </a:endParaRPr>
          </a:p>
        </p:txBody>
      </p:sp>
      <p:sp>
        <p:nvSpPr>
          <p:cNvPr id="189" name="CustomShape 2"/>
          <p:cNvSpPr/>
          <p:nvPr/>
        </p:nvSpPr>
        <p:spPr>
          <a:xfrm>
            <a:off x="611640" y="1512000"/>
            <a:ext cx="7920000" cy="4339440"/>
          </a:xfrm>
          <a:prstGeom prst="rect">
            <a:avLst/>
          </a:prstGeom>
          <a:noFill/>
          <a:ln>
            <a:noFill/>
          </a:ln>
        </p:spPr>
        <p:style>
          <a:lnRef idx="0"/>
          <a:fillRef idx="0"/>
          <a:effectRef idx="0"/>
          <a:fontRef idx="minor"/>
        </p:style>
      </p:sp>
      <p:pic>
        <p:nvPicPr>
          <p:cNvPr id="190" name="" descr=""/>
          <p:cNvPicPr/>
          <p:nvPr/>
        </p:nvPicPr>
        <p:blipFill>
          <a:blip r:embed="rId1"/>
          <a:stretch/>
        </p:blipFill>
        <p:spPr>
          <a:xfrm>
            <a:off x="1296000" y="1440000"/>
            <a:ext cx="6840000" cy="4924080"/>
          </a:xfrm>
          <a:prstGeom prst="rect">
            <a:avLst/>
          </a:prstGeom>
          <a:ln>
            <a:noFill/>
          </a:ln>
        </p:spPr>
      </p:pic>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1" name="CustomShape 1"/>
          <p:cNvSpPr/>
          <p:nvPr/>
        </p:nvSpPr>
        <p:spPr>
          <a:xfrm>
            <a:off x="2339640" y="371880"/>
            <a:ext cx="6408000" cy="1040040"/>
          </a:xfrm>
          <a:prstGeom prst="rect">
            <a:avLst/>
          </a:prstGeom>
          <a:noFill/>
          <a:ln>
            <a:noFill/>
          </a:ln>
        </p:spPr>
        <p:style>
          <a:lnRef idx="0"/>
          <a:fillRef idx="0"/>
          <a:effectRef idx="0"/>
          <a:fontRef idx="minor"/>
        </p:style>
        <p:txBody>
          <a:bodyPr lIns="90000" rIns="90000" tIns="45000" bIns="45000">
            <a:noAutofit/>
          </a:bodyPr>
          <a:p>
            <a:pPr>
              <a:lnSpc>
                <a:spcPct val="100000"/>
              </a:lnSpc>
            </a:pPr>
            <a:r>
              <a:rPr b="1" lang="pt-PT" sz="2800" spc="-1" strike="noStrike">
                <a:solidFill>
                  <a:srgbClr val="0a65b0"/>
                </a:solidFill>
                <a:latin typeface="Arial"/>
                <a:ea typeface="Arial"/>
              </a:rPr>
              <a:t>La radio universitaria y el trabajo en red en la pandemia</a:t>
            </a:r>
            <a:endParaRPr b="0" lang="es-AR" sz="2800" spc="-1" strike="noStrike">
              <a:latin typeface="Arial"/>
            </a:endParaRPr>
          </a:p>
        </p:txBody>
      </p:sp>
      <p:sp>
        <p:nvSpPr>
          <p:cNvPr id="192" name="CustomShape 2"/>
          <p:cNvSpPr/>
          <p:nvPr/>
        </p:nvSpPr>
        <p:spPr>
          <a:xfrm>
            <a:off x="611640" y="1512000"/>
            <a:ext cx="7920000" cy="4339440"/>
          </a:xfrm>
          <a:prstGeom prst="rect">
            <a:avLst/>
          </a:prstGeom>
          <a:noFill/>
          <a:ln>
            <a:noFill/>
          </a:ln>
        </p:spPr>
        <p:style>
          <a:lnRef idx="0"/>
          <a:fillRef idx="0"/>
          <a:effectRef idx="0"/>
          <a:fontRef idx="minor"/>
        </p:style>
      </p:sp>
      <p:pic>
        <p:nvPicPr>
          <p:cNvPr id="193" name="Imagen 2" descr=""/>
          <p:cNvPicPr/>
          <p:nvPr/>
        </p:nvPicPr>
        <p:blipFill>
          <a:blip r:embed="rId1"/>
          <a:srcRect l="0" t="0" r="0" b="51989"/>
          <a:stretch/>
        </p:blipFill>
        <p:spPr>
          <a:xfrm>
            <a:off x="216000" y="1656000"/>
            <a:ext cx="8836200" cy="4411440"/>
          </a:xfrm>
          <a:prstGeom prst="rect">
            <a:avLst/>
          </a:prstGeom>
          <a:ln>
            <a:noFill/>
          </a:ln>
        </p:spPr>
      </p:pic>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4" name="CustomShape 1"/>
          <p:cNvSpPr/>
          <p:nvPr/>
        </p:nvSpPr>
        <p:spPr>
          <a:xfrm>
            <a:off x="2339640" y="371880"/>
            <a:ext cx="6408000" cy="1040040"/>
          </a:xfrm>
          <a:prstGeom prst="rect">
            <a:avLst/>
          </a:prstGeom>
          <a:noFill/>
          <a:ln>
            <a:noFill/>
          </a:ln>
        </p:spPr>
        <p:style>
          <a:lnRef idx="0"/>
          <a:fillRef idx="0"/>
          <a:effectRef idx="0"/>
          <a:fontRef idx="minor"/>
        </p:style>
        <p:txBody>
          <a:bodyPr lIns="90000" rIns="90000" tIns="45000" bIns="45000">
            <a:noAutofit/>
          </a:bodyPr>
          <a:p>
            <a:pPr>
              <a:lnSpc>
                <a:spcPct val="100000"/>
              </a:lnSpc>
            </a:pPr>
            <a:r>
              <a:rPr b="1" lang="pt-PT" sz="2800" spc="-1" strike="noStrike">
                <a:solidFill>
                  <a:srgbClr val="0a65b0"/>
                </a:solidFill>
                <a:latin typeface="Arial"/>
                <a:ea typeface="Arial"/>
              </a:rPr>
              <a:t>La radio universitaria y el trabajo en red en la pandemia</a:t>
            </a:r>
            <a:endParaRPr b="0" lang="es-AR" sz="2800" spc="-1" strike="noStrike">
              <a:latin typeface="Arial"/>
            </a:endParaRPr>
          </a:p>
        </p:txBody>
      </p:sp>
      <p:sp>
        <p:nvSpPr>
          <p:cNvPr id="195" name="CustomShape 2"/>
          <p:cNvSpPr/>
          <p:nvPr/>
        </p:nvSpPr>
        <p:spPr>
          <a:xfrm>
            <a:off x="611640" y="1512000"/>
            <a:ext cx="7920000" cy="4339440"/>
          </a:xfrm>
          <a:prstGeom prst="rect">
            <a:avLst/>
          </a:prstGeom>
          <a:noFill/>
          <a:ln>
            <a:noFill/>
          </a:ln>
        </p:spPr>
        <p:style>
          <a:lnRef idx="0"/>
          <a:fillRef idx="0"/>
          <a:effectRef idx="0"/>
          <a:fontRef idx="minor"/>
        </p:style>
      </p:sp>
      <p:pic>
        <p:nvPicPr>
          <p:cNvPr id="196" name="Imagen 1" descr=""/>
          <p:cNvPicPr/>
          <p:nvPr/>
        </p:nvPicPr>
        <p:blipFill>
          <a:blip r:embed="rId1"/>
          <a:srcRect l="0" t="48189" r="3460" b="0"/>
          <a:stretch/>
        </p:blipFill>
        <p:spPr>
          <a:xfrm>
            <a:off x="360000" y="1674000"/>
            <a:ext cx="8354160" cy="4662000"/>
          </a:xfrm>
          <a:prstGeom prst="rect">
            <a:avLst/>
          </a:prstGeom>
          <a:ln>
            <a:noFill/>
          </a:ln>
        </p:spPr>
      </p:pic>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7" name="CustomShape 1"/>
          <p:cNvSpPr/>
          <p:nvPr/>
        </p:nvSpPr>
        <p:spPr>
          <a:xfrm>
            <a:off x="2339640" y="371880"/>
            <a:ext cx="6408000" cy="1040040"/>
          </a:xfrm>
          <a:prstGeom prst="rect">
            <a:avLst/>
          </a:prstGeom>
          <a:noFill/>
          <a:ln>
            <a:noFill/>
          </a:ln>
        </p:spPr>
        <p:style>
          <a:lnRef idx="0"/>
          <a:fillRef idx="0"/>
          <a:effectRef idx="0"/>
          <a:fontRef idx="minor"/>
        </p:style>
        <p:txBody>
          <a:bodyPr lIns="90000" rIns="90000" tIns="45000" bIns="45000">
            <a:noAutofit/>
          </a:bodyPr>
          <a:p>
            <a:pPr>
              <a:lnSpc>
                <a:spcPct val="100000"/>
              </a:lnSpc>
            </a:pPr>
            <a:r>
              <a:rPr b="1" lang="pt-PT" sz="2800" spc="-1" strike="noStrike">
                <a:solidFill>
                  <a:srgbClr val="0a65b0"/>
                </a:solidFill>
                <a:latin typeface="Arial"/>
                <a:ea typeface="Arial"/>
              </a:rPr>
              <a:t>La radio universitaria y el trabajo en red en la pandemia - Socios</a:t>
            </a:r>
            <a:endParaRPr b="0" lang="es-AR" sz="2800" spc="-1" strike="noStrike">
              <a:latin typeface="Arial"/>
            </a:endParaRPr>
          </a:p>
        </p:txBody>
      </p:sp>
      <p:sp>
        <p:nvSpPr>
          <p:cNvPr id="198" name="CustomShape 2"/>
          <p:cNvSpPr/>
          <p:nvPr/>
        </p:nvSpPr>
        <p:spPr>
          <a:xfrm>
            <a:off x="611640" y="1512000"/>
            <a:ext cx="7920000" cy="4339440"/>
          </a:xfrm>
          <a:prstGeom prst="rect">
            <a:avLst/>
          </a:prstGeom>
          <a:noFill/>
          <a:ln>
            <a:noFill/>
          </a:ln>
        </p:spPr>
        <p:style>
          <a:lnRef idx="0"/>
          <a:fillRef idx="0"/>
          <a:effectRef idx="0"/>
          <a:fontRef idx="minor"/>
        </p:style>
      </p:sp>
      <p:pic>
        <p:nvPicPr>
          <p:cNvPr id="199" name="Imagen 11_0" descr=""/>
          <p:cNvPicPr/>
          <p:nvPr/>
        </p:nvPicPr>
        <p:blipFill>
          <a:blip r:embed="rId1"/>
          <a:stretch/>
        </p:blipFill>
        <p:spPr>
          <a:xfrm>
            <a:off x="864000" y="1639800"/>
            <a:ext cx="2530440" cy="1168200"/>
          </a:xfrm>
          <a:prstGeom prst="rect">
            <a:avLst/>
          </a:prstGeom>
          <a:ln>
            <a:noFill/>
          </a:ln>
        </p:spPr>
      </p:pic>
      <p:pic>
        <p:nvPicPr>
          <p:cNvPr id="200" name="Imagen 13" descr="descarga.png"/>
          <p:cNvPicPr/>
          <p:nvPr/>
        </p:nvPicPr>
        <p:blipFill>
          <a:blip r:embed="rId2"/>
          <a:stretch/>
        </p:blipFill>
        <p:spPr>
          <a:xfrm>
            <a:off x="3600720" y="1710000"/>
            <a:ext cx="2677320" cy="954000"/>
          </a:xfrm>
          <a:prstGeom prst="rect">
            <a:avLst/>
          </a:prstGeom>
          <a:ln>
            <a:noFill/>
          </a:ln>
        </p:spPr>
      </p:pic>
      <p:pic>
        <p:nvPicPr>
          <p:cNvPr id="201" name="Imagen 4" descr=""/>
          <p:cNvPicPr/>
          <p:nvPr/>
        </p:nvPicPr>
        <p:blipFill>
          <a:blip r:embed="rId3"/>
          <a:stretch/>
        </p:blipFill>
        <p:spPr>
          <a:xfrm>
            <a:off x="522360" y="3024000"/>
            <a:ext cx="2501640" cy="1667520"/>
          </a:xfrm>
          <a:prstGeom prst="rect">
            <a:avLst/>
          </a:prstGeom>
          <a:ln>
            <a:noFill/>
          </a:ln>
        </p:spPr>
      </p:pic>
      <p:pic>
        <p:nvPicPr>
          <p:cNvPr id="202" name="Imagen 5" descr=""/>
          <p:cNvPicPr/>
          <p:nvPr/>
        </p:nvPicPr>
        <p:blipFill>
          <a:blip r:embed="rId4"/>
          <a:stretch/>
        </p:blipFill>
        <p:spPr>
          <a:xfrm>
            <a:off x="6480000" y="2448000"/>
            <a:ext cx="2304000" cy="896400"/>
          </a:xfrm>
          <a:prstGeom prst="rect">
            <a:avLst/>
          </a:prstGeom>
          <a:ln>
            <a:noFill/>
          </a:ln>
        </p:spPr>
      </p:pic>
      <p:pic>
        <p:nvPicPr>
          <p:cNvPr id="203" name="Picture 2" descr="Resultado de imagen de red iberoamericana farmacogenetica"/>
          <p:cNvPicPr/>
          <p:nvPr/>
        </p:nvPicPr>
        <p:blipFill>
          <a:blip r:embed="rId5"/>
          <a:stretch/>
        </p:blipFill>
        <p:spPr>
          <a:xfrm>
            <a:off x="522360" y="4536000"/>
            <a:ext cx="4410360" cy="1125000"/>
          </a:xfrm>
          <a:prstGeom prst="rect">
            <a:avLst/>
          </a:prstGeom>
          <a:ln>
            <a:noFill/>
          </a:ln>
        </p:spPr>
      </p:pic>
      <p:pic>
        <p:nvPicPr>
          <p:cNvPr id="204" name="Picture 2_0" descr="Resultado de imagen de fundacion yuste"/>
          <p:cNvPicPr/>
          <p:nvPr/>
        </p:nvPicPr>
        <p:blipFill>
          <a:blip r:embed="rId6"/>
          <a:stretch/>
        </p:blipFill>
        <p:spPr>
          <a:xfrm>
            <a:off x="3143520" y="2988000"/>
            <a:ext cx="2857320" cy="1066320"/>
          </a:xfrm>
          <a:prstGeom prst="rect">
            <a:avLst/>
          </a:prstGeom>
          <a:ln>
            <a:noFill/>
          </a:ln>
        </p:spPr>
      </p:pic>
      <p:pic>
        <p:nvPicPr>
          <p:cNvPr id="205" name="Imagen 1_0" descr=""/>
          <p:cNvPicPr/>
          <p:nvPr/>
        </p:nvPicPr>
        <p:blipFill>
          <a:blip r:embed="rId7"/>
          <a:stretch/>
        </p:blipFill>
        <p:spPr>
          <a:xfrm>
            <a:off x="6249600" y="3580560"/>
            <a:ext cx="1598400" cy="1387440"/>
          </a:xfrm>
          <a:prstGeom prst="rect">
            <a:avLst/>
          </a:prstGeom>
          <a:ln>
            <a:noFill/>
          </a:ln>
        </p:spPr>
      </p:pic>
      <p:pic>
        <p:nvPicPr>
          <p:cNvPr id="206" name="Imagen 14" descr=""/>
          <p:cNvPicPr/>
          <p:nvPr/>
        </p:nvPicPr>
        <p:blipFill>
          <a:blip r:embed="rId8"/>
          <a:stretch/>
        </p:blipFill>
        <p:spPr>
          <a:xfrm>
            <a:off x="2155320" y="5511600"/>
            <a:ext cx="2316240" cy="1179360"/>
          </a:xfrm>
          <a:prstGeom prst="rect">
            <a:avLst/>
          </a:prstGeom>
          <a:ln>
            <a:noFill/>
          </a:ln>
        </p:spPr>
      </p:pic>
      <p:pic>
        <p:nvPicPr>
          <p:cNvPr id="207" name="Imagen 15" descr="Captura de pantalla 2019-06-02 a las 23.17.28.png"/>
          <p:cNvPicPr/>
          <p:nvPr/>
        </p:nvPicPr>
        <p:blipFill>
          <a:blip r:embed="rId9"/>
          <a:srcRect l="34496" t="9885" r="40433" b="57956"/>
          <a:stretch/>
        </p:blipFill>
        <p:spPr>
          <a:xfrm>
            <a:off x="5209560" y="5400000"/>
            <a:ext cx="2278440" cy="1402560"/>
          </a:xfrm>
          <a:prstGeom prst="rect">
            <a:avLst/>
          </a:prstGeom>
          <a:ln>
            <a:noFill/>
          </a:ln>
        </p:spPr>
      </p:pic>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8" name="TextShape 1"/>
          <p:cNvSpPr txBox="1"/>
          <p:nvPr/>
        </p:nvSpPr>
        <p:spPr>
          <a:xfrm>
            <a:off x="496440" y="1938240"/>
            <a:ext cx="5911560" cy="2021760"/>
          </a:xfrm>
          <a:prstGeom prst="rect">
            <a:avLst/>
          </a:prstGeom>
          <a:noFill/>
          <a:ln>
            <a:noFill/>
          </a:ln>
        </p:spPr>
        <p:txBody>
          <a:bodyPr lIns="90000" rIns="90000" tIns="45000" bIns="45000">
            <a:noAutofit/>
          </a:bodyPr>
          <a:p>
            <a:r>
              <a:rPr b="0" i="1" lang="es-ES_tradnl" sz="1800" spc="-52" strike="noStrike">
                <a:latin typeface="Arial Black"/>
              </a:rPr>
              <a:t>Lucía Casajús lcasajus@undav.edu.ar</a:t>
            </a:r>
            <a:endParaRPr b="0" lang="es-AR" sz="1800" spc="-1" strike="noStrike">
              <a:latin typeface="Arial"/>
            </a:endParaRPr>
          </a:p>
          <a:p>
            <a:r>
              <a:rPr b="0" i="1" lang="es-ES_tradnl" sz="1800" spc="-52" strike="noStrike">
                <a:latin typeface="Arial Black"/>
              </a:rPr>
              <a:t>Universidad Nacional de Avellaneda. Argentina. </a:t>
            </a:r>
            <a:endParaRPr b="0" lang="es-AR" sz="1800" spc="-1" strike="noStrike">
              <a:latin typeface="Arial"/>
            </a:endParaRPr>
          </a:p>
          <a:p>
            <a:r>
              <a:rPr b="0" i="1" lang="es-ES_tradnl" sz="1800" spc="-52" strike="noStrike">
                <a:latin typeface="Arial Black"/>
              </a:rPr>
              <a:t>  </a:t>
            </a:r>
            <a:endParaRPr b="0" lang="es-AR" sz="1800" spc="-1" strike="noStrike">
              <a:latin typeface="Arial"/>
            </a:endParaRPr>
          </a:p>
          <a:p>
            <a:endParaRPr b="0" lang="es-AR" sz="1800" spc="-1" strike="noStrike">
              <a:latin typeface="Arial"/>
            </a:endParaRPr>
          </a:p>
          <a:p>
            <a:r>
              <a:rPr b="0" i="1" lang="es-ES_tradnl" sz="1800" spc="-52" strike="noStrike">
                <a:solidFill>
                  <a:srgbClr val="000000"/>
                </a:solidFill>
                <a:latin typeface="Arial Black"/>
              </a:rPr>
              <a:t>Mario Giorgi mgiorgi@undav.edu.ar</a:t>
            </a:r>
            <a:endParaRPr b="0" lang="es-AR" sz="1800" spc="-1" strike="noStrike">
              <a:latin typeface="Arial"/>
            </a:endParaRPr>
          </a:p>
          <a:p>
            <a:r>
              <a:rPr b="0" i="1" lang="es-ES_tradnl" sz="1800" spc="-52" strike="noStrike">
                <a:solidFill>
                  <a:srgbClr val="000000"/>
                </a:solidFill>
                <a:latin typeface="Arial Black"/>
              </a:rPr>
              <a:t>Universidad Nacional de Avellaneda. Argentina. </a:t>
            </a:r>
            <a:endParaRPr b="0" lang="es-AR" sz="18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8" name="CustomShape 1"/>
          <p:cNvSpPr/>
          <p:nvPr/>
        </p:nvSpPr>
        <p:spPr>
          <a:xfrm>
            <a:off x="2339640" y="371880"/>
            <a:ext cx="6408000" cy="1040040"/>
          </a:xfrm>
          <a:prstGeom prst="rect">
            <a:avLst/>
          </a:prstGeom>
          <a:noFill/>
          <a:ln>
            <a:noFill/>
          </a:ln>
        </p:spPr>
        <p:style>
          <a:lnRef idx="0"/>
          <a:fillRef idx="0"/>
          <a:effectRef idx="0"/>
          <a:fontRef idx="minor"/>
        </p:style>
        <p:txBody>
          <a:bodyPr lIns="90000" rIns="90000" tIns="45000" bIns="45000">
            <a:noAutofit/>
          </a:bodyPr>
          <a:p>
            <a:pPr>
              <a:lnSpc>
                <a:spcPct val="100000"/>
              </a:lnSpc>
            </a:pPr>
            <a:r>
              <a:rPr b="1" lang="pt-PT" sz="2200" spc="-1" strike="noStrike">
                <a:solidFill>
                  <a:srgbClr val="0a65b0"/>
                </a:solidFill>
                <a:latin typeface="Arial"/>
                <a:ea typeface="Arial"/>
              </a:rPr>
              <a:t>Radio universitaria en la pandemia</a:t>
            </a:r>
            <a:endParaRPr b="0" lang="es-AR" sz="2200" spc="-1" strike="noStrike">
              <a:latin typeface="Arial"/>
            </a:endParaRPr>
          </a:p>
          <a:p>
            <a:pPr>
              <a:lnSpc>
                <a:spcPct val="100000"/>
              </a:lnSpc>
            </a:pPr>
            <a:r>
              <a:rPr b="1" lang="pt-PT" sz="2200" spc="-1" strike="noStrike">
                <a:solidFill>
                  <a:srgbClr val="0a65b0"/>
                </a:solidFill>
                <a:latin typeface="Arial"/>
                <a:ea typeface="Arial"/>
              </a:rPr>
              <a:t>Contenidos y trabajo en red desde RIU</a:t>
            </a:r>
            <a:endParaRPr b="0" lang="es-AR" sz="2200" spc="-1" strike="noStrike">
              <a:latin typeface="Arial"/>
            </a:endParaRPr>
          </a:p>
        </p:txBody>
      </p:sp>
      <p:sp>
        <p:nvSpPr>
          <p:cNvPr id="159" name="CustomShape 2"/>
          <p:cNvSpPr/>
          <p:nvPr/>
        </p:nvSpPr>
        <p:spPr>
          <a:xfrm>
            <a:off x="611640" y="1628640"/>
            <a:ext cx="7920000" cy="4339440"/>
          </a:xfrm>
          <a:prstGeom prst="rect">
            <a:avLst/>
          </a:prstGeom>
          <a:noFill/>
          <a:ln>
            <a:noFill/>
          </a:ln>
        </p:spPr>
        <p:style>
          <a:lnRef idx="0"/>
          <a:fillRef idx="0"/>
          <a:effectRef idx="0"/>
          <a:fontRef idx="minor"/>
        </p:style>
        <p:txBody>
          <a:bodyPr lIns="90000" rIns="90000" tIns="45000" bIns="45000">
            <a:noAutofit/>
          </a:bodyPr>
          <a:p>
            <a:pPr algn="ctr">
              <a:lnSpc>
                <a:spcPct val="100000"/>
              </a:lnSpc>
              <a:spcBef>
                <a:spcPts val="320"/>
              </a:spcBef>
            </a:pPr>
            <a:r>
              <a:rPr b="1" lang="es-HN" sz="2000" spc="-1" strike="noStrike">
                <a:solidFill>
                  <a:srgbClr val="0a65b0"/>
                </a:solidFill>
                <a:latin typeface="Arial"/>
              </a:rPr>
              <a:t>97 años de radio universitaria </a:t>
            </a:r>
            <a:r>
              <a:rPr b="0" lang="es-HN" sz="2000" spc="-1" strike="noStrike">
                <a:solidFill>
                  <a:srgbClr val="0a65b0"/>
                </a:solidFill>
                <a:latin typeface="Arial"/>
              </a:rPr>
              <a:t>con emisoras en todo el mundo que van a encontrar, en la última década, un espacio de acción común, colaborativo, que las reúne, las pone en diálogo e intercambio y les permite abrir expectativas hacia el futuro de manera conjunta.</a:t>
            </a:r>
            <a:endParaRPr b="0" lang="es-AR" sz="2000" spc="-1" strike="noStrike">
              <a:latin typeface="Arial"/>
            </a:endParaRPr>
          </a:p>
          <a:p>
            <a:pPr algn="ctr">
              <a:lnSpc>
                <a:spcPct val="100000"/>
              </a:lnSpc>
              <a:spcBef>
                <a:spcPts val="320"/>
              </a:spcBef>
            </a:pPr>
            <a:r>
              <a:rPr b="1" lang="es-HN" sz="2000" spc="-1" strike="noStrike">
                <a:solidFill>
                  <a:srgbClr val="0a65b0"/>
                </a:solidFill>
                <a:latin typeface="Arial"/>
              </a:rPr>
              <a:t> </a:t>
            </a:r>
            <a:endParaRPr b="0" lang="es-AR" sz="2000" spc="-1" strike="noStrike">
              <a:latin typeface="Arial"/>
            </a:endParaRPr>
          </a:p>
          <a:p>
            <a:pPr algn="ctr">
              <a:lnSpc>
                <a:spcPct val="100000"/>
              </a:lnSpc>
              <a:spcBef>
                <a:spcPts val="320"/>
              </a:spcBef>
            </a:pPr>
            <a:r>
              <a:rPr b="0" lang="es-HN" sz="2000" spc="-1" strike="noStrike">
                <a:solidFill>
                  <a:srgbClr val="0a65b0"/>
                </a:solidFill>
                <a:latin typeface="Arial"/>
              </a:rPr>
              <a:t>Nos proponemosreflexionar en torno al trabajo de las RRUU de los distintos países y poner en valor la importancia de la RU, la</a:t>
            </a:r>
            <a:r>
              <a:rPr b="1" lang="es-HN" sz="2000" spc="-1" strike="noStrike">
                <a:solidFill>
                  <a:srgbClr val="0a65b0"/>
                </a:solidFill>
                <a:latin typeface="Arial"/>
              </a:rPr>
              <a:t> responsabilidad y el compromiso social de estas emisoras durante la pandemia.</a:t>
            </a:r>
            <a:endParaRPr b="0" lang="es-AR" sz="2000" spc="-1" strike="noStrike">
              <a:latin typeface="Arial"/>
            </a:endParaRPr>
          </a:p>
          <a:p>
            <a:pPr algn="ctr">
              <a:lnSpc>
                <a:spcPct val="100000"/>
              </a:lnSpc>
              <a:spcBef>
                <a:spcPts val="320"/>
              </a:spcBef>
            </a:pPr>
            <a:r>
              <a:rPr b="1" lang="es-HN" sz="2000" spc="-1" strike="noStrike">
                <a:solidFill>
                  <a:srgbClr val="0a65b0"/>
                </a:solidFill>
                <a:latin typeface="Arial"/>
              </a:rPr>
              <a:t> </a:t>
            </a:r>
            <a:endParaRPr b="0" lang="es-AR" sz="2000" spc="-1" strike="noStrike">
              <a:latin typeface="Arial"/>
            </a:endParaRPr>
          </a:p>
          <a:p>
            <a:pPr algn="ctr">
              <a:lnSpc>
                <a:spcPct val="100000"/>
              </a:lnSpc>
              <a:spcBef>
                <a:spcPts val="320"/>
              </a:spcBef>
            </a:pPr>
            <a:r>
              <a:rPr b="1" lang="es-HN" sz="2000" spc="-1" strike="noStrike">
                <a:solidFill>
                  <a:srgbClr val="0a65b0"/>
                </a:solidFill>
                <a:latin typeface="Arial"/>
              </a:rPr>
              <a:t>También describir el trabajo de la RIU, red que agrupa a emisoras universitarias de todo el mundo, </a:t>
            </a:r>
            <a:r>
              <a:rPr b="0" lang="es-HN" sz="2000" spc="-1" strike="noStrike">
                <a:solidFill>
                  <a:srgbClr val="0a65b0"/>
                </a:solidFill>
                <a:latin typeface="Arial"/>
              </a:rPr>
              <a:t>bajo la coordinación de las emisoras Onda Campus (España) y Radio UNDAV (Argentina). </a:t>
            </a:r>
            <a:endParaRPr b="0" lang="es-AR" sz="2000" spc="-1" strike="noStrike">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0" name="CustomShape 1"/>
          <p:cNvSpPr/>
          <p:nvPr/>
        </p:nvSpPr>
        <p:spPr>
          <a:xfrm>
            <a:off x="2339640" y="371880"/>
            <a:ext cx="6408000" cy="1040040"/>
          </a:xfrm>
          <a:prstGeom prst="rect">
            <a:avLst/>
          </a:prstGeom>
          <a:noFill/>
          <a:ln>
            <a:noFill/>
          </a:ln>
        </p:spPr>
        <p:style>
          <a:lnRef idx="0"/>
          <a:fillRef idx="0"/>
          <a:effectRef idx="0"/>
          <a:fontRef idx="minor"/>
        </p:style>
        <p:txBody>
          <a:bodyPr lIns="90000" rIns="90000" tIns="45000" bIns="45000">
            <a:noAutofit/>
          </a:bodyPr>
          <a:p>
            <a:pPr>
              <a:lnSpc>
                <a:spcPct val="100000"/>
              </a:lnSpc>
            </a:pPr>
            <a:r>
              <a:rPr b="1" lang="pt-PT" sz="2800" spc="-1" strike="noStrike">
                <a:solidFill>
                  <a:srgbClr val="0a65b0"/>
                </a:solidFill>
                <a:latin typeface="Arial"/>
                <a:ea typeface="Arial"/>
              </a:rPr>
              <a:t>La radio universitaria </a:t>
            </a:r>
            <a:endParaRPr b="0" lang="es-AR" sz="2800" spc="-1" strike="noStrike">
              <a:latin typeface="Arial"/>
            </a:endParaRPr>
          </a:p>
        </p:txBody>
      </p:sp>
      <p:sp>
        <p:nvSpPr>
          <p:cNvPr id="161" name="CustomShape 2"/>
          <p:cNvSpPr/>
          <p:nvPr/>
        </p:nvSpPr>
        <p:spPr>
          <a:xfrm>
            <a:off x="611640" y="1512000"/>
            <a:ext cx="7920000" cy="4339440"/>
          </a:xfrm>
          <a:prstGeom prst="rect">
            <a:avLst/>
          </a:prstGeom>
          <a:noFill/>
          <a:ln>
            <a:noFill/>
          </a:ln>
        </p:spPr>
        <p:style>
          <a:lnRef idx="0"/>
          <a:fillRef idx="0"/>
          <a:effectRef idx="0"/>
          <a:fontRef idx="minor"/>
        </p:style>
        <p:txBody>
          <a:bodyPr lIns="90000" rIns="90000" tIns="45000" bIns="45000">
            <a:noAutofit/>
          </a:bodyPr>
          <a:p>
            <a:pPr algn="ctr">
              <a:lnSpc>
                <a:spcPct val="100000"/>
              </a:lnSpc>
              <a:spcBef>
                <a:spcPts val="320"/>
              </a:spcBef>
            </a:pPr>
            <a:r>
              <a:rPr b="1" lang="es-HN" sz="1600" spc="-1" strike="noStrike">
                <a:solidFill>
                  <a:srgbClr val="0a65b0"/>
                </a:solidFill>
                <a:latin typeface="Arial"/>
              </a:rPr>
              <a:t>En Argentina, a finales de 1923, nace la primera RU concebida desde sus inicios con un modelo de medio de comunicación insignia de la labor del rol de extensión de las universidades hacia la sociedad. </a:t>
            </a:r>
            <a:endParaRPr b="0" lang="es-AR" sz="1600" spc="-1" strike="noStrike">
              <a:latin typeface="Arial"/>
            </a:endParaRPr>
          </a:p>
          <a:p>
            <a:pPr algn="ctr">
              <a:lnSpc>
                <a:spcPct val="100000"/>
              </a:lnSpc>
              <a:spcBef>
                <a:spcPts val="320"/>
              </a:spcBef>
            </a:pPr>
            <a:r>
              <a:rPr b="1" lang="es-HN" sz="1600" spc="-1" strike="noStrike">
                <a:solidFill>
                  <a:srgbClr val="0a65b0"/>
                </a:solidFill>
                <a:latin typeface="Arial"/>
              </a:rPr>
              <a:t> </a:t>
            </a:r>
            <a:endParaRPr b="0" lang="es-AR" sz="1600" spc="-1" strike="noStrike">
              <a:latin typeface="Arial"/>
            </a:endParaRPr>
          </a:p>
          <a:p>
            <a:pPr algn="ctr">
              <a:lnSpc>
                <a:spcPct val="100000"/>
              </a:lnSpc>
              <a:spcBef>
                <a:spcPts val="320"/>
              </a:spcBef>
            </a:pPr>
            <a:r>
              <a:rPr b="1" lang="es-HN" sz="1600" spc="-1" strike="noStrike">
                <a:solidFill>
                  <a:srgbClr val="0a65b0"/>
                </a:solidFill>
                <a:latin typeface="Arial"/>
                <a:ea typeface="Microsoft YaHei"/>
              </a:rPr>
              <a:t>La primera RU nace en la Universidad Nacional de La Plata, el 5 de abril de 1924 y marca el inicio de un centenario camino en la creación de emisoras universitarias que comenzaron a desarrollarse en distintos países de AL. </a:t>
            </a:r>
            <a:r>
              <a:rPr b="0" lang="es-HN" sz="1600" spc="-1" strike="noStrike">
                <a:solidFill>
                  <a:srgbClr val="0a65b0"/>
                </a:solidFill>
                <a:latin typeface="Arial"/>
                <a:ea typeface="Microsoft YaHei"/>
              </a:rPr>
              <a:t>Colombia: Emisora Cultural Universidad de Antioquia,1933; México: </a:t>
            </a:r>
            <a:r>
              <a:rPr b="0" lang="es-HN" sz="1600" spc="-1" strike="noStrike">
                <a:solidFill>
                  <a:srgbClr val="0a65b0"/>
                </a:solidFill>
                <a:latin typeface="Arial"/>
              </a:rPr>
              <a:t>Radio Universidad Nacional Autónoma de México, 1937; Chile,Radio Universidad Técnica Federico Santa María, 1937.</a:t>
            </a:r>
            <a:endParaRPr b="0" lang="es-AR" sz="1600" spc="-1" strike="noStrike">
              <a:latin typeface="Arial"/>
            </a:endParaRPr>
          </a:p>
          <a:p>
            <a:pPr algn="ctr">
              <a:lnSpc>
                <a:spcPct val="100000"/>
              </a:lnSpc>
              <a:spcBef>
                <a:spcPts val="320"/>
              </a:spcBef>
            </a:pPr>
            <a:r>
              <a:rPr b="1" lang="es-HN" sz="1600" spc="-1" strike="noStrike">
                <a:solidFill>
                  <a:srgbClr val="0a65b0"/>
                </a:solidFill>
                <a:latin typeface="Arial"/>
              </a:rPr>
              <a:t> </a:t>
            </a:r>
            <a:endParaRPr b="0" lang="es-AR" sz="1600" spc="-1" strike="noStrike">
              <a:latin typeface="Arial"/>
            </a:endParaRPr>
          </a:p>
          <a:p>
            <a:pPr algn="ctr">
              <a:lnSpc>
                <a:spcPct val="100000"/>
              </a:lnSpc>
              <a:spcBef>
                <a:spcPts val="320"/>
              </a:spcBef>
            </a:pPr>
            <a:r>
              <a:rPr b="1" lang="es-HN" sz="1600" spc="-1" strike="noStrike">
                <a:solidFill>
                  <a:srgbClr val="0a65b0"/>
                </a:solidFill>
                <a:latin typeface="Arial"/>
              </a:rPr>
              <a:t> </a:t>
            </a:r>
            <a:r>
              <a:rPr b="1" lang="es-HN" sz="1600" spc="-1" strike="noStrike">
                <a:solidFill>
                  <a:srgbClr val="0a65b0"/>
                </a:solidFill>
                <a:latin typeface="Arial"/>
              </a:rPr>
              <a:t>Actualmente, también hay RU en Brasil, Uruguay, Honduras, Cuba, Ecuador, Costa Rica, Nicaragua, Bolivia, Venezuela, Perú y Paraguay. </a:t>
            </a:r>
            <a:endParaRPr b="0" lang="es-AR" sz="1600" spc="-1" strike="noStrike">
              <a:latin typeface="Arial"/>
            </a:endParaRPr>
          </a:p>
          <a:p>
            <a:pPr algn="ctr">
              <a:lnSpc>
                <a:spcPct val="100000"/>
              </a:lnSpc>
              <a:spcBef>
                <a:spcPts val="320"/>
              </a:spcBef>
            </a:pPr>
            <a:r>
              <a:rPr b="1" lang="es-HN" sz="1600" spc="-1" strike="noStrike">
                <a:solidFill>
                  <a:srgbClr val="0a65b0"/>
                </a:solidFill>
                <a:latin typeface="Arial"/>
              </a:rPr>
              <a:t> </a:t>
            </a:r>
            <a:endParaRPr b="0" lang="es-AR" sz="1600" spc="-1" strike="noStrike">
              <a:latin typeface="Arial"/>
            </a:endParaRPr>
          </a:p>
          <a:p>
            <a:pPr algn="ctr">
              <a:lnSpc>
                <a:spcPct val="100000"/>
              </a:lnSpc>
              <a:spcBef>
                <a:spcPts val="320"/>
              </a:spcBef>
            </a:pPr>
            <a:r>
              <a:rPr b="1" lang="es-HN" sz="1600" spc="-1" strike="noStrike">
                <a:solidFill>
                  <a:srgbClr val="0a65b0"/>
                </a:solidFill>
                <a:latin typeface="Arial"/>
              </a:rPr>
              <a:t>A 97 años de su nacimiento, la RU tiene lugar en todo el mundo. Existe también un gran desarrollo de RU en Norteamérica; y en países de Europa como España, Italia, Francia o Portugal; e incluso se registran experiencias en Oceanía, Asia y África (Vázquez, 2012: 94-95).</a:t>
            </a:r>
            <a:endParaRPr b="0" lang="es-AR" sz="1600" spc="-1" strike="noStrike">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2" name="CustomShape 1"/>
          <p:cNvSpPr/>
          <p:nvPr/>
        </p:nvSpPr>
        <p:spPr>
          <a:xfrm>
            <a:off x="2339640" y="371880"/>
            <a:ext cx="6408000" cy="1040040"/>
          </a:xfrm>
          <a:prstGeom prst="rect">
            <a:avLst/>
          </a:prstGeom>
          <a:noFill/>
          <a:ln>
            <a:noFill/>
          </a:ln>
        </p:spPr>
        <p:style>
          <a:lnRef idx="0"/>
          <a:fillRef idx="0"/>
          <a:effectRef idx="0"/>
          <a:fontRef idx="minor"/>
        </p:style>
        <p:txBody>
          <a:bodyPr lIns="90000" rIns="90000" tIns="45000" bIns="45000">
            <a:noAutofit/>
          </a:bodyPr>
          <a:p>
            <a:pPr>
              <a:lnSpc>
                <a:spcPct val="100000"/>
              </a:lnSpc>
            </a:pPr>
            <a:r>
              <a:rPr b="1" lang="pt-PT" sz="2800" spc="-1" strike="noStrike">
                <a:solidFill>
                  <a:srgbClr val="0a65b0"/>
                </a:solidFill>
                <a:latin typeface="Arial"/>
                <a:ea typeface="Arial"/>
              </a:rPr>
              <a:t>La RU y el trabajo en red en la pandemia</a:t>
            </a:r>
            <a:endParaRPr b="0" lang="es-AR" sz="2800" spc="-1" strike="noStrike">
              <a:latin typeface="Arial"/>
            </a:endParaRPr>
          </a:p>
        </p:txBody>
      </p:sp>
      <p:sp>
        <p:nvSpPr>
          <p:cNvPr id="163" name="CustomShape 2"/>
          <p:cNvSpPr/>
          <p:nvPr/>
        </p:nvSpPr>
        <p:spPr>
          <a:xfrm>
            <a:off x="611640" y="1512000"/>
            <a:ext cx="7920000" cy="4339440"/>
          </a:xfrm>
          <a:prstGeom prst="rect">
            <a:avLst/>
          </a:prstGeom>
          <a:noFill/>
          <a:ln>
            <a:noFill/>
          </a:ln>
        </p:spPr>
        <p:style>
          <a:lnRef idx="0"/>
          <a:fillRef idx="0"/>
          <a:effectRef idx="0"/>
          <a:fontRef idx="minor"/>
        </p:style>
        <p:txBody>
          <a:bodyPr lIns="90000" rIns="90000" tIns="45000" bIns="45000">
            <a:noAutofit/>
          </a:bodyPr>
          <a:p>
            <a:pPr algn="just">
              <a:lnSpc>
                <a:spcPct val="150000"/>
              </a:lnSpc>
            </a:pPr>
            <a:r>
              <a:rPr b="1" lang="es-ES" sz="1600" spc="-1" strike="noStrike">
                <a:solidFill>
                  <a:srgbClr val="0a65b0"/>
                </a:solidFill>
                <a:latin typeface="Arial"/>
              </a:rPr>
              <a:t>En los países de AL existen, desde los 90, redes de RU: Argentina, ARUNA; México, RRUM; Chile, REUCH; Colombia, RRUC; Ecuador, RUE. </a:t>
            </a:r>
            <a:endParaRPr b="0" lang="es-AR" sz="1600" spc="-1" strike="noStrike">
              <a:latin typeface="Arial"/>
            </a:endParaRPr>
          </a:p>
          <a:p>
            <a:pPr algn="just">
              <a:lnSpc>
                <a:spcPct val="150000"/>
              </a:lnSpc>
            </a:pPr>
            <a:endParaRPr b="0" lang="es-AR" sz="1600" spc="-1" strike="noStrike">
              <a:latin typeface="Arial"/>
            </a:endParaRPr>
          </a:p>
          <a:p>
            <a:pPr algn="just">
              <a:lnSpc>
                <a:spcPct val="150000"/>
              </a:lnSpc>
            </a:pPr>
            <a:r>
              <a:rPr b="1" lang="es-ES" sz="1600" spc="-1" strike="noStrike">
                <a:solidFill>
                  <a:srgbClr val="0a65b0"/>
                </a:solidFill>
                <a:latin typeface="Arial"/>
              </a:rPr>
              <a:t>- 2009: Red de Radio Universitaria de Latinoamérica y el Caribe (RRULAC)  agrupó a unas 300 emisoras universitarias de 9 países. </a:t>
            </a:r>
            <a:endParaRPr b="0" lang="es-AR" sz="1600" spc="-1" strike="noStrike">
              <a:latin typeface="Arial"/>
            </a:endParaRPr>
          </a:p>
          <a:p>
            <a:pPr algn="just">
              <a:lnSpc>
                <a:spcPct val="150000"/>
              </a:lnSpc>
            </a:pPr>
            <a:endParaRPr b="0" lang="es-AR" sz="1600" spc="-1" strike="noStrike">
              <a:latin typeface="Arial"/>
            </a:endParaRPr>
          </a:p>
          <a:p>
            <a:pPr algn="just">
              <a:lnSpc>
                <a:spcPct val="150000"/>
              </a:lnSpc>
            </a:pPr>
            <a:r>
              <a:rPr b="1" lang="es-ES" sz="1600" spc="-1" strike="noStrike">
                <a:solidFill>
                  <a:srgbClr val="0a65b0"/>
                </a:solidFill>
                <a:latin typeface="Arial"/>
              </a:rPr>
              <a:t>- 2015: Se integra España a través de la Asociación de Radios Universitarias de España (ARU). </a:t>
            </a:r>
            <a:endParaRPr b="0" lang="es-AR" sz="1600" spc="-1" strike="noStrike">
              <a:latin typeface="Arial"/>
            </a:endParaRPr>
          </a:p>
          <a:p>
            <a:pPr algn="just">
              <a:lnSpc>
                <a:spcPct val="150000"/>
              </a:lnSpc>
            </a:pPr>
            <a:endParaRPr b="0" lang="es-AR" sz="1600" spc="-1" strike="noStrike">
              <a:latin typeface="Arial"/>
            </a:endParaRPr>
          </a:p>
          <a:p>
            <a:pPr algn="just">
              <a:lnSpc>
                <a:spcPct val="150000"/>
              </a:lnSpc>
            </a:pPr>
            <a:r>
              <a:rPr b="1" lang="es-ES" sz="1600" spc="-1" strike="noStrike">
                <a:solidFill>
                  <a:srgbClr val="0a65b0"/>
                </a:solidFill>
                <a:latin typeface="Arial"/>
                <a:ea typeface="Arial"/>
              </a:rPr>
              <a:t>- 2017: RRULAC pasa a transformarse en una red internacional para albergar a emisoras de otros países interesadas en formar parte de la Red. Se incorporan nuevas redes y RU. Se replantea el nombre de la red y sus estatutos para dar paso a la Radio Internacional Universitaria (RIU).</a:t>
            </a:r>
            <a:endParaRPr b="0" lang="es-AR" sz="1600" spc="-1" strike="noStrike">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4" name="CustomShape 1"/>
          <p:cNvSpPr/>
          <p:nvPr/>
        </p:nvSpPr>
        <p:spPr>
          <a:xfrm>
            <a:off x="2339640" y="371880"/>
            <a:ext cx="6408000" cy="1040040"/>
          </a:xfrm>
          <a:prstGeom prst="rect">
            <a:avLst/>
          </a:prstGeom>
          <a:noFill/>
          <a:ln>
            <a:noFill/>
          </a:ln>
        </p:spPr>
        <p:style>
          <a:lnRef idx="0"/>
          <a:fillRef idx="0"/>
          <a:effectRef idx="0"/>
          <a:fontRef idx="minor"/>
        </p:style>
        <p:txBody>
          <a:bodyPr lIns="90000" rIns="90000" tIns="45000" bIns="45000">
            <a:noAutofit/>
          </a:bodyPr>
          <a:p>
            <a:pPr algn="just"/>
            <a:r>
              <a:rPr b="1" lang="pt-PT" sz="2800" spc="-1" strike="noStrike">
                <a:solidFill>
                  <a:srgbClr val="0a65b0"/>
                </a:solidFill>
                <a:latin typeface="Arial"/>
                <a:ea typeface="Arial"/>
              </a:rPr>
              <a:t>Radio universitaria en la pandemia</a:t>
            </a:r>
            <a:endParaRPr b="0" lang="es-AR" sz="2800" spc="-1" strike="noStrike">
              <a:latin typeface="Arial"/>
            </a:endParaRPr>
          </a:p>
        </p:txBody>
      </p:sp>
      <p:sp>
        <p:nvSpPr>
          <p:cNvPr id="165" name="CustomShape 2"/>
          <p:cNvSpPr/>
          <p:nvPr/>
        </p:nvSpPr>
        <p:spPr>
          <a:xfrm>
            <a:off x="611640" y="1512000"/>
            <a:ext cx="7920000" cy="4339440"/>
          </a:xfrm>
          <a:prstGeom prst="rect">
            <a:avLst/>
          </a:prstGeom>
          <a:noFill/>
          <a:ln>
            <a:noFill/>
          </a:ln>
        </p:spPr>
        <p:style>
          <a:lnRef idx="0"/>
          <a:fillRef idx="0"/>
          <a:effectRef idx="0"/>
          <a:fontRef idx="minor"/>
        </p:style>
        <p:txBody>
          <a:bodyPr lIns="90000" rIns="90000" tIns="45000" bIns="45000">
            <a:noAutofit/>
          </a:bodyPr>
          <a:p>
            <a:pPr algn="just">
              <a:lnSpc>
                <a:spcPct val="150000"/>
              </a:lnSpc>
            </a:pPr>
            <a:r>
              <a:rPr b="1" lang="es-ES" sz="1600" spc="-1" strike="noStrike">
                <a:solidFill>
                  <a:srgbClr val="0a65b0"/>
                </a:solidFill>
                <a:latin typeface="Arial"/>
                <a:ea typeface="Arial"/>
              </a:rPr>
              <a:t> </a:t>
            </a:r>
            <a:r>
              <a:rPr b="1" lang="es-ES" sz="1600" spc="-1" strike="noStrike">
                <a:solidFill>
                  <a:srgbClr val="0a65b0"/>
                </a:solidFill>
                <a:latin typeface="Arial"/>
                <a:ea typeface="Arial"/>
              </a:rPr>
              <a:t>- Continuar con el trabajo de la RU en pandemia y aislamiento, ha requerido esfuerzos extras y gran dedicación por parte de los equipos y trabajadorxs.</a:t>
            </a:r>
            <a:endParaRPr b="0" lang="es-AR" sz="1600" spc="-1" strike="noStrike">
              <a:latin typeface="Arial"/>
            </a:endParaRPr>
          </a:p>
          <a:p>
            <a:pPr algn="just">
              <a:lnSpc>
                <a:spcPct val="150000"/>
              </a:lnSpc>
            </a:pPr>
            <a:r>
              <a:rPr b="1" lang="es-ES" sz="1600" spc="-1" strike="noStrike">
                <a:solidFill>
                  <a:srgbClr val="0a65b0"/>
                </a:solidFill>
                <a:latin typeface="Arial"/>
                <a:ea typeface="Arial"/>
              </a:rPr>
              <a:t> </a:t>
            </a:r>
            <a:endParaRPr b="0" lang="es-AR" sz="1600" spc="-1" strike="noStrike">
              <a:latin typeface="Arial"/>
            </a:endParaRPr>
          </a:p>
          <a:p>
            <a:pPr algn="just">
              <a:lnSpc>
                <a:spcPct val="150000"/>
              </a:lnSpc>
            </a:pPr>
            <a:r>
              <a:rPr b="1" lang="es-ES" sz="1600" spc="-1" strike="noStrike">
                <a:solidFill>
                  <a:srgbClr val="0a65b0"/>
                </a:solidFill>
                <a:latin typeface="Arial"/>
                <a:ea typeface="Arial"/>
              </a:rPr>
              <a:t>- Se evidenció la importancia de la convergencia digital. Las RRSS, Internet y los dispositivos móviles, como herramienta para continuar con la comunicación y la difusión de los contenidos de la RU.</a:t>
            </a:r>
            <a:endParaRPr b="0" lang="es-AR" sz="1600" spc="-1" strike="noStrike">
              <a:latin typeface="Arial"/>
            </a:endParaRPr>
          </a:p>
          <a:p>
            <a:pPr algn="just">
              <a:lnSpc>
                <a:spcPct val="150000"/>
              </a:lnSpc>
            </a:pPr>
            <a:endParaRPr b="0" lang="es-AR" sz="1600" spc="-1" strike="noStrike">
              <a:latin typeface="Arial"/>
            </a:endParaRPr>
          </a:p>
          <a:p>
            <a:pPr algn="just">
              <a:lnSpc>
                <a:spcPct val="150000"/>
              </a:lnSpc>
            </a:pPr>
            <a:r>
              <a:rPr b="1" lang="es-ES" sz="1600" spc="-1" strike="noStrike">
                <a:solidFill>
                  <a:srgbClr val="0a65b0"/>
                </a:solidFill>
                <a:latin typeface="Arial"/>
                <a:ea typeface="Arial"/>
              </a:rPr>
              <a:t>- RU: necesarias por informar desde una comunicación inclusiva, democrática y alternativa, integrando las voces de la comunidad universitaria, actores políticos y del territorio y extenderla a la sociedad.</a:t>
            </a:r>
            <a:endParaRPr b="0" lang="es-AR" sz="1600" spc="-1" strike="noStrike">
              <a:latin typeface="Arial"/>
            </a:endParaRPr>
          </a:p>
          <a:p>
            <a:pPr algn="just">
              <a:lnSpc>
                <a:spcPct val="150000"/>
              </a:lnSpc>
            </a:pPr>
            <a:endParaRPr b="0" lang="es-AR" sz="1600" spc="-1" strike="noStrike">
              <a:latin typeface="Arial"/>
            </a:endParaRPr>
          </a:p>
          <a:p>
            <a:pPr algn="just">
              <a:lnSpc>
                <a:spcPct val="150000"/>
              </a:lnSpc>
            </a:pPr>
            <a:r>
              <a:rPr b="1" lang="es-ES" sz="1600" spc="-1" strike="noStrike">
                <a:solidFill>
                  <a:srgbClr val="0a65b0"/>
                </a:solidFill>
                <a:latin typeface="Arial"/>
                <a:ea typeface="Arial"/>
              </a:rPr>
              <a:t>- En la ponencia se recopilan testimonios de responsables de redes y RU que dan cuenta de estas cuestiones y la importancia del trabajo en red.</a:t>
            </a:r>
            <a:r>
              <a:rPr b="0" lang="es-ES" sz="1600" spc="-1" strike="noStrike">
                <a:solidFill>
                  <a:srgbClr val="0a65b0"/>
                </a:solidFill>
                <a:latin typeface="Arial"/>
                <a:ea typeface="Arial"/>
              </a:rPr>
              <a:t>.</a:t>
            </a:r>
            <a:endParaRPr b="0" lang="es-AR" sz="1600" spc="-1" strike="noStrike">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6" name="CustomShape 1"/>
          <p:cNvSpPr/>
          <p:nvPr/>
        </p:nvSpPr>
        <p:spPr>
          <a:xfrm>
            <a:off x="2339640" y="371880"/>
            <a:ext cx="6408000" cy="1040040"/>
          </a:xfrm>
          <a:prstGeom prst="rect">
            <a:avLst/>
          </a:prstGeom>
          <a:noFill/>
          <a:ln>
            <a:noFill/>
          </a:ln>
        </p:spPr>
        <p:style>
          <a:lnRef idx="0"/>
          <a:fillRef idx="0"/>
          <a:effectRef idx="0"/>
          <a:fontRef idx="minor"/>
        </p:style>
        <p:txBody>
          <a:bodyPr lIns="90000" rIns="90000" tIns="45000" bIns="45000">
            <a:noAutofit/>
          </a:bodyPr>
          <a:p>
            <a:pPr algn="just"/>
            <a:r>
              <a:rPr b="1" lang="pt-PT" sz="2800" spc="-1" strike="noStrike">
                <a:solidFill>
                  <a:srgbClr val="0a65b0"/>
                </a:solidFill>
                <a:latin typeface="Arial"/>
                <a:ea typeface="Arial"/>
              </a:rPr>
              <a:t>Acciones puestas en marcha desde la RIU</a:t>
            </a:r>
            <a:endParaRPr b="0" lang="es-ES" sz="2800" spc="-1" strike="noStrike">
              <a:latin typeface="Arial"/>
            </a:endParaRPr>
          </a:p>
        </p:txBody>
      </p:sp>
      <p:sp>
        <p:nvSpPr>
          <p:cNvPr id="167" name="CustomShape 2"/>
          <p:cNvSpPr/>
          <p:nvPr/>
        </p:nvSpPr>
        <p:spPr>
          <a:xfrm>
            <a:off x="611640" y="1512000"/>
            <a:ext cx="7920000" cy="4339440"/>
          </a:xfrm>
          <a:prstGeom prst="rect">
            <a:avLst/>
          </a:prstGeom>
          <a:noFill/>
          <a:ln>
            <a:noFill/>
          </a:ln>
        </p:spPr>
        <p:style>
          <a:lnRef idx="0"/>
          <a:fillRef idx="0"/>
          <a:effectRef idx="0"/>
          <a:fontRef idx="minor"/>
        </p:style>
        <p:txBody>
          <a:bodyPr lIns="90000" rIns="90000" tIns="45000" bIns="45000">
            <a:noAutofit/>
          </a:bodyPr>
          <a:p>
            <a:pPr algn="just">
              <a:lnSpc>
                <a:spcPct val="150000"/>
              </a:lnSpc>
            </a:pPr>
            <a:r>
              <a:rPr b="1" lang="es-ES" sz="1600" spc="-1" strike="noStrike">
                <a:solidFill>
                  <a:srgbClr val="0a65b0"/>
                </a:solidFill>
                <a:latin typeface="Arial"/>
                <a:ea typeface="Arial"/>
              </a:rPr>
              <a:t>- I Encuentro virtual de la RIU: </a:t>
            </a:r>
            <a:r>
              <a:rPr b="0" lang="es-ES" sz="1600" spc="-1" strike="noStrike">
                <a:solidFill>
                  <a:srgbClr val="0a65b0"/>
                </a:solidFill>
                <a:latin typeface="Arial"/>
                <a:ea typeface="Arial"/>
              </a:rPr>
              <a:t>5 foros con una asistencia global de más de mil personas (mayo/junio2020)</a:t>
            </a:r>
            <a:endParaRPr b="0" lang="es-AR" sz="1600" spc="-1" strike="noStrike">
              <a:latin typeface="Arial"/>
            </a:endParaRPr>
          </a:p>
          <a:p>
            <a:pPr algn="just">
              <a:lnSpc>
                <a:spcPct val="150000"/>
              </a:lnSpc>
            </a:pPr>
            <a:endParaRPr b="0" lang="es-AR" sz="1600" spc="-1" strike="noStrike">
              <a:latin typeface="Arial"/>
            </a:endParaRPr>
          </a:p>
          <a:p>
            <a:pPr algn="just">
              <a:lnSpc>
                <a:spcPct val="150000"/>
              </a:lnSpc>
            </a:pPr>
            <a:endParaRPr b="0" lang="es-AR" sz="1600" spc="-1" strike="noStrike">
              <a:latin typeface="Arial"/>
            </a:endParaRPr>
          </a:p>
        </p:txBody>
      </p:sp>
      <p:pic>
        <p:nvPicPr>
          <p:cNvPr id="168" name="Imagen 2_1" descr=""/>
          <p:cNvPicPr/>
          <p:nvPr/>
        </p:nvPicPr>
        <p:blipFill>
          <a:blip r:embed="rId1"/>
          <a:stretch/>
        </p:blipFill>
        <p:spPr>
          <a:xfrm>
            <a:off x="540720" y="2589120"/>
            <a:ext cx="8099280" cy="3458880"/>
          </a:xfrm>
          <a:prstGeom prst="rect">
            <a:avLst/>
          </a:prstGeom>
          <a:ln>
            <a:noFill/>
          </a:ln>
        </p:spPr>
      </p:pic>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9" name="CustomShape 1"/>
          <p:cNvSpPr/>
          <p:nvPr/>
        </p:nvSpPr>
        <p:spPr>
          <a:xfrm>
            <a:off x="2339640" y="371880"/>
            <a:ext cx="6408000" cy="1040040"/>
          </a:xfrm>
          <a:prstGeom prst="rect">
            <a:avLst/>
          </a:prstGeom>
          <a:noFill/>
          <a:ln>
            <a:noFill/>
          </a:ln>
        </p:spPr>
        <p:style>
          <a:lnRef idx="0"/>
          <a:fillRef idx="0"/>
          <a:effectRef idx="0"/>
          <a:fontRef idx="minor"/>
        </p:style>
        <p:txBody>
          <a:bodyPr lIns="90000" rIns="90000" tIns="45000" bIns="45000">
            <a:noAutofit/>
          </a:bodyPr>
          <a:p>
            <a:pPr algn="just"/>
            <a:r>
              <a:rPr b="1" lang="pt-PT" sz="2800" spc="-1" strike="noStrike">
                <a:solidFill>
                  <a:srgbClr val="0a65b0"/>
                </a:solidFill>
                <a:latin typeface="Arial"/>
                <a:ea typeface="Arial"/>
              </a:rPr>
              <a:t>Acciones puestas en marcha desde la RIU</a:t>
            </a:r>
            <a:endParaRPr b="0" lang="es-ES" sz="2800" spc="-1" strike="noStrike">
              <a:latin typeface="Arial"/>
            </a:endParaRPr>
          </a:p>
        </p:txBody>
      </p:sp>
      <p:sp>
        <p:nvSpPr>
          <p:cNvPr id="170" name="CustomShape 2"/>
          <p:cNvSpPr/>
          <p:nvPr/>
        </p:nvSpPr>
        <p:spPr>
          <a:xfrm>
            <a:off x="611640" y="1512000"/>
            <a:ext cx="7920000" cy="4339440"/>
          </a:xfrm>
          <a:prstGeom prst="rect">
            <a:avLst/>
          </a:prstGeom>
          <a:noFill/>
          <a:ln>
            <a:noFill/>
          </a:ln>
        </p:spPr>
        <p:style>
          <a:lnRef idx="0"/>
          <a:fillRef idx="0"/>
          <a:effectRef idx="0"/>
          <a:fontRef idx="minor"/>
        </p:style>
        <p:txBody>
          <a:bodyPr lIns="90000" rIns="90000" tIns="45000" bIns="45000">
            <a:noAutofit/>
          </a:bodyPr>
          <a:p>
            <a:pPr algn="just">
              <a:lnSpc>
                <a:spcPct val="150000"/>
              </a:lnSpc>
            </a:pPr>
            <a:r>
              <a:rPr b="1" lang="es-ES" sz="1600" spc="-1" strike="noStrike">
                <a:solidFill>
                  <a:srgbClr val="0a65b0"/>
                </a:solidFill>
                <a:latin typeface="Arial"/>
                <a:ea typeface="Arial"/>
              </a:rPr>
              <a:t>- I Encuentro Virtual de Productores de Radio: </a:t>
            </a:r>
            <a:r>
              <a:rPr b="0" lang="es-ES" sz="1600" spc="-1" strike="noStrike">
                <a:solidFill>
                  <a:srgbClr val="0a65b0"/>
                </a:solidFill>
                <a:latin typeface="Arial"/>
                <a:ea typeface="Arial"/>
              </a:rPr>
              <a:t>participación de productorxs de RRUU de Argentina, Brasil, Colombia, Ecuador, España, Honduras, México, Perú y Uruguay.</a:t>
            </a:r>
            <a:endParaRPr b="0" lang="es-AR" sz="1600" spc="-1" strike="noStrike">
              <a:latin typeface="Arial"/>
            </a:endParaRPr>
          </a:p>
          <a:p>
            <a:pPr algn="just">
              <a:lnSpc>
                <a:spcPct val="150000"/>
              </a:lnSpc>
            </a:pPr>
            <a:endParaRPr b="0" lang="es-AR" sz="1600" spc="-1" strike="noStrike">
              <a:latin typeface="Arial"/>
            </a:endParaRPr>
          </a:p>
          <a:p>
            <a:pPr algn="just">
              <a:lnSpc>
                <a:spcPct val="150000"/>
              </a:lnSpc>
            </a:pPr>
            <a:endParaRPr b="0" lang="es-AR" sz="1600" spc="-1" strike="noStrike">
              <a:latin typeface="Arial"/>
            </a:endParaRPr>
          </a:p>
        </p:txBody>
      </p:sp>
      <p:pic>
        <p:nvPicPr>
          <p:cNvPr id="171" name="" descr=""/>
          <p:cNvPicPr/>
          <p:nvPr/>
        </p:nvPicPr>
        <p:blipFill>
          <a:blip r:embed="rId1"/>
          <a:stretch/>
        </p:blipFill>
        <p:spPr>
          <a:xfrm>
            <a:off x="1296000" y="2749680"/>
            <a:ext cx="5976000" cy="3802320"/>
          </a:xfrm>
          <a:prstGeom prst="rect">
            <a:avLst/>
          </a:prstGeom>
          <a:ln>
            <a:noFill/>
          </a:ln>
        </p:spPr>
      </p:pic>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2" name="CustomShape 1"/>
          <p:cNvSpPr/>
          <p:nvPr/>
        </p:nvSpPr>
        <p:spPr>
          <a:xfrm>
            <a:off x="2339640" y="371880"/>
            <a:ext cx="6408000" cy="1040040"/>
          </a:xfrm>
          <a:prstGeom prst="rect">
            <a:avLst/>
          </a:prstGeom>
          <a:noFill/>
          <a:ln>
            <a:noFill/>
          </a:ln>
        </p:spPr>
        <p:style>
          <a:lnRef idx="0"/>
          <a:fillRef idx="0"/>
          <a:effectRef idx="0"/>
          <a:fontRef idx="minor"/>
        </p:style>
        <p:txBody>
          <a:bodyPr lIns="90000" rIns="90000" tIns="45000" bIns="45000">
            <a:noAutofit/>
          </a:bodyPr>
          <a:p>
            <a:pPr algn="just"/>
            <a:r>
              <a:rPr b="1" lang="pt-PT" sz="2800" spc="-1" strike="noStrike">
                <a:solidFill>
                  <a:srgbClr val="0a65b0"/>
                </a:solidFill>
                <a:latin typeface="Arial"/>
                <a:ea typeface="Arial"/>
              </a:rPr>
              <a:t>Acciones puestas en marcha desde la RIU</a:t>
            </a:r>
            <a:endParaRPr b="0" lang="es-ES" sz="2800" spc="-1" strike="noStrike">
              <a:latin typeface="Arial"/>
            </a:endParaRPr>
          </a:p>
        </p:txBody>
      </p:sp>
      <p:sp>
        <p:nvSpPr>
          <p:cNvPr id="173" name="CustomShape 2"/>
          <p:cNvSpPr/>
          <p:nvPr/>
        </p:nvSpPr>
        <p:spPr>
          <a:xfrm>
            <a:off x="611640" y="1512000"/>
            <a:ext cx="7920000" cy="4339440"/>
          </a:xfrm>
          <a:prstGeom prst="rect">
            <a:avLst/>
          </a:prstGeom>
          <a:noFill/>
          <a:ln>
            <a:noFill/>
          </a:ln>
        </p:spPr>
        <p:style>
          <a:lnRef idx="0"/>
          <a:fillRef idx="0"/>
          <a:effectRef idx="0"/>
          <a:fontRef idx="minor"/>
        </p:style>
        <p:txBody>
          <a:bodyPr lIns="90000" rIns="90000" tIns="45000" bIns="45000">
            <a:noAutofit/>
          </a:bodyPr>
          <a:p>
            <a:pPr algn="just">
              <a:lnSpc>
                <a:spcPct val="150000"/>
              </a:lnSpc>
            </a:pPr>
            <a:endParaRPr b="0" lang="es-AR" sz="1800" spc="-1" strike="noStrike">
              <a:latin typeface="Arial"/>
            </a:endParaRPr>
          </a:p>
          <a:p>
            <a:pPr algn="just">
              <a:lnSpc>
                <a:spcPct val="150000"/>
              </a:lnSpc>
            </a:pPr>
            <a:r>
              <a:rPr b="1" lang="es-ES" sz="1600" spc="-1" strike="noStrike">
                <a:solidFill>
                  <a:srgbClr val="0a65b0"/>
                </a:solidFill>
                <a:latin typeface="Arial"/>
                <a:ea typeface="Arial"/>
              </a:rPr>
              <a:t>- Mundo RIU – </a:t>
            </a:r>
            <a:r>
              <a:rPr b="0" lang="es-ES" sz="1600" spc="-1" strike="noStrike">
                <a:solidFill>
                  <a:srgbClr val="0a65b0"/>
                </a:solidFill>
                <a:latin typeface="Arial"/>
                <a:ea typeface="Arial"/>
              </a:rPr>
              <a:t>3 programas hasta el momento (Radio UNDAV, UNDAV TV, Facebook RIU) – Coproducción. Disponibles en YouTube UNDAV TV. </a:t>
            </a:r>
            <a:endParaRPr b="0" lang="es-AR" sz="1600" spc="-1" strike="noStrike">
              <a:latin typeface="Arial"/>
            </a:endParaRPr>
          </a:p>
          <a:p>
            <a:pPr algn="just">
              <a:lnSpc>
                <a:spcPct val="150000"/>
              </a:lnSpc>
            </a:pPr>
            <a:endParaRPr b="0" lang="es-AR" sz="1600" spc="-1" strike="noStrike">
              <a:latin typeface="Arial"/>
            </a:endParaRPr>
          </a:p>
          <a:p>
            <a:pPr algn="just">
              <a:lnSpc>
                <a:spcPct val="150000"/>
              </a:lnSpc>
            </a:pPr>
            <a:endParaRPr b="0" lang="es-AR" sz="1600" spc="-1" strike="noStrike">
              <a:latin typeface="Arial"/>
            </a:endParaRPr>
          </a:p>
        </p:txBody>
      </p:sp>
      <p:pic>
        <p:nvPicPr>
          <p:cNvPr id="174" name="" descr=""/>
          <p:cNvPicPr/>
          <p:nvPr/>
        </p:nvPicPr>
        <p:blipFill>
          <a:blip r:embed="rId1"/>
          <a:stretch/>
        </p:blipFill>
        <p:spPr>
          <a:xfrm>
            <a:off x="360000" y="3024000"/>
            <a:ext cx="3384000" cy="3384000"/>
          </a:xfrm>
          <a:prstGeom prst="rect">
            <a:avLst/>
          </a:prstGeom>
          <a:ln>
            <a:noFill/>
          </a:ln>
        </p:spPr>
      </p:pic>
      <p:pic>
        <p:nvPicPr>
          <p:cNvPr id="175" name="" descr=""/>
          <p:cNvPicPr/>
          <p:nvPr/>
        </p:nvPicPr>
        <p:blipFill>
          <a:blip r:embed="rId2"/>
          <a:stretch/>
        </p:blipFill>
        <p:spPr>
          <a:xfrm>
            <a:off x="4032000" y="3395520"/>
            <a:ext cx="4715640" cy="2652480"/>
          </a:xfrm>
          <a:prstGeom prst="rect">
            <a:avLst/>
          </a:prstGeom>
          <a:ln>
            <a:noFill/>
          </a:ln>
        </p:spPr>
      </p:pic>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6" name="CustomShape 1"/>
          <p:cNvSpPr/>
          <p:nvPr/>
        </p:nvSpPr>
        <p:spPr>
          <a:xfrm>
            <a:off x="2339640" y="371880"/>
            <a:ext cx="6408000" cy="1040040"/>
          </a:xfrm>
          <a:prstGeom prst="rect">
            <a:avLst/>
          </a:prstGeom>
          <a:noFill/>
          <a:ln>
            <a:noFill/>
          </a:ln>
        </p:spPr>
        <p:style>
          <a:lnRef idx="0"/>
          <a:fillRef idx="0"/>
          <a:effectRef idx="0"/>
          <a:fontRef idx="minor"/>
        </p:style>
        <p:txBody>
          <a:bodyPr lIns="90000" rIns="90000" tIns="45000" bIns="45000">
            <a:noAutofit/>
          </a:bodyPr>
          <a:p>
            <a:pPr algn="just"/>
            <a:r>
              <a:rPr b="1" lang="pt-PT" sz="2800" spc="-1" strike="noStrike">
                <a:solidFill>
                  <a:srgbClr val="0a65b0"/>
                </a:solidFill>
                <a:latin typeface="Arial"/>
                <a:ea typeface="Arial"/>
              </a:rPr>
              <a:t>Acciones puestas en marcha desde la RIU</a:t>
            </a:r>
            <a:endParaRPr b="0" lang="es-ES" sz="2800" spc="-1" strike="noStrike">
              <a:latin typeface="Arial"/>
            </a:endParaRPr>
          </a:p>
        </p:txBody>
      </p:sp>
      <p:sp>
        <p:nvSpPr>
          <p:cNvPr id="177" name="CustomShape 2"/>
          <p:cNvSpPr/>
          <p:nvPr/>
        </p:nvSpPr>
        <p:spPr>
          <a:xfrm>
            <a:off x="611640" y="1512000"/>
            <a:ext cx="7920000" cy="4339440"/>
          </a:xfrm>
          <a:prstGeom prst="rect">
            <a:avLst/>
          </a:prstGeom>
          <a:noFill/>
          <a:ln>
            <a:noFill/>
          </a:ln>
        </p:spPr>
        <p:style>
          <a:lnRef idx="0"/>
          <a:fillRef idx="0"/>
          <a:effectRef idx="0"/>
          <a:fontRef idx="minor"/>
        </p:style>
        <p:txBody>
          <a:bodyPr lIns="90000" rIns="90000" tIns="45000" bIns="45000">
            <a:noAutofit/>
          </a:bodyPr>
          <a:p>
            <a:pPr algn="just">
              <a:lnSpc>
                <a:spcPct val="150000"/>
              </a:lnSpc>
            </a:pPr>
            <a:r>
              <a:rPr b="1" lang="es-ES" sz="1600" spc="-1" strike="noStrike">
                <a:solidFill>
                  <a:srgbClr val="0a65b0"/>
                </a:solidFill>
                <a:latin typeface="Arial"/>
                <a:ea typeface="Arial"/>
              </a:rPr>
              <a:t>- 16 días y contando: </a:t>
            </a:r>
            <a:r>
              <a:rPr b="0" lang="es-ES" sz="1600" spc="-1" strike="noStrike">
                <a:solidFill>
                  <a:srgbClr val="0a65b0"/>
                </a:solidFill>
                <a:latin typeface="Arial"/>
                <a:ea typeface="Arial"/>
              </a:rPr>
              <a:t>Serie radiofónica po el Día Internacional de la Eliminación de la Violencia contra la Mujer. Coordinada por Verónica Orihuela, Comisión de Género RIU, desde la radio del Instituto Tecnológico de Monterrey, México. Participaron RU de Argentina, Brasil, Chile, Colombia, España, Estados Unidos y México.</a:t>
            </a:r>
            <a:endParaRPr b="0" lang="es-AR" sz="1600" spc="-1" strike="noStrike">
              <a:latin typeface="Arial"/>
            </a:endParaRPr>
          </a:p>
          <a:p>
            <a:pPr algn="just">
              <a:lnSpc>
                <a:spcPct val="150000"/>
              </a:lnSpc>
            </a:pPr>
            <a:endParaRPr b="0" lang="es-AR" sz="1600" spc="-1" strike="noStrike">
              <a:latin typeface="Arial"/>
            </a:endParaRPr>
          </a:p>
        </p:txBody>
      </p:sp>
      <p:pic>
        <p:nvPicPr>
          <p:cNvPr id="178" name="" descr=""/>
          <p:cNvPicPr/>
          <p:nvPr/>
        </p:nvPicPr>
        <p:blipFill>
          <a:blip r:embed="rId1"/>
          <a:stretch/>
        </p:blipFill>
        <p:spPr>
          <a:xfrm>
            <a:off x="2664000" y="3168000"/>
            <a:ext cx="3456000" cy="3456000"/>
          </a:xfrm>
          <a:prstGeom prst="rect">
            <a:avLst/>
          </a:prstGeom>
          <a:ln>
            <a:noFill/>
          </a:ln>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227</TotalTime>
  <Application>LibreOffice/6.4.3.2$Windows_X86_64 LibreOffice_project/747b5d0ebf89f41c860ec2a39efd7cb15b54f2d8</Application>
  <Words>0</Words>
  <Paragraphs>0</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2018-01-10T17:58:28Z</dcterms:created>
  <dc:creator>USUARIO</dc:creator>
  <dc:description/>
  <dc:language>es-AR</dc:language>
  <cp:lastModifiedBy/>
  <dcterms:modified xsi:type="dcterms:W3CDTF">2021-06-16T09:11:31Z</dcterms:modified>
  <cp:revision>34</cp:revision>
  <dc:subject/>
  <dc:title>TEXTO  </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0</vt:i4>
  </property>
  <property fmtid="{D5CDD505-2E9C-101B-9397-08002B2CF9AE}" pid="8" name="PresentationFormat">
    <vt:lpwstr>Presentación en pantalla (4:3)</vt:lpwstr>
  </property>
  <property fmtid="{D5CDD505-2E9C-101B-9397-08002B2CF9AE}" pid="9" name="ScaleCrop">
    <vt:bool>0</vt:bool>
  </property>
  <property fmtid="{D5CDD505-2E9C-101B-9397-08002B2CF9AE}" pid="10" name="ShareDoc">
    <vt:bool>0</vt:bool>
  </property>
  <property fmtid="{D5CDD505-2E9C-101B-9397-08002B2CF9AE}" pid="11" name="Slides">
    <vt:i4>4</vt:i4>
  </property>
</Properties>
</file>