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63" r:id="rId4"/>
    <p:sldId id="265" r:id="rId5"/>
    <p:sldId id="266" r:id="rId6"/>
    <p:sldId id="267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9" autoAdjust="0"/>
    <p:restoredTop sz="94660"/>
  </p:normalViewPr>
  <p:slideViewPr>
    <p:cSldViewPr snapToGrid="0">
      <p:cViewPr>
        <p:scale>
          <a:sx n="34" d="100"/>
          <a:sy n="34" d="100"/>
        </p:scale>
        <p:origin x="24" y="1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4225-D678-4C64-AF33-308FC047C28A}" type="datetimeFigureOut">
              <a:rPr lang="fr-FR" smtClean="0"/>
              <a:t>28/12/2016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D29A9-3634-496A-81D5-EE59888C70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9373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4225-D678-4C64-AF33-308FC047C28A}" type="datetimeFigureOut">
              <a:rPr lang="fr-FR" smtClean="0"/>
              <a:t>28/12/2016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D29A9-3634-496A-81D5-EE59888C70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1715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4225-D678-4C64-AF33-308FC047C28A}" type="datetimeFigureOut">
              <a:rPr lang="fr-FR" smtClean="0"/>
              <a:t>28/12/2016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D29A9-3634-496A-81D5-EE59888C70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0044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4225-D678-4C64-AF33-308FC047C28A}" type="datetimeFigureOut">
              <a:rPr lang="fr-FR" smtClean="0"/>
              <a:t>28/12/2016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D29A9-3634-496A-81D5-EE59888C70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817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4225-D678-4C64-AF33-308FC047C28A}" type="datetimeFigureOut">
              <a:rPr lang="fr-FR" smtClean="0"/>
              <a:t>28/12/2016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D29A9-3634-496A-81D5-EE59888C70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9761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4225-D678-4C64-AF33-308FC047C28A}" type="datetimeFigureOut">
              <a:rPr lang="fr-FR" smtClean="0"/>
              <a:t>28/12/2016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D29A9-3634-496A-81D5-EE59888C70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9888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4225-D678-4C64-AF33-308FC047C28A}" type="datetimeFigureOut">
              <a:rPr lang="fr-FR" smtClean="0"/>
              <a:t>28/12/2016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D29A9-3634-496A-81D5-EE59888C70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917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4225-D678-4C64-AF33-308FC047C28A}" type="datetimeFigureOut">
              <a:rPr lang="fr-FR" smtClean="0"/>
              <a:t>28/12/2016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D29A9-3634-496A-81D5-EE59888C70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0962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4225-D678-4C64-AF33-308FC047C28A}" type="datetimeFigureOut">
              <a:rPr lang="fr-FR" smtClean="0"/>
              <a:t>28/12/2016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D29A9-3634-496A-81D5-EE59888C70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7319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4225-D678-4C64-AF33-308FC047C28A}" type="datetimeFigureOut">
              <a:rPr lang="fr-FR" smtClean="0"/>
              <a:t>28/12/2016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D29A9-3634-496A-81D5-EE59888C70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6308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4225-D678-4C64-AF33-308FC047C28A}" type="datetimeFigureOut">
              <a:rPr lang="fr-FR" smtClean="0"/>
              <a:t>28/12/2016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D29A9-3634-496A-81D5-EE59888C70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699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C4225-D678-4C64-AF33-308FC047C28A}" type="datetimeFigureOut">
              <a:rPr lang="fr-FR" smtClean="0"/>
              <a:t>28/12/2016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D29A9-3634-496A-81D5-EE59888C70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0180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998618"/>
            <a:ext cx="9144000" cy="819014"/>
          </a:xfrm>
        </p:spPr>
        <p:txBody>
          <a:bodyPr>
            <a:normAutofit fontScale="90000"/>
          </a:bodyPr>
          <a:lstStyle/>
          <a:p>
            <a:r>
              <a:rPr lang="fr-FR" b="1" i="0" dirty="0" smtClean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La matrice Eisenhower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80755" y="5130393"/>
            <a:ext cx="9144000" cy="512762"/>
          </a:xfrm>
        </p:spPr>
        <p:txBody>
          <a:bodyPr/>
          <a:lstStyle/>
          <a:p>
            <a:pPr algn="r"/>
            <a:r>
              <a:rPr lang="fr-FR" dirty="0" err="1" smtClean="0"/>
              <a:t>Charyate</a:t>
            </a:r>
            <a:r>
              <a:rPr lang="fr-FR" dirty="0" smtClean="0"/>
              <a:t>, 2015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9494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11422" y="988714"/>
            <a:ext cx="75940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200" b="1" i="0" dirty="0" smtClean="0">
                <a:effectLst/>
                <a:latin typeface="arial" panose="020B0604020202020204" pitchFamily="34" charset="0"/>
              </a:rPr>
              <a:t>Comment classer les tâches à faire en fonction de leur urgence ainsi que de leur importance?</a:t>
            </a:r>
            <a:endParaRPr lang="fr-FR" sz="3200" b="1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5934" y="2558374"/>
            <a:ext cx="8265036" cy="3800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325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avec flèche 3"/>
          <p:cNvCxnSpPr/>
          <p:nvPr/>
        </p:nvCxnSpPr>
        <p:spPr>
          <a:xfrm flipV="1">
            <a:off x="2918298" y="1186774"/>
            <a:ext cx="38911" cy="490274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>
            <a:off x="2918298" y="6089515"/>
            <a:ext cx="5625830" cy="22697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343072" y="1498059"/>
            <a:ext cx="2237362" cy="18871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3343072" y="3907277"/>
            <a:ext cx="2237362" cy="18871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5966297" y="1498059"/>
            <a:ext cx="2237362" cy="18871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5966297" y="3907277"/>
            <a:ext cx="2237362" cy="18871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3761361" y="2093467"/>
            <a:ext cx="1400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 smtClean="0"/>
              <a:t>1</a:t>
            </a:r>
            <a:endParaRPr lang="fr-FR" sz="5400" b="1" dirty="0"/>
          </a:p>
        </p:txBody>
      </p:sp>
      <p:sp>
        <p:nvSpPr>
          <p:cNvPr id="16" name="ZoneTexte 15"/>
          <p:cNvSpPr txBox="1"/>
          <p:nvPr/>
        </p:nvSpPr>
        <p:spPr>
          <a:xfrm>
            <a:off x="6384585" y="2093467"/>
            <a:ext cx="1400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 smtClean="0"/>
              <a:t>2</a:t>
            </a:r>
            <a:endParaRPr lang="fr-FR" sz="5400" b="1" dirty="0"/>
          </a:p>
        </p:txBody>
      </p:sp>
      <p:sp>
        <p:nvSpPr>
          <p:cNvPr id="17" name="ZoneTexte 16"/>
          <p:cNvSpPr txBox="1"/>
          <p:nvPr/>
        </p:nvSpPr>
        <p:spPr>
          <a:xfrm>
            <a:off x="6384584" y="4389195"/>
            <a:ext cx="1400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/>
              <a:t>4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3761361" y="4389195"/>
            <a:ext cx="1400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 smtClean="0"/>
              <a:t>3</a:t>
            </a:r>
            <a:endParaRPr lang="fr-FR" sz="5400" b="1" dirty="0"/>
          </a:p>
        </p:txBody>
      </p:sp>
      <p:sp>
        <p:nvSpPr>
          <p:cNvPr id="19" name="ZoneTexte 18"/>
          <p:cNvSpPr txBox="1"/>
          <p:nvPr/>
        </p:nvSpPr>
        <p:spPr>
          <a:xfrm>
            <a:off x="3343072" y="680936"/>
            <a:ext cx="2237362" cy="5058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3560323" y="680936"/>
            <a:ext cx="20201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0070C0"/>
                </a:solidFill>
              </a:rPr>
              <a:t>Urgent</a:t>
            </a:r>
            <a:endParaRPr lang="fr-FR" sz="3200" b="1" dirty="0">
              <a:solidFill>
                <a:srgbClr val="0070C0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5894957" y="680935"/>
            <a:ext cx="23800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0070C0"/>
                </a:solidFill>
              </a:rPr>
              <a:t>Non-urgent</a:t>
            </a:r>
            <a:endParaRPr lang="fr-FR" sz="3200" b="1" dirty="0">
              <a:solidFill>
                <a:srgbClr val="0070C0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898187" y="1889346"/>
            <a:ext cx="20201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0070C0"/>
                </a:solidFill>
              </a:rPr>
              <a:t>Important</a:t>
            </a:r>
            <a:endParaRPr lang="fr-FR" sz="3200" b="1" dirty="0">
              <a:solidFill>
                <a:srgbClr val="0070C0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689042" y="4235307"/>
            <a:ext cx="202011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0070C0"/>
                </a:solidFill>
              </a:rPr>
              <a:t>Non </a:t>
            </a:r>
            <a:r>
              <a:rPr lang="fr-FR" sz="3200" b="1" dirty="0" err="1" smtClean="0">
                <a:solidFill>
                  <a:srgbClr val="0070C0"/>
                </a:solidFill>
              </a:rPr>
              <a:t>mportant</a:t>
            </a:r>
            <a:endParaRPr lang="fr-FR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729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20" grpId="0"/>
      <p:bldP spid="21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7123" y="367848"/>
            <a:ext cx="4763311" cy="30575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817123" y="367848"/>
            <a:ext cx="476331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70C0"/>
                </a:solidFill>
              </a:rPr>
              <a:t>Tâches importantes </a:t>
            </a:r>
          </a:p>
          <a:p>
            <a:pPr algn="ctr"/>
            <a:r>
              <a:rPr lang="fr-FR" sz="2800" b="1" dirty="0" smtClean="0">
                <a:solidFill>
                  <a:srgbClr val="0070C0"/>
                </a:solidFill>
              </a:rPr>
              <a:t>mais non urgentes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b="1" dirty="0" err="1" smtClean="0"/>
              <a:t>Imposible</a:t>
            </a:r>
            <a:r>
              <a:rPr lang="fr-FR" sz="2800" b="1" dirty="0" smtClean="0"/>
              <a:t> de les déléguer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b="1" dirty="0" smtClean="0"/>
              <a:t>À </a:t>
            </a:r>
            <a:r>
              <a:rPr lang="fr-FR" sz="2800" b="1" dirty="0" err="1" smtClean="0"/>
              <a:t>repporter</a:t>
            </a:r>
            <a:r>
              <a:rPr lang="fr-FR" sz="2800" b="1" dirty="0" smtClean="0"/>
              <a:t> jusqu’au moment opportun   </a:t>
            </a:r>
          </a:p>
          <a:p>
            <a:pPr algn="ctr"/>
            <a:r>
              <a:rPr lang="fr-FR" sz="2800" b="1" dirty="0" smtClean="0">
                <a:solidFill>
                  <a:schemeClr val="accent6"/>
                </a:solidFill>
              </a:rPr>
              <a:t> </a:t>
            </a:r>
            <a:endParaRPr lang="fr-FR" sz="2800" b="1" dirty="0">
              <a:solidFill>
                <a:schemeClr val="accent6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966297" y="367848"/>
            <a:ext cx="4763311" cy="30575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/>
          <p:cNvSpPr txBox="1"/>
          <p:nvPr/>
        </p:nvSpPr>
        <p:spPr>
          <a:xfrm>
            <a:off x="5966297" y="367848"/>
            <a:ext cx="476331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70C0"/>
                </a:solidFill>
              </a:rPr>
              <a:t>T</a:t>
            </a:r>
            <a:r>
              <a:rPr lang="fr-FR" sz="2800" b="1" dirty="0" smtClean="0">
                <a:solidFill>
                  <a:srgbClr val="0070C0"/>
                </a:solidFill>
              </a:rPr>
              <a:t>â</a:t>
            </a:r>
            <a:r>
              <a:rPr lang="fr-FR" sz="2800" b="1" dirty="0" smtClean="0">
                <a:solidFill>
                  <a:srgbClr val="0070C0"/>
                </a:solidFill>
              </a:rPr>
              <a:t>ches </a:t>
            </a:r>
            <a:r>
              <a:rPr lang="fr-FR" sz="2800" b="1" dirty="0" smtClean="0">
                <a:solidFill>
                  <a:srgbClr val="0070C0"/>
                </a:solidFill>
              </a:rPr>
              <a:t>urgentes</a:t>
            </a:r>
          </a:p>
          <a:p>
            <a:pPr algn="ctr"/>
            <a:r>
              <a:rPr lang="fr-FR" sz="2800" b="1" dirty="0" smtClean="0">
                <a:solidFill>
                  <a:srgbClr val="0070C0"/>
                </a:solidFill>
              </a:rPr>
              <a:t>et importantes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b="1" dirty="0" smtClean="0"/>
              <a:t>À</a:t>
            </a:r>
            <a:r>
              <a:rPr lang="fr-FR" sz="2800" b="1" dirty="0" smtClean="0"/>
              <a:t> effectuer en priorité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b="1" dirty="0" err="1" smtClean="0"/>
              <a:t>Imposible</a:t>
            </a:r>
            <a:r>
              <a:rPr lang="fr-FR" sz="2800" b="1" dirty="0" smtClean="0"/>
              <a:t> de les déléguer</a:t>
            </a:r>
          </a:p>
          <a:p>
            <a:pPr algn="ctr"/>
            <a:r>
              <a:rPr lang="fr-FR" sz="2800" b="1" dirty="0" smtClean="0">
                <a:solidFill>
                  <a:schemeClr val="accent6"/>
                </a:solidFill>
              </a:rPr>
              <a:t> </a:t>
            </a:r>
            <a:endParaRPr lang="fr-FR" sz="2800" b="1" dirty="0">
              <a:solidFill>
                <a:schemeClr val="accent6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800909" y="3605827"/>
            <a:ext cx="4763311" cy="30575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ZoneTexte 26"/>
          <p:cNvSpPr txBox="1"/>
          <p:nvPr/>
        </p:nvSpPr>
        <p:spPr>
          <a:xfrm>
            <a:off x="817123" y="3665686"/>
            <a:ext cx="476331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70C0"/>
                </a:solidFill>
              </a:rPr>
              <a:t>T</a:t>
            </a:r>
            <a:r>
              <a:rPr lang="fr-FR" sz="2800" b="1" dirty="0" smtClean="0">
                <a:solidFill>
                  <a:srgbClr val="0070C0"/>
                </a:solidFill>
              </a:rPr>
              <a:t>â</a:t>
            </a:r>
            <a:r>
              <a:rPr lang="fr-FR" sz="2800" b="1" dirty="0" smtClean="0">
                <a:solidFill>
                  <a:srgbClr val="0070C0"/>
                </a:solidFill>
              </a:rPr>
              <a:t>ches ni-importantes </a:t>
            </a:r>
          </a:p>
          <a:p>
            <a:pPr algn="ctr"/>
            <a:r>
              <a:rPr lang="fr-FR" sz="2800" b="1" dirty="0" smtClean="0">
                <a:solidFill>
                  <a:srgbClr val="0070C0"/>
                </a:solidFill>
              </a:rPr>
              <a:t>ni-urgentes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b="1" dirty="0" smtClean="0"/>
              <a:t>Si leur </a:t>
            </a:r>
            <a:r>
              <a:rPr lang="fr-FR" sz="2800" b="1" dirty="0" err="1" smtClean="0"/>
              <a:t>realisation</a:t>
            </a:r>
            <a:r>
              <a:rPr lang="fr-FR" sz="2800" b="1" dirty="0" smtClean="0"/>
              <a:t> est pertinente: à déléguer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b="1" dirty="0" smtClean="0"/>
              <a:t>T</a:t>
            </a:r>
            <a:r>
              <a:rPr lang="fr-FR" sz="2800" b="1" dirty="0"/>
              <a:t>â</a:t>
            </a:r>
            <a:r>
              <a:rPr lang="fr-FR" sz="2800" b="1" dirty="0" smtClean="0"/>
              <a:t>ches à supprimer si non pertinentes </a:t>
            </a:r>
          </a:p>
          <a:p>
            <a:pPr algn="ctr"/>
            <a:r>
              <a:rPr lang="fr-FR" sz="2800" b="1" dirty="0" smtClean="0">
                <a:solidFill>
                  <a:schemeClr val="accent6"/>
                </a:solidFill>
              </a:rPr>
              <a:t> </a:t>
            </a:r>
            <a:endParaRPr lang="fr-FR" sz="2800" b="1" dirty="0">
              <a:solidFill>
                <a:schemeClr val="accent6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966296" y="3605827"/>
            <a:ext cx="4763311" cy="30575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/>
          <p:cNvSpPr txBox="1"/>
          <p:nvPr/>
        </p:nvSpPr>
        <p:spPr>
          <a:xfrm>
            <a:off x="5966296" y="3690826"/>
            <a:ext cx="476331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70C0"/>
                </a:solidFill>
              </a:rPr>
              <a:t>T</a:t>
            </a:r>
            <a:r>
              <a:rPr lang="fr-FR" sz="2800" b="1" dirty="0" smtClean="0">
                <a:solidFill>
                  <a:srgbClr val="0070C0"/>
                </a:solidFill>
              </a:rPr>
              <a:t>â</a:t>
            </a:r>
            <a:r>
              <a:rPr lang="fr-FR" sz="2800" b="1" dirty="0" smtClean="0">
                <a:solidFill>
                  <a:srgbClr val="0070C0"/>
                </a:solidFill>
              </a:rPr>
              <a:t>ches urgentes </a:t>
            </a:r>
          </a:p>
          <a:p>
            <a:pPr algn="ctr"/>
            <a:r>
              <a:rPr lang="fr-FR" sz="2800" b="1" dirty="0" smtClean="0">
                <a:solidFill>
                  <a:srgbClr val="0070C0"/>
                </a:solidFill>
              </a:rPr>
              <a:t>mais peu importantes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b="1" dirty="0" smtClean="0"/>
              <a:t>T</a:t>
            </a:r>
            <a:r>
              <a:rPr lang="fr-FR" sz="2800" b="1" dirty="0"/>
              <a:t>â</a:t>
            </a:r>
            <a:r>
              <a:rPr lang="fr-FR" sz="2800" b="1" dirty="0" smtClean="0"/>
              <a:t>ches de court-terme, immédiates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b="1" dirty="0" smtClean="0"/>
              <a:t>Peuvent </a:t>
            </a:r>
            <a:r>
              <a:rPr lang="fr-FR" sz="2800" b="1" dirty="0"/>
              <a:t>être</a:t>
            </a:r>
            <a:r>
              <a:rPr lang="fr-FR" sz="2800" b="1" dirty="0" smtClean="0"/>
              <a:t> déléguées  </a:t>
            </a:r>
          </a:p>
          <a:p>
            <a:pPr algn="ctr"/>
            <a:r>
              <a:rPr lang="fr-FR" sz="2800" b="1" dirty="0" smtClean="0">
                <a:solidFill>
                  <a:schemeClr val="accent6"/>
                </a:solidFill>
              </a:rPr>
              <a:t> </a:t>
            </a:r>
            <a:endParaRPr lang="fr-FR" sz="28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281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  <p:bldP spid="25" grpId="0" build="p"/>
      <p:bldP spid="27" grpId="0" build="p"/>
      <p:bldP spid="2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avec flèche 3"/>
          <p:cNvCxnSpPr/>
          <p:nvPr/>
        </p:nvCxnSpPr>
        <p:spPr>
          <a:xfrm flipV="1">
            <a:off x="2918298" y="409784"/>
            <a:ext cx="38911" cy="490274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>
            <a:off x="2918298" y="5313474"/>
            <a:ext cx="5625830" cy="22697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242552" y="730411"/>
            <a:ext cx="2237362" cy="18871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3242551" y="2822633"/>
            <a:ext cx="2237362" cy="18871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5961589" y="730411"/>
            <a:ext cx="2237362" cy="18871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5961589" y="2861154"/>
            <a:ext cx="2237362" cy="18871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3560322" y="889164"/>
            <a:ext cx="16018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/>
              <a:t>À</a:t>
            </a:r>
            <a:r>
              <a:rPr lang="fr-FR" sz="3200" b="1" dirty="0" smtClean="0"/>
              <a:t> faire plus-tard  </a:t>
            </a:r>
            <a:endParaRPr lang="fr-FR" sz="3200" b="1" dirty="0"/>
          </a:p>
        </p:txBody>
      </p:sp>
      <p:sp>
        <p:nvSpPr>
          <p:cNvPr id="20" name="ZoneTexte 19"/>
          <p:cNvSpPr txBox="1"/>
          <p:nvPr/>
        </p:nvSpPr>
        <p:spPr>
          <a:xfrm>
            <a:off x="4361232" y="5355071"/>
            <a:ext cx="20201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0070C0"/>
                </a:solidFill>
              </a:rPr>
              <a:t>Urgence</a:t>
            </a:r>
            <a:endParaRPr lang="fr-FR" sz="3200" b="1" dirty="0">
              <a:solidFill>
                <a:srgbClr val="0070C0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 rot="16200000">
            <a:off x="1125183" y="2798615"/>
            <a:ext cx="2427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0070C0"/>
                </a:solidFill>
              </a:rPr>
              <a:t>Importance</a:t>
            </a:r>
            <a:endParaRPr lang="fr-FR" sz="3200" b="1" dirty="0">
              <a:solidFill>
                <a:srgbClr val="0070C0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6183546" y="889164"/>
            <a:ext cx="16018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/>
              <a:t>À</a:t>
            </a:r>
            <a:r>
              <a:rPr lang="fr-FR" sz="3200" b="1" dirty="0" smtClean="0"/>
              <a:t> faire tout de suite  </a:t>
            </a:r>
            <a:endParaRPr lang="fr-FR" sz="3200" b="1" dirty="0"/>
          </a:p>
        </p:txBody>
      </p:sp>
      <p:sp>
        <p:nvSpPr>
          <p:cNvPr id="25" name="ZoneTexte 24"/>
          <p:cNvSpPr txBox="1"/>
          <p:nvPr/>
        </p:nvSpPr>
        <p:spPr>
          <a:xfrm>
            <a:off x="3560322" y="3253803"/>
            <a:ext cx="160182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/>
              <a:t>À</a:t>
            </a:r>
            <a:r>
              <a:rPr lang="fr-FR" sz="3200" b="1" dirty="0" smtClean="0"/>
              <a:t> </a:t>
            </a:r>
          </a:p>
          <a:p>
            <a:pPr algn="ctr"/>
            <a:r>
              <a:rPr lang="fr-FR" sz="3200" b="1" dirty="0" smtClean="0"/>
              <a:t>éviter</a:t>
            </a:r>
            <a:endParaRPr lang="fr-FR" sz="3200" b="1" dirty="0"/>
          </a:p>
        </p:txBody>
      </p:sp>
      <p:sp>
        <p:nvSpPr>
          <p:cNvPr id="26" name="ZoneTexte 25"/>
          <p:cNvSpPr txBox="1"/>
          <p:nvPr/>
        </p:nvSpPr>
        <p:spPr>
          <a:xfrm>
            <a:off x="6111317" y="3227607"/>
            <a:ext cx="18007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/>
              <a:t>À</a:t>
            </a:r>
            <a:r>
              <a:rPr lang="fr-FR" sz="3200" b="1" dirty="0" smtClean="0"/>
              <a:t> déléguer</a:t>
            </a:r>
            <a:endParaRPr lang="fr-FR" sz="3200" b="1" dirty="0"/>
          </a:p>
        </p:txBody>
      </p:sp>
    </p:spTree>
    <p:extLst>
      <p:ext uri="{BB962C8B-B14F-4D97-AF65-F5344CB8AC3E}">
        <p14:creationId xmlns:p14="http://schemas.microsoft.com/office/powerpoint/2010/main" val="1639025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0" grpId="0"/>
      <p:bldP spid="22" grpId="0"/>
      <p:bldP spid="24" grpId="0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430966" y="2497873"/>
            <a:ext cx="68022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/>
              <a:t>Merci pour votre attention</a:t>
            </a:r>
            <a:endParaRPr lang="fr-FR" sz="3200" b="1" dirty="0"/>
          </a:p>
        </p:txBody>
      </p:sp>
    </p:spTree>
    <p:extLst>
      <p:ext uri="{BB962C8B-B14F-4D97-AF65-F5344CB8AC3E}">
        <p14:creationId xmlns:p14="http://schemas.microsoft.com/office/powerpoint/2010/main" val="3791986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110</Words>
  <Application>Microsoft Office PowerPoint</Application>
  <PresentationFormat>Grand écran</PresentationFormat>
  <Paragraphs>39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Arial</vt:lpstr>
      <vt:lpstr>Calibri</vt:lpstr>
      <vt:lpstr>Calibri Light</vt:lpstr>
      <vt:lpstr>Thème Office</vt:lpstr>
      <vt:lpstr>La matrice Eisenhower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user</dc:creator>
  <cp:lastModifiedBy>user</cp:lastModifiedBy>
  <cp:revision>11</cp:revision>
  <dcterms:created xsi:type="dcterms:W3CDTF">2016-12-28T20:24:38Z</dcterms:created>
  <dcterms:modified xsi:type="dcterms:W3CDTF">2016-12-28T21:33:27Z</dcterms:modified>
</cp:coreProperties>
</file>