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20450-CB5E-C256-96C1-E49482C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4BF630-4A82-4144-8759-FDA1511B84D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EE644-E944-42EC-AF77-07347C15F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493AC-AA46-41BE-67B9-6693F7588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8CDD7-1FCA-4919-B438-A705347FC0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8722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8B2C3-CE29-13F9-D255-1A7B84606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69101-7FDF-4701-8252-572D2C3C859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3725A-34FA-4F65-0CDB-87EB7B66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BD48-1595-660A-84BC-043714C94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54F65-A4EE-40A4-939C-2781B70B92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082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79766-1040-841B-390E-400F73D0C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A5BCFA-CADA-4D4D-98AD-82A0DDC6973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CA72D-53DC-8D1A-EAC5-95D50BB76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2C7BD-7B82-F3AF-F4BE-5970E47F3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B4157-89CC-4ECB-93BA-6DF68E17B2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610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BBB49-85F2-A619-D22C-CCA9B3603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01F45D-8098-4E84-A7AA-11CB2ED5F8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020E1-AC05-9F4A-74A4-B810C71D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15EE7-E6CF-CD4A-5548-C44A3AFF8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DA283-5222-4D73-BFDD-BEBD2139AE2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649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DD0C9-32C4-E37B-3CFF-253ADB59D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2C50E7-3DEB-45AC-B55C-1D4BED2225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DCF69-81A1-E1E7-0C14-8167D7896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BFEC2-FF8D-138A-C05B-636CD7749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BC370-E611-465B-BC9C-9CD0BFBDE2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230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FB3FCDB-53AA-7DA2-45C7-C6E227E27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2C5E38-FD6F-4828-B1B9-52420A500E5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CE995E-9744-D973-229F-D9F7C7972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5C1ACB-D074-DC0B-9E0E-DF31CAB3A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C169E-8937-4950-B737-A49C4E8DA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151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BCCE15-BC0B-AFCC-369F-6FC71C33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22831-7286-409C-BBC0-97D593BA349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7C766CC-0961-FC35-42EE-6B7059666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6D7D39-4C9D-2AAE-423C-4456AEF5A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4090F-503F-4BB5-8B53-D5458BD1487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466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D2F5D84-1EFD-A777-0DBE-F032C9C43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0459C8-B4AD-4D38-8D6E-C47A4E23846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B804B6-74D4-C02D-761B-F8FD3174C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DE66980-24C3-2AC7-0A0B-D8F09048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63837-EF3F-4C8F-906D-E7543E7B7FA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319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25E1E3C-1C9F-2C65-703A-2237CC7AA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04EEC-1DD5-43E6-B413-984C9D585AD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C32D11E-A138-CF17-5BE6-CBC2F7C74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E15E2DE-A566-715F-E2F9-BDAD67338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9266A-FE0E-4F4F-A88D-0126A1A2AE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22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CD9429-401D-72DE-1950-ADFCF9BA0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CA754-26E0-40C8-A34F-414D08D3165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35AE98-D8D9-F574-A6C1-F9D8D48F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3220DD-7A49-5F73-8713-6DF5E59DF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0D0EF-FF51-4011-8878-FEC90C5ADA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294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8125BA-3268-2326-59BF-87F2423D7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05CDF-3D8C-4293-95D0-5773091E2A3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55D2C5-8911-73A9-53A8-C89A2853E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146C51-DDE0-6DC5-F0F4-FBC65C31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9D2AB-ED14-401C-8B2E-ED28E47E14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899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0E041F-A890-BFA1-0CDF-D4006FEA5C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C0055C6-5EF4-346A-5DF7-A667BA6C87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5A968-ED8D-80B4-EB4C-94EB847EF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8C7DC2E-BB9F-4CA4-8713-F49066442C6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3A413-B470-ED97-7F88-573776BDAD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B7A11-0F16-F50C-DB3A-39CC270EC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076FDDB-5CC1-414D-90AE-333E6B26EA1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EA15EBA-731C-9D28-573E-BA079ED919A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0DD6CA5-0A2B-459F-8969-5F0F58ADC46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7BE67ED-9773-BFF2-0805-1B37D2D10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2FDF2EE-F29D-46E0-3580-029FEB302A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3DFF01F-63B6-3478-0297-77987F4688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D1C7AC5-86C7-E335-7A1F-3057A2ADD4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1432DCB-5F9F-ACA0-B930-1218E577D8E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4786023-39AA-01A5-C390-D57144B06D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5FE2D1A-F51A-B7F2-75EA-B65806A45B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6BE072D-9276-79CD-19A3-8A809ACD366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E6F125AB-6C03-9C28-612B-0B464BCC9A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B65B432-4478-CEC4-F978-1CB1A19C4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047BB73-0708-365B-1CFD-D9C5D1C91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F09C020-CE4E-9FDB-B880-9C3FF84E17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162645-852D-7E0D-256B-EBF5AC612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943D000-241B-A739-7118-6C8B4C1E2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9FD48DB-4BDB-E5C2-000A-FC5AC02DDA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D5A3079-E144-740F-3090-F23DF5471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2E49D7C-1C9F-4574-BA6C-7FD078395A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9932141-A0F2-CF60-E102-5D9FF942D5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AC11C3A8-150D-7570-573F-3F6523461E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6E9FBF-C6FB-15C3-38FF-776718234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38134DE-32B4-9A0D-517D-6FE5A3675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42DFB18-B101-1A05-677C-E929C3BEE8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9F98E68-3701-0A10-C6D6-A086C21234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5BBC55-113C-9123-9D51-4ADA38D3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458AD587-FBB5-EF7C-276B-592D740692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8F70703-5661-7B40-2DF0-30AA3BFC9A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29D1FEE-189D-7042-2B29-FEE8D33200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CE03CDC-FCF3-D347-1F9A-1A2DDDE248E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E100BD1D-9528-1C3A-ADBD-B112406094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C9A67A5-D4A9-8AB0-D21C-10BCD27A63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8139483-5E5C-4F90-1BE8-1348A70A8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00DD85F-141B-F783-0DA9-B275F9C2F46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26646F-CDD0-2159-FBE8-0AAE56C0C8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1544D16-7362-2995-5AB1-BB0EE385D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F9BCCE8-4F34-F3E7-8D08-F3DB7B95601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45FD81D-5A55-F0F6-EEA4-D15AD208AA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63D8BB2-E06E-92E3-25B4-4AEB903069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99A640B-5B27-7814-77AC-D7FA17E84D5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DC41B40-CC1F-1230-1529-DE5538E1AC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9EDE987-D053-F21D-AD5D-E6E7685555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E83D7B4-7DB4-EFBF-1A71-38DC2F31C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F7B562CA-03F2-835D-2F3F-BF7B01A8C4C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531D4BD-7C68-C970-B593-2836947C1C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5E27ABA-353E-9469-4826-0E9C566650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8FA87563-763F-3828-580C-AE91E60C2E0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D4C09EC-4D52-6972-31CC-D682532B8D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A745A17-27F3-1075-DCC0-254FE55567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1E98F27-13AC-CBF4-0A60-9CC8C9DCC02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8814139-E0D5-13D0-7712-1C4D084451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0E7BA3-AE0C-A777-F5BF-BED3C14351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FFD97C0-CB82-82B3-C600-BAFDB066B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C4FD805D-D018-3423-E2B9-576AAF4BFCE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5099FB4-ED85-7545-9911-D32C12C835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3580FB4-EEE0-A645-ACBB-E0A28D2B2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94B0B2D-9964-F499-5E51-28E41442CD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310C293-F684-15A6-61ED-B757770521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D64C8D9-A8F0-8BD8-D177-B2DCD86F9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2A0F28E0-BD5B-52A2-D157-FC0CC1DB2F1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998316E3-BE7C-AA80-4A4B-B5A51C8E78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43EC08-0846-5553-6AA2-DF62E3832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2009-03-14T12:16:15Z</dcterms:created>
  <dcterms:modified xsi:type="dcterms:W3CDTF">2025-01-08T07:54:37Z</dcterms:modified>
</cp:coreProperties>
</file>