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5"/>
  </p:notesMasterIdLst>
  <p:handoutMasterIdLst>
    <p:handoutMasterId r:id="rId36"/>
  </p:handoutMasterIdLst>
  <p:sldIdLst>
    <p:sldId id="256" r:id="rId2"/>
    <p:sldId id="257" r:id="rId3"/>
    <p:sldId id="258" r:id="rId4"/>
    <p:sldId id="259" r:id="rId5"/>
    <p:sldId id="260" r:id="rId6"/>
    <p:sldId id="261" r:id="rId7"/>
    <p:sldId id="262" r:id="rId8"/>
    <p:sldId id="289" r:id="rId9"/>
    <p:sldId id="288" r:id="rId10"/>
    <p:sldId id="263" r:id="rId11"/>
    <p:sldId id="264" r:id="rId12"/>
    <p:sldId id="265" r:id="rId13"/>
    <p:sldId id="266" r:id="rId14"/>
    <p:sldId id="267" r:id="rId15"/>
    <p:sldId id="268" r:id="rId16"/>
    <p:sldId id="270" r:id="rId17"/>
    <p:sldId id="271"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90"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23E5DC-17ED-45C5-B13B-3973C345304F}" type="datetimeFigureOut">
              <a:rPr lang="en-US" smtClean="0"/>
              <a:pPr/>
              <a:t>1/11/2015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61ACDF2-02CC-480E-82DC-4C380CCBC72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299ED2-A2B9-49D1-B608-6AEA8D0FAA4C}" type="datetimeFigureOut">
              <a:rPr lang="en-US" smtClean="0"/>
              <a:pPr/>
              <a:t>1/11/2015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A7C92D-E359-4519-93A4-3A910D5BB79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32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A7C92D-E359-4519-93A4-3A910D5BB79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0C6B47-142D-4187-A3EE-FAFDD07A4BF4}" type="datetimeFigureOut">
              <a:rPr lang="en-US" smtClean="0"/>
              <a:pPr/>
              <a:t>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0C6B47-142D-4187-A3EE-FAFDD07A4BF4}" type="datetimeFigureOut">
              <a:rPr lang="en-US" smtClean="0"/>
              <a:pPr/>
              <a:t>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0C6B47-142D-4187-A3EE-FAFDD07A4BF4}" type="datetimeFigureOut">
              <a:rPr lang="en-US" smtClean="0"/>
              <a:pPr/>
              <a:t>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solidFill>
            <a:schemeClr val="tx1"/>
          </a:soli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C70C6B47-142D-4187-A3EE-FAFDD07A4BF4}" type="datetimeFigureOut">
              <a:rPr lang="en-US" smtClean="0"/>
              <a:pPr/>
              <a:t>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6CFD4-6278-4735-9683-77DE9C8591A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0C6B47-142D-4187-A3EE-FAFDD07A4BF4}" type="datetimeFigureOut">
              <a:rPr lang="en-US" smtClean="0"/>
              <a:pPr/>
              <a:t>1/11/2015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0C6B47-142D-4187-A3EE-FAFDD07A4BF4}" type="datetimeFigureOut">
              <a:rPr lang="en-US" smtClean="0"/>
              <a:pPr/>
              <a:t>1/11/2015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0C6B47-142D-4187-A3EE-FAFDD07A4BF4}" type="datetimeFigureOut">
              <a:rPr lang="en-US" smtClean="0"/>
              <a:pPr/>
              <a:t>1/11/2015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0C6B47-142D-4187-A3EE-FAFDD07A4BF4}" type="datetimeFigureOut">
              <a:rPr lang="en-US" smtClean="0"/>
              <a:pPr/>
              <a:t>1/11/2015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0C6B47-142D-4187-A3EE-FAFDD07A4BF4}" type="datetimeFigureOut">
              <a:rPr lang="en-US" smtClean="0"/>
              <a:pPr/>
              <a:t>1/11/2015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0C6B47-142D-4187-A3EE-FAFDD07A4BF4}" type="datetimeFigureOut">
              <a:rPr lang="en-US" smtClean="0"/>
              <a:pPr/>
              <a:t>1/11/2015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0C6B47-142D-4187-A3EE-FAFDD07A4BF4}" type="datetimeFigureOut">
              <a:rPr lang="en-US" smtClean="0"/>
              <a:pPr/>
              <a:t>1/11/2015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6CFD4-6278-4735-9683-77DE9C8591A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0C6B47-142D-4187-A3EE-FAFDD07A4BF4}" type="datetimeFigureOut">
              <a:rPr lang="en-US" smtClean="0"/>
              <a:pPr/>
              <a:t>1/11/2015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6CFD4-6278-4735-9683-77DE9C8591A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media/audio10.wav"/><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audio" Target="../media/audio11.wav"/><Relationship Id="rId7" Type="http://schemas.openxmlformats.org/officeDocument/2006/relationships/image" Target="../media/image7.png"/><Relationship Id="rId2" Type="http://schemas.openxmlformats.org/officeDocument/2006/relationships/video" Target="file:///F:\A%20Father's%20Love\reunion.wmv" TargetMode="Externa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media/audio12.wav"/><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media/audio13.wav"/><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audio" Target="../media/audio14.wav"/><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audio" Target="../media/audio15.wav"/><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audio" Target="../media/audio16.wav"/><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audio" Target="../media/audio17.wav"/><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audio" Target="../media/audio18.wav"/><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audio" Target="../media/audio19.wav"/><Relationship Id="rId5" Type="http://schemas.openxmlformats.org/officeDocument/2006/relationships/image" Target="../media/image7.pn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audio" Target="../media/audio20.wav"/><Relationship Id="rId5" Type="http://schemas.openxmlformats.org/officeDocument/2006/relationships/image" Target="../media/image7.pn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audio" Target="../media/audio21.wav"/><Relationship Id="rId5" Type="http://schemas.openxmlformats.org/officeDocument/2006/relationships/image" Target="../media/image7.pn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audio" Target="../media/audio22.wav"/><Relationship Id="rId5" Type="http://schemas.openxmlformats.org/officeDocument/2006/relationships/image" Target="../media/image7.pn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audio" Target="../media/audio23.wav"/><Relationship Id="rId5" Type="http://schemas.openxmlformats.org/officeDocument/2006/relationships/image" Target="../media/image7.png"/><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audio" Target="../media/audio24.wav"/><Relationship Id="rId5" Type="http://schemas.openxmlformats.org/officeDocument/2006/relationships/image" Target="../media/image7.pn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audio" Target="../media/audio25.wav"/><Relationship Id="rId5" Type="http://schemas.openxmlformats.org/officeDocument/2006/relationships/image" Target="../media/image7.pn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audio" Target="../media/audio26.wav"/><Relationship Id="rId5" Type="http://schemas.openxmlformats.org/officeDocument/2006/relationships/image" Target="../media/image7.png"/><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audio" Target="../media/audio27.wav"/><Relationship Id="rId5" Type="http://schemas.openxmlformats.org/officeDocument/2006/relationships/image" Target="../media/image7.pn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audio" Target="../media/audio28.wav"/><Relationship Id="rId5" Type="http://schemas.openxmlformats.org/officeDocument/2006/relationships/image" Target="../media/image7.png"/><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audio" Target="../media/audio29.wav"/><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audio" Target="../media/audio30.wav"/><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1.wav"/><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media/audio32.wav"/><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3.xml.rels><?xml version="1.0" encoding="UTF-8" standalone="yes"?>
<Relationships xmlns="http://schemas.openxmlformats.org/package/2006/relationships"><Relationship Id="rId3" Type="http://schemas.openxmlformats.org/officeDocument/2006/relationships/audio" Target="../media/audio33.wav"/><Relationship Id="rId2" Type="http://schemas.openxmlformats.org/officeDocument/2006/relationships/video" Target="file:///F:\A%20Father's%20Love\Jesus%20Scenes%202.wmv" TargetMode="Externa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25.pn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media/audio4.wav"/><Relationship Id="rId5" Type="http://schemas.openxmlformats.org/officeDocument/2006/relationships/image" Target="../media/image5.png"/><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audio" Target="../media/audio5.wav"/><Relationship Id="rId5" Type="http://schemas.openxmlformats.org/officeDocument/2006/relationships/image" Target="../media/image7.png"/><Relationship Id="rId4" Type="http://schemas.openxmlformats.org/officeDocument/2006/relationships/image" Target="../media/image6.gi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7.wav"/><Relationship Id="rId1" Type="http://schemas.openxmlformats.org/officeDocument/2006/relationships/video" Target="file:///F:\A%20Father's%20Love\Pigs.wmv" TargetMode="Externa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media/audio8.wav"/><Relationship Id="rId5" Type="http://schemas.openxmlformats.org/officeDocument/2006/relationships/image" Target="../media/image7.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9.wav"/><Relationship Id="rId6" Type="http://schemas.openxmlformats.org/officeDocument/2006/relationships/image" Target="../media/image7.png"/><Relationship Id="rId5" Type="http://schemas.openxmlformats.org/officeDocument/2006/relationships/image" Target="../media/image10.jpeg"/><Relationship Id="rId4" Type="http://schemas.openxmlformats.org/officeDocument/2006/relationships/hyperlink" Target="http://www.christcenteredmall.com/stores/art/swindle/zooms/the_prodigal_son_zoom.jp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Father, I Have Sinned</a:t>
            </a:r>
            <a:endParaRPr lang="en-US" dirty="0"/>
          </a:p>
        </p:txBody>
      </p:sp>
      <p:sp>
        <p:nvSpPr>
          <p:cNvPr id="3" name="Subtitle 2"/>
          <p:cNvSpPr>
            <a:spLocks noGrp="1"/>
          </p:cNvSpPr>
          <p:nvPr>
            <p:ph type="subTitle" idx="1"/>
          </p:nvPr>
        </p:nvSpPr>
        <p:spPr/>
        <p:txBody>
          <a:bodyPr/>
          <a:lstStyle/>
          <a:p>
            <a:r>
              <a:rPr lang="en-US" b="1" dirty="0"/>
              <a:t>Luke 15:1-2; 11-32</a:t>
            </a:r>
            <a:endParaRPr lang="en-US" dirty="0"/>
          </a:p>
        </p:txBody>
      </p:sp>
      <p:pic>
        <p:nvPicPr>
          <p:cNvPr id="4" name="~PP2479.WAV">
            <a:hlinkClick r:id="" action="ppaction://media"/>
          </p:cNvPr>
          <p:cNvPicPr>
            <a:picLocks noRot="1" noChangeAspect="1"/>
          </p:cNvPicPr>
          <p:nvPr>
            <a:wavAudioFile r:embed="rId1" name="~PP2479.WAV"/>
          </p:nvPr>
        </p:nvPicPr>
        <p:blipFill>
          <a:blip r:embed="rId4" cstate="print"/>
          <a:stretch>
            <a:fillRect/>
          </a:stretch>
        </p:blipFill>
        <p:spPr>
          <a:xfrm>
            <a:off x="8696325" y="6410325"/>
            <a:ext cx="304800" cy="304800"/>
          </a:xfrm>
          <a:prstGeom prst="rect">
            <a:avLst/>
          </a:prstGeom>
        </p:spPr>
      </p:pic>
    </p:spTree>
  </p:cSld>
  <p:clrMapOvr>
    <a:masterClrMapping/>
  </p:clrMapOvr>
  <p:transition advTm="1022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dirty="0" smtClean="0"/>
              <a:t>He came to himself and returned to his Father</a:t>
            </a:r>
            <a:endParaRPr lang="en-US" dirty="0"/>
          </a:p>
        </p:txBody>
      </p:sp>
      <p:pic>
        <p:nvPicPr>
          <p:cNvPr id="4" name="~PP331.WAV">
            <a:hlinkClick r:id="" action="ppaction://media"/>
          </p:cNvPr>
          <p:cNvPicPr>
            <a:picLocks noRot="1" noChangeAspect="1"/>
          </p:cNvPicPr>
          <p:nvPr>
            <a:wavAudioFile r:embed="rId1" name="~PP33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80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dirty="0" smtClean="0"/>
              <a:t>He came to himself and returned to his Father</a:t>
            </a:r>
            <a:endParaRPr lang="en-US" dirty="0"/>
          </a:p>
        </p:txBody>
      </p:sp>
      <p:pic>
        <p:nvPicPr>
          <p:cNvPr id="4" name="reunion.wmv">
            <a:hlinkClick r:id="" action="ppaction://media"/>
          </p:cNvPr>
          <p:cNvPicPr>
            <a:picLocks noRot="1" noChangeAspect="1"/>
          </p:cNvPicPr>
          <p:nvPr>
            <a:videoFile r:link="rId2"/>
          </p:nvPr>
        </p:nvPicPr>
        <p:blipFill>
          <a:blip r:embed="rId6" cstate="print"/>
          <a:stretch>
            <a:fillRect/>
          </a:stretch>
        </p:blipFill>
        <p:spPr>
          <a:xfrm>
            <a:off x="1320800" y="1485900"/>
            <a:ext cx="5842000" cy="4381500"/>
          </a:xfrm>
          <a:prstGeom prst="rect">
            <a:avLst/>
          </a:prstGeom>
        </p:spPr>
      </p:pic>
      <p:pic>
        <p:nvPicPr>
          <p:cNvPr id="5" name="~PP3411.WAV">
            <a:hlinkClick r:id="" action="ppaction://media"/>
          </p:cNvPr>
          <p:cNvPicPr>
            <a:picLocks noRot="1" noChangeAspect="1"/>
          </p:cNvPicPr>
          <p:nvPr>
            <a:wavAudioFile r:embed="rId3" name="~PP3411.WAV"/>
          </p:nvPr>
        </p:nvPicPr>
        <p:blipFill>
          <a:blip r:embed="rId7" cstate="print"/>
          <a:stretch>
            <a:fillRect/>
          </a:stretch>
        </p:blipFill>
        <p:spPr>
          <a:xfrm>
            <a:off x="8696325" y="6410325"/>
            <a:ext cx="304800" cy="304800"/>
          </a:xfrm>
          <a:prstGeom prst="rect">
            <a:avLst/>
          </a:prstGeom>
        </p:spPr>
      </p:pic>
    </p:spTree>
    <p:custDataLst>
      <p:tags r:id="rId1"/>
    </p:custDataLst>
  </p:cSld>
  <p:clrMapOvr>
    <a:masterClrMapping/>
  </p:clrMapOvr>
  <p:transition advTm="438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730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repeatCount="indefinite" fill="hold" display="0">
                  <p:stCondLst>
                    <p:cond delay="indefinite"/>
                  </p:stCondLst>
                  <p:endCondLst>
                    <p:cond evt="onNext" delay="0">
                      <p:tgtEl>
                        <p:sldTgt/>
                      </p:tgtEl>
                    </p:cond>
                    <p:cond evt="onPrev" delay="0">
                      <p:tgtEl>
                        <p:sldTgt/>
                      </p:tgtEl>
                    </p:cond>
                  </p:end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a:t>Love To Let </a:t>
            </a:r>
            <a:r>
              <a:rPr lang="en-US" b="1" dirty="0" smtClean="0"/>
              <a:t>Go</a:t>
            </a:r>
            <a:endParaRPr lang="en-US" dirty="0"/>
          </a:p>
          <a:p>
            <a:pPr>
              <a:buNone/>
            </a:pPr>
            <a:r>
              <a:rPr lang="en-US" dirty="0"/>
              <a:t>Love cannot be demanded. </a:t>
            </a:r>
            <a:endParaRPr lang="en-US" dirty="0" smtClean="0"/>
          </a:p>
          <a:p>
            <a:pPr>
              <a:buNone/>
            </a:pPr>
            <a:r>
              <a:rPr lang="en-US" dirty="0" smtClean="0"/>
              <a:t>Love </a:t>
            </a:r>
            <a:r>
              <a:rPr lang="en-US" dirty="0"/>
              <a:t>must be given freely to be love</a:t>
            </a:r>
            <a:r>
              <a:rPr lang="en-US" dirty="0" smtClean="0"/>
              <a:t>.</a:t>
            </a:r>
            <a:endParaRPr lang="en-US" dirty="0"/>
          </a:p>
          <a:p>
            <a:pPr>
              <a:buNone/>
            </a:pPr>
            <a:r>
              <a:rPr lang="en-US" dirty="0"/>
              <a:t>Of all of the creation only mankind was given the ability to reason and make choices. </a:t>
            </a:r>
            <a:endParaRPr lang="en-US" dirty="0" smtClean="0"/>
          </a:p>
        </p:txBody>
      </p:sp>
      <p:pic>
        <p:nvPicPr>
          <p:cNvPr id="4" name="~PP321.WAV">
            <a:hlinkClick r:id="" action="ppaction://media"/>
          </p:cNvPr>
          <p:cNvPicPr>
            <a:picLocks noRot="1" noChangeAspect="1"/>
          </p:cNvPicPr>
          <p:nvPr>
            <a:wavAudioFile r:embed="rId1" name="~PP321.WAV"/>
          </p:nvPr>
        </p:nvPicPr>
        <p:blipFill>
          <a:blip r:embed="rId4" cstate="print"/>
          <a:stretch>
            <a:fillRect/>
          </a:stretch>
        </p:blipFill>
        <p:spPr>
          <a:xfrm>
            <a:off x="8696325" y="6410325"/>
            <a:ext cx="304800" cy="304800"/>
          </a:xfrm>
          <a:prstGeom prst="rect">
            <a:avLst/>
          </a:prstGeom>
        </p:spPr>
      </p:pic>
    </p:spTree>
  </p:cSld>
  <p:clrMapOvr>
    <a:masterClrMapping/>
  </p:clrMapOvr>
  <p:transition advTm="335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a:t>Romans 5</a:t>
            </a:r>
            <a:r>
              <a:rPr lang="en-US" dirty="0"/>
              <a:t> </a:t>
            </a:r>
            <a:r>
              <a:rPr lang="en-US" dirty="0" smtClean="0"/>
              <a:t>:8</a:t>
            </a:r>
            <a:r>
              <a:rPr lang="en-US" dirty="0"/>
              <a:t>.  But God demonstrates His own love toward us, in that while we were yet sinners, Christ died for us.</a:t>
            </a:r>
            <a:endParaRPr lang="en-US" b="1" dirty="0" smtClean="0"/>
          </a:p>
          <a:p>
            <a:pPr>
              <a:buNone/>
            </a:pPr>
            <a:r>
              <a:rPr lang="en-US" dirty="0" smtClean="0"/>
              <a:t>Love </a:t>
            </a:r>
            <a:r>
              <a:rPr lang="en-US" dirty="0"/>
              <a:t>is a choice. </a:t>
            </a:r>
            <a:endParaRPr lang="en-US" dirty="0" smtClean="0"/>
          </a:p>
          <a:p>
            <a:pPr>
              <a:buNone/>
            </a:pPr>
            <a:r>
              <a:rPr lang="en-US" dirty="0" smtClean="0"/>
              <a:t>The </a:t>
            </a:r>
            <a:r>
              <a:rPr lang="en-US" dirty="0"/>
              <a:t>Father chose to love us </a:t>
            </a:r>
            <a:endParaRPr lang="en-US" dirty="0" smtClean="0"/>
          </a:p>
          <a:p>
            <a:pPr>
              <a:buNone/>
            </a:pPr>
            <a:r>
              <a:rPr lang="en-US" dirty="0" smtClean="0"/>
              <a:t>and </a:t>
            </a:r>
            <a:r>
              <a:rPr lang="en-US" dirty="0"/>
              <a:t>we must freely choose to love </a:t>
            </a:r>
            <a:r>
              <a:rPr lang="en-US" dirty="0" smtClean="0"/>
              <a:t>Him</a:t>
            </a:r>
            <a:r>
              <a:rPr lang="en-US" dirty="0"/>
              <a:t>. </a:t>
            </a:r>
          </a:p>
        </p:txBody>
      </p:sp>
      <p:pic>
        <p:nvPicPr>
          <p:cNvPr id="4" name="~PP1977.WAV">
            <a:hlinkClick r:id="" action="ppaction://media"/>
          </p:cNvPr>
          <p:cNvPicPr>
            <a:picLocks noRot="1" noChangeAspect="1"/>
          </p:cNvPicPr>
          <p:nvPr>
            <a:wavAudioFile r:embed="rId1" name="~PP1977.WAV"/>
          </p:nvPr>
        </p:nvPicPr>
        <p:blipFill>
          <a:blip r:embed="rId4" cstate="print"/>
          <a:stretch>
            <a:fillRect/>
          </a:stretch>
        </p:blipFill>
        <p:spPr>
          <a:xfrm>
            <a:off x="8696325" y="6410325"/>
            <a:ext cx="304800" cy="304800"/>
          </a:xfrm>
          <a:prstGeom prst="rect">
            <a:avLst/>
          </a:prstGeom>
        </p:spPr>
      </p:pic>
    </p:spTree>
  </p:cSld>
  <p:clrMapOvr>
    <a:masterClrMapping/>
  </p:clrMapOvr>
  <p:transition advTm="219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slide(fromBottom)">
                                      <p:cBhvr>
                                        <p:cTn id="14" dur="500"/>
                                        <p:tgtEl>
                                          <p:spTgt spid="3">
                                            <p:txEl>
                                              <p:pRg st="2" end="2"/>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lide(fromBottom)">
                                      <p:cBhvr>
                                        <p:cTn id="18" dur="500"/>
                                        <p:tgtEl>
                                          <p:spTgt spid="3">
                                            <p:txEl>
                                              <p:pRg st="3" end="3"/>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slide(fromBottom)">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a:t>John 3</a:t>
            </a:r>
            <a:r>
              <a:rPr lang="en-US" dirty="0"/>
              <a:t> </a:t>
            </a:r>
            <a:r>
              <a:rPr lang="en-US" dirty="0" smtClean="0"/>
              <a:t>:16</a:t>
            </a:r>
            <a:r>
              <a:rPr lang="en-US" dirty="0"/>
              <a:t>.  "For God so loved the world, that He gave His only begotten Son, that whoever believes in Him shall not perish, but have eternal life.</a:t>
            </a:r>
          </a:p>
        </p:txBody>
      </p:sp>
      <p:pic>
        <p:nvPicPr>
          <p:cNvPr id="4" name="~PP2667.WAV">
            <a:hlinkClick r:id="" action="ppaction://media"/>
          </p:cNvPr>
          <p:cNvPicPr>
            <a:picLocks noRot="1" noChangeAspect="1"/>
          </p:cNvPicPr>
          <p:nvPr>
            <a:wavAudioFile r:embed="rId1" name="~PP2667.WAV"/>
          </p:nvPr>
        </p:nvPicPr>
        <p:blipFill>
          <a:blip r:embed="rId4" cstate="print"/>
          <a:stretch>
            <a:fillRect/>
          </a:stretch>
        </p:blipFill>
        <p:spPr>
          <a:xfrm>
            <a:off x="8696325" y="6410325"/>
            <a:ext cx="304800" cy="304800"/>
          </a:xfrm>
          <a:prstGeom prst="rect">
            <a:avLst/>
          </a:prstGeom>
        </p:spPr>
      </p:pic>
    </p:spTree>
  </p:cSld>
  <p:clrMapOvr>
    <a:masterClrMapping/>
  </p:clrMapOvr>
  <p:transition advTm="209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a:t>Love To Go </a:t>
            </a:r>
            <a:r>
              <a:rPr lang="en-US" b="1" dirty="0" smtClean="0"/>
              <a:t>To</a:t>
            </a:r>
          </a:p>
          <a:p>
            <a:pPr>
              <a:buNone/>
            </a:pPr>
            <a:r>
              <a:rPr lang="en-US" b="1" dirty="0" smtClean="0"/>
              <a:t>God is a “Go to” Father</a:t>
            </a:r>
          </a:p>
          <a:p>
            <a:pPr>
              <a:buNone/>
            </a:pPr>
            <a:r>
              <a:rPr lang="en-US" b="1" dirty="0" smtClean="0"/>
              <a:t>1 John 5:14</a:t>
            </a:r>
            <a:r>
              <a:rPr lang="en-US" dirty="0" smtClean="0"/>
              <a:t>This is the confidence which we have before Him, that, if we ask anything according to His will, He hears us.</a:t>
            </a:r>
            <a:r>
              <a:rPr lang="en-US" b="1" dirty="0" smtClean="0"/>
              <a:t> 15 </a:t>
            </a:r>
            <a:r>
              <a:rPr lang="en-US" dirty="0" smtClean="0"/>
              <a:t>And if we know that He hears us in whatever we ask, we know that we have the requests which we have asked from Him. </a:t>
            </a:r>
          </a:p>
          <a:p>
            <a:pPr>
              <a:buNone/>
            </a:pPr>
            <a:endParaRPr lang="en-US" b="1" dirty="0" smtClean="0"/>
          </a:p>
          <a:p>
            <a:pPr>
              <a:buNone/>
            </a:pPr>
            <a:endParaRPr lang="en-US" dirty="0"/>
          </a:p>
        </p:txBody>
      </p:sp>
      <p:pic>
        <p:nvPicPr>
          <p:cNvPr id="4" name="~PP1391.WAV">
            <a:hlinkClick r:id="" action="ppaction://media"/>
          </p:cNvPr>
          <p:cNvPicPr>
            <a:picLocks noRot="1" noChangeAspect="1"/>
          </p:cNvPicPr>
          <p:nvPr>
            <a:wavAudioFile r:embed="rId1" name="~PP1391.WAV"/>
          </p:nvPr>
        </p:nvPicPr>
        <p:blipFill>
          <a:blip r:embed="rId4" cstate="print"/>
          <a:stretch>
            <a:fillRect/>
          </a:stretch>
        </p:blipFill>
        <p:spPr>
          <a:xfrm>
            <a:off x="8696325" y="6410325"/>
            <a:ext cx="304800" cy="304800"/>
          </a:xfrm>
          <a:prstGeom prst="rect">
            <a:avLst/>
          </a:prstGeom>
        </p:spPr>
      </p:pic>
    </p:spTree>
  </p:cSld>
  <p:clrMapOvr>
    <a:masterClrMapping/>
  </p:clrMapOvr>
  <p:transition advTm="476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smtClean="0"/>
              <a:t>Hebrews 7:25 </a:t>
            </a:r>
            <a:r>
              <a:rPr lang="en-US" dirty="0" smtClean="0"/>
              <a:t>Therefore he is able to save completely</a:t>
            </a:r>
            <a:r>
              <a:rPr lang="en-US" baseline="30000" dirty="0"/>
              <a:t> </a:t>
            </a:r>
            <a:r>
              <a:rPr lang="en-US" dirty="0" smtClean="0"/>
              <a:t>those who come to God through him, because he always lives to intercede for them.</a:t>
            </a:r>
          </a:p>
          <a:p>
            <a:pPr>
              <a:buNone/>
            </a:pPr>
            <a:endParaRPr lang="en-US" b="1" dirty="0" smtClean="0"/>
          </a:p>
          <a:p>
            <a:pPr>
              <a:buNone/>
            </a:pPr>
            <a:endParaRPr lang="en-US" dirty="0"/>
          </a:p>
        </p:txBody>
      </p:sp>
      <p:pic>
        <p:nvPicPr>
          <p:cNvPr id="4" name="~PP1441.WAV">
            <a:hlinkClick r:id="" action="ppaction://media"/>
          </p:cNvPr>
          <p:cNvPicPr>
            <a:picLocks noRot="1" noChangeAspect="1"/>
          </p:cNvPicPr>
          <p:nvPr>
            <a:wavAudioFile r:embed="rId1" name="~PP1441.WAV"/>
          </p:nvPr>
        </p:nvPicPr>
        <p:blipFill>
          <a:blip r:embed="rId4" cstate="print"/>
          <a:stretch>
            <a:fillRect/>
          </a:stretch>
        </p:blipFill>
        <p:spPr>
          <a:xfrm>
            <a:off x="8696325" y="6410325"/>
            <a:ext cx="304800" cy="304800"/>
          </a:xfrm>
          <a:prstGeom prst="rect">
            <a:avLst/>
          </a:prstGeom>
        </p:spPr>
      </p:pic>
    </p:spTree>
  </p:cSld>
  <p:clrMapOvr>
    <a:masterClrMapping/>
  </p:clrMapOvr>
  <p:transition advTm="203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smtClean="0"/>
              <a:t>Love </a:t>
            </a:r>
            <a:r>
              <a:rPr lang="en-US" b="1" dirty="0"/>
              <a:t>To Give </a:t>
            </a:r>
            <a:r>
              <a:rPr lang="en-US" b="1" dirty="0" smtClean="0"/>
              <a:t>Back</a:t>
            </a:r>
          </a:p>
          <a:p>
            <a:pPr>
              <a:buNone/>
            </a:pPr>
            <a:r>
              <a:rPr lang="en-US" dirty="0"/>
              <a:t>To restore as if nothing had happened wound have been one thing – even the jealous brother could have accept that. </a:t>
            </a:r>
            <a:endParaRPr lang="en-US" dirty="0" smtClean="0"/>
          </a:p>
          <a:p>
            <a:pPr>
              <a:buNone/>
            </a:pPr>
            <a:r>
              <a:rPr lang="en-US" dirty="0" smtClean="0"/>
              <a:t>But</a:t>
            </a:r>
            <a:r>
              <a:rPr lang="en-US" dirty="0"/>
              <a:t>! To be restored to a better position that the one you forsook? </a:t>
            </a:r>
            <a:endParaRPr lang="en-US" dirty="0" smtClean="0"/>
          </a:p>
          <a:p>
            <a:pPr>
              <a:buNone/>
            </a:pPr>
            <a:r>
              <a:rPr lang="en-US" dirty="0" smtClean="0"/>
              <a:t>That’s </a:t>
            </a:r>
            <a:r>
              <a:rPr lang="en-US" dirty="0"/>
              <a:t>Grace. The Giving Back </a:t>
            </a:r>
            <a:r>
              <a:rPr lang="en-US" dirty="0" smtClean="0"/>
              <a:t>….. </a:t>
            </a:r>
            <a:r>
              <a:rPr lang="en-US" dirty="0"/>
              <a:t>Plus </a:t>
            </a:r>
          </a:p>
          <a:p>
            <a:pPr>
              <a:buNone/>
            </a:pPr>
            <a:endParaRPr lang="en-US" dirty="0" smtClean="0"/>
          </a:p>
          <a:p>
            <a:pPr>
              <a:buNone/>
            </a:pPr>
            <a:endParaRPr lang="en-US" b="1" dirty="0" smtClean="0"/>
          </a:p>
          <a:p>
            <a:pPr>
              <a:buNone/>
            </a:pPr>
            <a:endParaRPr lang="en-US" dirty="0"/>
          </a:p>
        </p:txBody>
      </p:sp>
      <p:pic>
        <p:nvPicPr>
          <p:cNvPr id="4" name="~PP3591.WAV">
            <a:hlinkClick r:id="" action="ppaction://media"/>
          </p:cNvPr>
          <p:cNvPicPr>
            <a:picLocks noRot="1" noChangeAspect="1"/>
          </p:cNvPicPr>
          <p:nvPr>
            <a:wavAudioFile r:embed="rId1" name="~PP3591.WAV"/>
          </p:nvPr>
        </p:nvPicPr>
        <p:blipFill>
          <a:blip r:embed="rId4" cstate="print"/>
          <a:stretch>
            <a:fillRect/>
          </a:stretch>
        </p:blipFill>
        <p:spPr>
          <a:xfrm>
            <a:off x="8696325" y="6410325"/>
            <a:ext cx="304800" cy="304800"/>
          </a:xfrm>
          <a:prstGeom prst="rect">
            <a:avLst/>
          </a:prstGeom>
        </p:spPr>
      </p:pic>
    </p:spTree>
  </p:cSld>
  <p:clrMapOvr>
    <a:masterClrMapping/>
  </p:clrMapOvr>
  <p:transition advTm="469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Love of Father</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smtClean="0"/>
              <a:t>Luke 24:47 </a:t>
            </a:r>
            <a:r>
              <a:rPr lang="en-US" dirty="0" smtClean="0"/>
              <a:t>and repentance and forgiveness of sins will be preached in his name to all nations, beginning at Jerusalem.</a:t>
            </a:r>
          </a:p>
          <a:p>
            <a:pPr>
              <a:buNone/>
            </a:pPr>
            <a:endParaRPr lang="en-US" dirty="0"/>
          </a:p>
          <a:p>
            <a:pPr>
              <a:buNone/>
            </a:pPr>
            <a:endParaRPr lang="en-US" dirty="0" smtClean="0"/>
          </a:p>
          <a:p>
            <a:pPr>
              <a:buNone/>
            </a:pPr>
            <a:endParaRPr lang="en-US" b="1" dirty="0" smtClean="0"/>
          </a:p>
          <a:p>
            <a:pPr>
              <a:buNone/>
            </a:pPr>
            <a:endParaRPr lang="en-US" dirty="0"/>
          </a:p>
        </p:txBody>
      </p:sp>
      <p:pic>
        <p:nvPicPr>
          <p:cNvPr id="4" name="~PP763.WAV">
            <a:hlinkClick r:id="" action="ppaction://media"/>
          </p:cNvPr>
          <p:cNvPicPr>
            <a:picLocks noRot="1" noChangeAspect="1"/>
          </p:cNvPicPr>
          <p:nvPr>
            <a:wavAudioFile r:embed="rId1" name="~PP763.WAV"/>
          </p:nvPr>
        </p:nvPicPr>
        <p:blipFill>
          <a:blip r:embed="rId4" cstate="print"/>
          <a:stretch>
            <a:fillRect/>
          </a:stretch>
        </p:blipFill>
        <p:spPr>
          <a:xfrm>
            <a:off x="8696325" y="6410325"/>
            <a:ext cx="304800" cy="304800"/>
          </a:xfrm>
          <a:prstGeom prst="rect">
            <a:avLst/>
          </a:prstGeom>
        </p:spPr>
      </p:pic>
    </p:spTree>
  </p:cSld>
  <p:clrMapOvr>
    <a:masterClrMapping/>
  </p:clrMapOvr>
  <p:transition advTm="133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Slide4"/>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1970.WAV">
            <a:hlinkClick r:id="" action="ppaction://media"/>
          </p:cNvPr>
          <p:cNvPicPr>
            <a:picLocks noRot="1" noChangeAspect="1"/>
          </p:cNvPicPr>
          <p:nvPr>
            <a:wavAudioFile r:embed="rId1" name="~PP1970.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133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b="1" dirty="0"/>
              <a:t>Luke 15</a:t>
            </a:r>
            <a:r>
              <a:rPr lang="en-US" dirty="0"/>
              <a:t> </a:t>
            </a:r>
            <a:r>
              <a:rPr lang="en-US" dirty="0" smtClean="0"/>
              <a:t>:1</a:t>
            </a:r>
            <a:r>
              <a:rPr lang="en-US" dirty="0"/>
              <a:t>.  Now all the tax collectors and the sinners were coming near Him to listen to Him. 2.  Both the Pharisees and the scribes </a:t>
            </a:r>
            <a:r>
              <a:rPr lang="en-US" i="1" dirty="0"/>
              <a:t>began</a:t>
            </a:r>
            <a:r>
              <a:rPr lang="en-US" dirty="0"/>
              <a:t> to grumble, saying, "This man receives sinners and eats with them."</a:t>
            </a:r>
          </a:p>
        </p:txBody>
      </p:sp>
      <p:pic>
        <p:nvPicPr>
          <p:cNvPr id="4" name="~PP1181.WAV">
            <a:hlinkClick r:id="" action="ppaction://media"/>
          </p:cNvPr>
          <p:cNvPicPr>
            <a:picLocks noRot="1" noChangeAspect="1"/>
          </p:cNvPicPr>
          <p:nvPr>
            <a:wavAudioFile r:embed="rId1" name="~PP1181.WAV"/>
          </p:nvPr>
        </p:nvPicPr>
        <p:blipFill>
          <a:blip r:embed="rId4" cstate="print"/>
          <a:stretch>
            <a:fillRect/>
          </a:stretch>
        </p:blipFill>
        <p:spPr>
          <a:xfrm>
            <a:off x="8696325" y="6410325"/>
            <a:ext cx="304800" cy="304800"/>
          </a:xfrm>
          <a:prstGeom prst="rect">
            <a:avLst/>
          </a:prstGeom>
        </p:spPr>
      </p:pic>
    </p:spTree>
  </p:cSld>
  <p:clrMapOvr>
    <a:masterClrMapping/>
  </p:clrMapOvr>
  <p:transition advTm="148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8" presetClass="entr" presetSubtype="12"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trips(down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Slide5"/>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3290.WAV">
            <a:hlinkClick r:id="" action="ppaction://media"/>
          </p:cNvPr>
          <p:cNvPicPr>
            <a:picLocks noRot="1" noChangeAspect="1"/>
          </p:cNvPicPr>
          <p:nvPr>
            <a:wavAudioFile r:embed="rId1" name="~PP3290.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2569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Slide6"/>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3272.WAV">
            <a:hlinkClick r:id="" action="ppaction://media"/>
          </p:cNvPr>
          <p:cNvPicPr>
            <a:picLocks noRot="1" noChangeAspect="1"/>
          </p:cNvPicPr>
          <p:nvPr>
            <a:wavAudioFile r:embed="rId1" name="~PP3272.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798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Slide7"/>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1381.WAV">
            <a:hlinkClick r:id="" action="ppaction://media"/>
          </p:cNvPr>
          <p:cNvPicPr>
            <a:picLocks noRot="1" noChangeAspect="1"/>
          </p:cNvPicPr>
          <p:nvPr>
            <a:wavAudioFile r:embed="rId1" name="~PP1381.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1431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lide9"/>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2471.WAV">
            <a:hlinkClick r:id="" action="ppaction://media"/>
          </p:cNvPr>
          <p:cNvPicPr>
            <a:picLocks noRot="1" noChangeAspect="1"/>
          </p:cNvPicPr>
          <p:nvPr>
            <a:wavAudioFile r:embed="rId1" name="~PP2471.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905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Slide10"/>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1903.WAV">
            <a:hlinkClick r:id="" action="ppaction://media"/>
          </p:cNvPr>
          <p:cNvPicPr>
            <a:picLocks noRot="1" noChangeAspect="1"/>
          </p:cNvPicPr>
          <p:nvPr>
            <a:wavAudioFile r:embed="rId1" name="~PP1903.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2381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lide11"/>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3680.WAV">
            <a:hlinkClick r:id="" action="ppaction://media"/>
          </p:cNvPr>
          <p:cNvPicPr>
            <a:picLocks noRot="1" noChangeAspect="1"/>
          </p:cNvPicPr>
          <p:nvPr>
            <a:wavAudioFile r:embed="rId1" name="~PP3680.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976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Slide12"/>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3805.WAV">
            <a:hlinkClick r:id="" action="ppaction://media"/>
          </p:cNvPr>
          <p:cNvPicPr>
            <a:picLocks noRot="1" noChangeAspect="1"/>
          </p:cNvPicPr>
          <p:nvPr>
            <a:wavAudioFile r:embed="rId1" name="~PP3805.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286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Slide13"/>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2649.WAV">
            <a:hlinkClick r:id="" action="ppaction://media"/>
          </p:cNvPr>
          <p:cNvPicPr>
            <a:picLocks noRot="1" noChangeAspect="1"/>
          </p:cNvPicPr>
          <p:nvPr>
            <a:wavAudioFile r:embed="rId1" name="~PP2649.WAV"/>
          </p:nvPr>
        </p:nvPicPr>
        <p:blipFill>
          <a:blip r:embed="rId5" cstate="print"/>
          <a:stretch>
            <a:fillRect/>
          </a:stretch>
        </p:blipFill>
        <p:spPr>
          <a:xfrm>
            <a:off x="8696325" y="6410325"/>
            <a:ext cx="304800" cy="304800"/>
          </a:xfrm>
          <a:prstGeom prst="rect">
            <a:avLst/>
          </a:prstGeom>
        </p:spPr>
      </p:pic>
    </p:spTree>
  </p:cSld>
  <p:clrMapOvr>
    <a:masterClrMapping/>
  </p:clrMapOvr>
  <p:transition spd="med" advTm="686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lide14"/>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pic>
        <p:nvPicPr>
          <p:cNvPr id="3" name="~PP947.WAV">
            <a:hlinkClick r:id="" action="ppaction://media"/>
          </p:cNvPr>
          <p:cNvPicPr>
            <a:picLocks noRot="1" noChangeAspect="1"/>
          </p:cNvPicPr>
          <p:nvPr>
            <a:wavAudioFile r:embed="rId1" name="~PP947.WAV"/>
          </p:nvPr>
        </p:nvPicPr>
        <p:blipFill>
          <a:blip r:embed="rId5" cstate="print"/>
          <a:stretch>
            <a:fillRect/>
          </a:stretch>
        </p:blipFill>
        <p:spPr>
          <a:xfrm>
            <a:off x="8696325" y="6410325"/>
            <a:ext cx="304800" cy="304800"/>
          </a:xfrm>
          <a:prstGeom prst="rect">
            <a:avLst/>
          </a:prstGeom>
        </p:spPr>
      </p:pic>
    </p:spTree>
  </p:cSld>
  <p:clrMapOvr>
    <a:masterClrMapping/>
  </p:clrMapOvr>
  <p:transition advTm="62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sz="3600" b="1" dirty="0"/>
              <a:t>Believe in the Power of ‘Born Again’</a:t>
            </a:r>
          </a:p>
          <a:p>
            <a:pPr>
              <a:buNone/>
            </a:pPr>
            <a:r>
              <a:rPr lang="en-US" sz="3600" dirty="0"/>
              <a:t>We must believe people can be made new</a:t>
            </a:r>
            <a:r>
              <a:rPr lang="en-US" sz="3600" dirty="0" smtClean="0"/>
              <a:t>.</a:t>
            </a:r>
          </a:p>
          <a:p>
            <a:pPr>
              <a:buNone/>
            </a:pPr>
            <a:r>
              <a:rPr lang="en-US" sz="3600" dirty="0" smtClean="0"/>
              <a:t>We must believe that the power of God is able to help us make our lives over</a:t>
            </a:r>
          </a:p>
          <a:p>
            <a:pPr>
              <a:buNone/>
            </a:pPr>
            <a:r>
              <a:rPr lang="en-US" sz="3600" dirty="0" smtClean="0"/>
              <a:t>“They will never change” is not true</a:t>
            </a:r>
            <a:endParaRPr lang="en-US" sz="3600" dirty="0"/>
          </a:p>
          <a:p>
            <a:pPr>
              <a:buNone/>
            </a:pPr>
            <a:endParaRPr lang="en-US" dirty="0"/>
          </a:p>
          <a:p>
            <a:pPr>
              <a:buNone/>
            </a:pPr>
            <a:endParaRPr lang="en-US" dirty="0" smtClean="0"/>
          </a:p>
          <a:p>
            <a:pPr>
              <a:buNone/>
            </a:pPr>
            <a:endParaRPr lang="en-US" b="1" dirty="0" smtClean="0"/>
          </a:p>
          <a:p>
            <a:pPr>
              <a:buNone/>
            </a:pPr>
            <a:endParaRPr lang="en-US" dirty="0"/>
          </a:p>
        </p:txBody>
      </p:sp>
      <p:pic>
        <p:nvPicPr>
          <p:cNvPr id="4" name="~PP3180.WAV">
            <a:hlinkClick r:id="" action="ppaction://media"/>
          </p:cNvPr>
          <p:cNvPicPr>
            <a:picLocks noRot="1" noChangeAspect="1"/>
          </p:cNvPicPr>
          <p:nvPr>
            <a:wavAudioFile r:embed="rId1" name="~PP3180.WAV"/>
          </p:nvPr>
        </p:nvPicPr>
        <p:blipFill>
          <a:blip r:embed="rId4" cstate="print"/>
          <a:stretch>
            <a:fillRect/>
          </a:stretch>
        </p:blipFill>
        <p:spPr>
          <a:xfrm>
            <a:off x="8696325" y="6410325"/>
            <a:ext cx="304800" cy="304800"/>
          </a:xfrm>
          <a:prstGeom prst="rect">
            <a:avLst/>
          </a:prstGeom>
        </p:spPr>
      </p:pic>
    </p:spTree>
  </p:cSld>
  <p:clrMapOvr>
    <a:masterClrMapping/>
  </p:clrMapOvr>
  <p:transition advTm="593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3"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Situation</a:t>
            </a:r>
            <a:endParaRPr lang="en-US" dirty="0"/>
          </a:p>
        </p:txBody>
      </p:sp>
      <p:sp>
        <p:nvSpPr>
          <p:cNvPr id="3" name="Content Placeholder 2"/>
          <p:cNvSpPr>
            <a:spLocks noGrp="1"/>
          </p:cNvSpPr>
          <p:nvPr>
            <p:ph idx="1"/>
          </p:nvPr>
        </p:nvSpPr>
        <p:spPr/>
        <p:txBody>
          <a:bodyPr>
            <a:normAutofit/>
          </a:bodyPr>
          <a:lstStyle/>
          <a:p>
            <a:pPr>
              <a:buNone/>
            </a:pPr>
            <a:r>
              <a:rPr lang="en-US" dirty="0" smtClean="0"/>
              <a:t>Jesus is busy helping those who need His help</a:t>
            </a:r>
          </a:p>
          <a:p>
            <a:pPr>
              <a:buNone/>
            </a:pPr>
            <a:r>
              <a:rPr lang="en-US" dirty="0" smtClean="0"/>
              <a:t>He is teaching</a:t>
            </a:r>
          </a:p>
          <a:p>
            <a:pPr>
              <a:buNone/>
            </a:pPr>
            <a:r>
              <a:rPr lang="en-US" dirty="0" smtClean="0"/>
              <a:t>The religious leaders of His day are complaining</a:t>
            </a:r>
          </a:p>
          <a:p>
            <a:pPr>
              <a:buNone/>
            </a:pPr>
            <a:r>
              <a:rPr lang="en-US" dirty="0" smtClean="0"/>
              <a:t>He responds by telling the story of the Lost Coin, the Lost Sheep, and the Lost Son</a:t>
            </a:r>
          </a:p>
          <a:p>
            <a:pPr>
              <a:buNone/>
            </a:pPr>
            <a:r>
              <a:rPr lang="en-US" dirty="0" smtClean="0"/>
              <a:t>His idea is that the more lost something is, the more God is concerned with it</a:t>
            </a:r>
            <a:endParaRPr lang="en-US" dirty="0"/>
          </a:p>
        </p:txBody>
      </p:sp>
      <p:pic>
        <p:nvPicPr>
          <p:cNvPr id="4" name="~PP2255.WAV">
            <a:hlinkClick r:id="" action="ppaction://media"/>
          </p:cNvPr>
          <p:cNvPicPr>
            <a:picLocks noRot="1" noChangeAspect="1"/>
          </p:cNvPicPr>
          <p:nvPr>
            <a:wavAudioFile r:embed="rId1" name="~PP2255.WAV"/>
          </p:nvPr>
        </p:nvPicPr>
        <p:blipFill>
          <a:blip r:embed="rId4" cstate="print"/>
          <a:stretch>
            <a:fillRect/>
          </a:stretch>
        </p:blipFill>
        <p:spPr>
          <a:xfrm>
            <a:off x="8696325" y="6410325"/>
            <a:ext cx="304800" cy="304800"/>
          </a:xfrm>
          <a:prstGeom prst="rect">
            <a:avLst/>
          </a:prstGeom>
        </p:spPr>
      </p:pic>
    </p:spTree>
  </p:cSld>
  <p:clrMapOvr>
    <a:masterClrMapping/>
  </p:clrMapOvr>
  <p:transition advTm="74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slide(fromBottom)">
                                      <p:cBhvr>
                                        <p:cTn id="10" dur="500"/>
                                        <p:tgtEl>
                                          <p:spTgt spid="2"/>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slide(fromBottom)">
                                      <p:cBhvr>
                                        <p:cTn id="14" dur="500"/>
                                        <p:tgtEl>
                                          <p:spTgt spid="3">
                                            <p:txEl>
                                              <p:pRg st="0" end="0"/>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slide(fromBottom)">
                                      <p:cBhvr>
                                        <p:cTn id="18" dur="500"/>
                                        <p:tgtEl>
                                          <p:spTgt spid="3">
                                            <p:txEl>
                                              <p:pRg st="1" end="1"/>
                                            </p:txEl>
                                          </p:spTgt>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slide(fromBottom)">
                                      <p:cBhvr>
                                        <p:cTn id="26" dur="500"/>
                                        <p:tgtEl>
                                          <p:spTgt spid="3">
                                            <p:txEl>
                                              <p:pRg st="3" end="3"/>
                                            </p:txEl>
                                          </p:spTgt>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slide(fromBottom)">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sz="4000" b="1" dirty="0"/>
              <a:t>Believe in the Power of ‘Born Again’</a:t>
            </a:r>
          </a:p>
          <a:p>
            <a:pPr>
              <a:buNone/>
            </a:pPr>
            <a:r>
              <a:rPr lang="en-US" sz="4000" dirty="0" smtClean="0"/>
              <a:t>We must believe in the power of God to renew ourselves.</a:t>
            </a:r>
          </a:p>
          <a:p>
            <a:pPr>
              <a:buNone/>
            </a:pPr>
            <a:r>
              <a:rPr lang="en-US" sz="4000" dirty="0" smtClean="0"/>
              <a:t>We are not stuck where we are</a:t>
            </a:r>
            <a:endParaRPr lang="en-US" sz="4000" dirty="0"/>
          </a:p>
          <a:p>
            <a:pPr>
              <a:buNone/>
            </a:pPr>
            <a:endParaRPr lang="en-US" dirty="0"/>
          </a:p>
          <a:p>
            <a:pPr>
              <a:buNone/>
            </a:pPr>
            <a:endParaRPr lang="en-US" dirty="0" smtClean="0"/>
          </a:p>
          <a:p>
            <a:pPr>
              <a:buNone/>
            </a:pPr>
            <a:endParaRPr lang="en-US" b="1" dirty="0" smtClean="0"/>
          </a:p>
          <a:p>
            <a:pPr>
              <a:buNone/>
            </a:pPr>
            <a:endParaRPr lang="en-US" dirty="0"/>
          </a:p>
        </p:txBody>
      </p:sp>
      <p:pic>
        <p:nvPicPr>
          <p:cNvPr id="4" name="~PP1518.WAV">
            <a:hlinkClick r:id="" action="ppaction://media"/>
          </p:cNvPr>
          <p:cNvPicPr>
            <a:picLocks noRot="1" noChangeAspect="1"/>
          </p:cNvPicPr>
          <p:nvPr>
            <a:wavAudioFile r:embed="rId1" name="~PP1518.WAV"/>
          </p:nvPr>
        </p:nvPicPr>
        <p:blipFill>
          <a:blip r:embed="rId4" cstate="print"/>
          <a:stretch>
            <a:fillRect/>
          </a:stretch>
        </p:blipFill>
        <p:spPr>
          <a:xfrm>
            <a:off x="8696325" y="6410325"/>
            <a:ext cx="304800" cy="304800"/>
          </a:xfrm>
          <a:prstGeom prst="rect">
            <a:avLst/>
          </a:prstGeom>
        </p:spPr>
      </p:pic>
    </p:spTree>
  </p:cSld>
  <p:clrMapOvr>
    <a:masterClrMapping/>
  </p:clrMapOvr>
  <p:transition advTm="308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a:t>Believe in the Power of ‘Born Again’</a:t>
            </a:r>
          </a:p>
          <a:p>
            <a:pPr>
              <a:buNone/>
            </a:pPr>
            <a:r>
              <a:rPr lang="en-US" dirty="0" smtClean="0"/>
              <a:t>We, as Christians, must believe that saints may</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t>And rejoice when one gets what we have already had for so long.</a:t>
            </a:r>
          </a:p>
          <a:p>
            <a:pPr>
              <a:buNone/>
            </a:pPr>
            <a:endParaRPr lang="en-US" dirty="0"/>
          </a:p>
          <a:p>
            <a:pPr>
              <a:buNone/>
            </a:pPr>
            <a:endParaRPr lang="en-US" dirty="0" smtClean="0"/>
          </a:p>
          <a:p>
            <a:pPr>
              <a:buNone/>
            </a:pPr>
            <a:endParaRPr lang="en-US" b="1" dirty="0" smtClean="0"/>
          </a:p>
          <a:p>
            <a:pPr>
              <a:buNone/>
            </a:pPr>
            <a:endParaRPr lang="en-US" dirty="0"/>
          </a:p>
        </p:txBody>
      </p:sp>
      <p:sp>
        <p:nvSpPr>
          <p:cNvPr id="4" name="Rectangle 3"/>
          <p:cNvSpPr/>
          <p:nvPr/>
        </p:nvSpPr>
        <p:spPr>
          <a:xfrm>
            <a:off x="2514738" y="2967335"/>
            <a:ext cx="411452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Join the Party</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5" name="~PP1577.WAV">
            <a:hlinkClick r:id="" action="ppaction://media"/>
          </p:cNvPr>
          <p:cNvPicPr>
            <a:picLocks noRot="1" noChangeAspect="1"/>
          </p:cNvPicPr>
          <p:nvPr>
            <a:wavAudioFile r:embed="rId2" name="~PP1577.WAV"/>
          </p:nvPr>
        </p:nvPicPr>
        <p:blipFill>
          <a:blip r:embed="rId5" cstate="print"/>
          <a:stretch>
            <a:fillRect/>
          </a:stretch>
        </p:blipFill>
        <p:spPr>
          <a:xfrm>
            <a:off x="8696325" y="6410325"/>
            <a:ext cx="304800" cy="304800"/>
          </a:xfrm>
          <a:prstGeom prst="rect">
            <a:avLst/>
          </a:prstGeom>
        </p:spPr>
      </p:pic>
    </p:spTree>
    <p:custDataLst>
      <p:tags r:id="rId1"/>
    </p:custDataLst>
  </p:cSld>
  <p:clrMapOvr>
    <a:masterClrMapping/>
  </p:clrMapOvr>
  <p:transition advTm="817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from="(-#ppt_w/2)" to="(#ppt_x)" calcmode="lin" valueType="num">
                                      <p:cBhvr>
                                        <p:cTn id="19" dur="600" fill="hold">
                                          <p:stCondLst>
                                            <p:cond delay="0"/>
                                          </p:stCondLst>
                                        </p:cTn>
                                        <p:tgtEl>
                                          <p:spTgt spid="4"/>
                                        </p:tgtEl>
                                        <p:attrNameLst>
                                          <p:attrName>ppt_x</p:attrName>
                                        </p:attrNameLst>
                                      </p:cBhvr>
                                    </p:anim>
                                    <p:anim from="0" to="-1.0" calcmode="lin" valueType="num">
                                      <p:cBhvr>
                                        <p:cTn id="20" dur="200" decel="50000" autoRev="1" fill="hold">
                                          <p:stCondLst>
                                            <p:cond delay="600"/>
                                          </p:stCondLst>
                                        </p:cTn>
                                        <p:tgtEl>
                                          <p:spTgt spid="4"/>
                                        </p:tgtEl>
                                        <p:attrNameLst>
                                          <p:attrName>xshear</p:attrName>
                                        </p:attrNameLst>
                                      </p:cBhvr>
                                    </p:anim>
                                    <p:animScale>
                                      <p:cBhvr>
                                        <p:cTn id="21" dur="200" decel="100000" autoRev="1" fill="hold">
                                          <p:stCondLst>
                                            <p:cond delay="600"/>
                                          </p:stCondLst>
                                        </p:cTn>
                                        <p:tgtEl>
                                          <p:spTgt spid="4"/>
                                        </p:tgtEl>
                                      </p:cBhvr>
                                      <p:from x="100000" y="100000"/>
                                      <p:to x="80000" y="100000"/>
                                    </p:animScale>
                                    <p:anim by="(#ppt_h/3+#ppt_w*0.1)" calcmode="lin" valueType="num">
                                      <p:cBhvr additive="sum">
                                        <p:cTn id="22" dur="200" decel="100000" autoRev="1" fill="hold">
                                          <p:stCondLst>
                                            <p:cond delay="600"/>
                                          </p:stCondLst>
                                        </p:cTn>
                                        <p:tgtEl>
                                          <p:spTgt spid="4"/>
                                        </p:tgtEl>
                                        <p:attrNameLst>
                                          <p:attrName>ppt_x</p:attrName>
                                        </p:attrNameLst>
                                      </p:cBhvr>
                                    </p:anim>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slide(fromBottom)">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7"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b="1" dirty="0"/>
              <a:t>Believe in the Power of ‘Born Again’</a:t>
            </a:r>
          </a:p>
          <a:p>
            <a:pPr>
              <a:buNone/>
            </a:pPr>
            <a:r>
              <a:rPr lang="en-US" dirty="0" smtClean="0"/>
              <a:t>What we have had before</a:t>
            </a:r>
            <a:endParaRPr lang="en-US" dirty="0"/>
          </a:p>
          <a:p>
            <a:pPr>
              <a:buNone/>
            </a:pPr>
            <a:endParaRPr lang="en-US" dirty="0"/>
          </a:p>
          <a:p>
            <a:pPr>
              <a:buNone/>
            </a:pPr>
            <a:endParaRPr lang="en-US" dirty="0" smtClean="0"/>
          </a:p>
          <a:p>
            <a:pPr>
              <a:buNone/>
            </a:pPr>
            <a:endParaRPr lang="en-US" b="1" dirty="0" smtClean="0"/>
          </a:p>
          <a:p>
            <a:pPr>
              <a:buNone/>
            </a:pPr>
            <a:endParaRPr lang="en-US" dirty="0"/>
          </a:p>
        </p:txBody>
      </p:sp>
      <p:pic>
        <p:nvPicPr>
          <p:cNvPr id="18434" name="Picture 2" descr="http://www.breadonthewaters.com/add/0812_Jesus_gives_hug_christian_clipart.jpg"/>
          <p:cNvPicPr>
            <a:picLocks noChangeAspect="1" noChangeArrowheads="1"/>
          </p:cNvPicPr>
          <p:nvPr/>
        </p:nvPicPr>
        <p:blipFill>
          <a:blip r:embed="rId4" cstate="print"/>
          <a:srcRect/>
          <a:stretch>
            <a:fillRect/>
          </a:stretch>
        </p:blipFill>
        <p:spPr bwMode="auto">
          <a:xfrm>
            <a:off x="0" y="2606374"/>
            <a:ext cx="3200400" cy="4251626"/>
          </a:xfrm>
          <a:prstGeom prst="rect">
            <a:avLst/>
          </a:prstGeom>
          <a:noFill/>
        </p:spPr>
      </p:pic>
      <p:pic>
        <p:nvPicPr>
          <p:cNvPr id="18436" name="Picture 4" descr="http://www.halosites.com/upload/pictures/627200572714/JesusWelcome.jpg"/>
          <p:cNvPicPr>
            <a:picLocks noChangeAspect="1" noChangeArrowheads="1"/>
          </p:cNvPicPr>
          <p:nvPr/>
        </p:nvPicPr>
        <p:blipFill>
          <a:blip r:embed="rId5" cstate="print"/>
          <a:srcRect/>
          <a:stretch>
            <a:fillRect/>
          </a:stretch>
        </p:blipFill>
        <p:spPr bwMode="auto">
          <a:xfrm>
            <a:off x="3200399" y="2590801"/>
            <a:ext cx="5943601" cy="4267200"/>
          </a:xfrm>
          <a:prstGeom prst="rect">
            <a:avLst/>
          </a:prstGeom>
          <a:noFill/>
        </p:spPr>
      </p:pic>
      <p:pic>
        <p:nvPicPr>
          <p:cNvPr id="18438" name="Picture 6" descr="http://www.veteranstoday.com/spaw/images/JesusWelcomeHome2.jpg"/>
          <p:cNvPicPr>
            <a:picLocks noChangeAspect="1" noChangeArrowheads="1"/>
          </p:cNvPicPr>
          <p:nvPr/>
        </p:nvPicPr>
        <p:blipFill>
          <a:blip r:embed="rId6" cstate="print"/>
          <a:srcRect/>
          <a:stretch>
            <a:fillRect/>
          </a:stretch>
        </p:blipFill>
        <p:spPr bwMode="auto">
          <a:xfrm>
            <a:off x="2438400" y="2590800"/>
            <a:ext cx="5407742" cy="4267201"/>
          </a:xfrm>
          <a:prstGeom prst="rect">
            <a:avLst/>
          </a:prstGeom>
          <a:noFill/>
        </p:spPr>
      </p:pic>
      <p:pic>
        <p:nvPicPr>
          <p:cNvPr id="7" name="~PP3060.WAV">
            <a:hlinkClick r:id="" action="ppaction://media"/>
          </p:cNvPr>
          <p:cNvPicPr>
            <a:picLocks noRot="1" noChangeAspect="1"/>
          </p:cNvPicPr>
          <p:nvPr>
            <a:wavAudioFile r:embed="rId1" name="~PP3060.WAV"/>
          </p:nvPr>
        </p:nvPicPr>
        <p:blipFill>
          <a:blip r:embed="rId7" cstate="print"/>
          <a:stretch>
            <a:fillRect/>
          </a:stretch>
        </p:blipFill>
        <p:spPr>
          <a:xfrm>
            <a:off x="8696325" y="6410325"/>
            <a:ext cx="304800" cy="304800"/>
          </a:xfrm>
          <a:prstGeom prst="rect">
            <a:avLst/>
          </a:prstGeom>
        </p:spPr>
      </p:pic>
    </p:spTree>
  </p:cSld>
  <p:clrMapOvr>
    <a:masterClrMapping/>
  </p:clrMapOvr>
  <p:transition advTm="299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8434"/>
                                        </p:tgtEl>
                                        <p:attrNameLst>
                                          <p:attrName>style.visibility</p:attrName>
                                        </p:attrNameLst>
                                      </p:cBhvr>
                                      <p:to>
                                        <p:strVal val="visible"/>
                                      </p:to>
                                    </p:set>
                                    <p:animEffect transition="in" filter="fade">
                                      <p:cBhvr>
                                        <p:cTn id="14" dur="2000"/>
                                        <p:tgtEl>
                                          <p:spTgt spid="18434"/>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18436"/>
                                        </p:tgtEl>
                                        <p:attrNameLst>
                                          <p:attrName>style.visibility</p:attrName>
                                        </p:attrNameLst>
                                      </p:cBhvr>
                                      <p:to>
                                        <p:strVal val="visible"/>
                                      </p:to>
                                    </p:set>
                                    <p:animEffect transition="in" filter="fade">
                                      <p:cBhvr>
                                        <p:cTn id="18" dur="2000"/>
                                        <p:tgtEl>
                                          <p:spTgt spid="18436"/>
                                        </p:tgtEl>
                                      </p:cBhvr>
                                    </p:animEffect>
                                  </p:childTnLst>
                                </p:cTn>
                              </p:par>
                            </p:childTnLst>
                          </p:cTn>
                        </p:par>
                        <p:par>
                          <p:cTn id="19" fill="hold">
                            <p:stCondLst>
                              <p:cond delay="4500"/>
                            </p:stCondLst>
                            <p:childTnLst>
                              <p:par>
                                <p:cTn id="20" presetID="10" presetClass="exit" presetSubtype="0" fill="hold" nodeType="afterEffect">
                                  <p:stCondLst>
                                    <p:cond delay="0"/>
                                  </p:stCondLst>
                                  <p:childTnLst>
                                    <p:animEffect transition="out" filter="fade">
                                      <p:cBhvr>
                                        <p:cTn id="21" dur="2000"/>
                                        <p:tgtEl>
                                          <p:spTgt spid="18434"/>
                                        </p:tgtEl>
                                      </p:cBhvr>
                                    </p:animEffect>
                                    <p:set>
                                      <p:cBhvr>
                                        <p:cTn id="22" dur="1" fill="hold">
                                          <p:stCondLst>
                                            <p:cond delay="1999"/>
                                          </p:stCondLst>
                                        </p:cTn>
                                        <p:tgtEl>
                                          <p:spTgt spid="18434"/>
                                        </p:tgtEl>
                                        <p:attrNameLst>
                                          <p:attrName>style.visibility</p:attrName>
                                        </p:attrNameLst>
                                      </p:cBhvr>
                                      <p:to>
                                        <p:strVal val="hidden"/>
                                      </p:to>
                                    </p:set>
                                  </p:childTnLst>
                                </p:cTn>
                              </p:par>
                            </p:childTnLst>
                          </p:cTn>
                        </p:par>
                        <p:par>
                          <p:cTn id="23" fill="hold">
                            <p:stCondLst>
                              <p:cond delay="6500"/>
                            </p:stCondLst>
                            <p:childTnLst>
                              <p:par>
                                <p:cTn id="24" presetID="10" presetClass="entr" presetSubtype="0" fill="hold" nodeType="afterEffect">
                                  <p:stCondLst>
                                    <p:cond delay="0"/>
                                  </p:stCondLst>
                                  <p:childTnLst>
                                    <p:set>
                                      <p:cBhvr>
                                        <p:cTn id="25" dur="1" fill="hold">
                                          <p:stCondLst>
                                            <p:cond delay="0"/>
                                          </p:stCondLst>
                                        </p:cTn>
                                        <p:tgtEl>
                                          <p:spTgt spid="18438"/>
                                        </p:tgtEl>
                                        <p:attrNameLst>
                                          <p:attrName>style.visibility</p:attrName>
                                        </p:attrNameLst>
                                      </p:cBhvr>
                                      <p:to>
                                        <p:strVal val="visible"/>
                                      </p:to>
                                    </p:set>
                                    <p:animEffect transition="in" filter="fade">
                                      <p:cBhvr>
                                        <p:cTn id="26" dur="2000"/>
                                        <p:tgtEl>
                                          <p:spTgt spid="18438"/>
                                        </p:tgtEl>
                                      </p:cBhvr>
                                    </p:animEffect>
                                  </p:childTnLst>
                                </p:cTn>
                              </p:par>
                            </p:childTnLst>
                          </p:cTn>
                        </p:par>
                        <p:par>
                          <p:cTn id="27" fill="hold">
                            <p:stCondLst>
                              <p:cond delay="8500"/>
                            </p:stCondLst>
                            <p:childTnLst>
                              <p:par>
                                <p:cTn id="28" presetID="10" presetClass="exit" presetSubtype="0" fill="hold" nodeType="afterEffect">
                                  <p:stCondLst>
                                    <p:cond delay="0"/>
                                  </p:stCondLst>
                                  <p:childTnLst>
                                    <p:animEffect transition="out" filter="fade">
                                      <p:cBhvr>
                                        <p:cTn id="29" dur="2000"/>
                                        <p:tgtEl>
                                          <p:spTgt spid="18436"/>
                                        </p:tgtEl>
                                      </p:cBhvr>
                                    </p:animEffect>
                                    <p:set>
                                      <p:cBhvr>
                                        <p:cTn id="30" dur="1" fill="hold">
                                          <p:stCondLst>
                                            <p:cond delay="1999"/>
                                          </p:stCondLst>
                                        </p:cTn>
                                        <p:tgtEl>
                                          <p:spTgt spid="184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1"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Jesus Scenes 2.wmv">
            <a:hlinkClick r:id="" action="ppaction://media"/>
          </p:cNvPr>
          <p:cNvPicPr>
            <a:picLocks noRot="1" noChangeAspect="1"/>
          </p:cNvPicPr>
          <p:nvPr>
            <a:videoFile r:link="rId2"/>
          </p:nvPr>
        </p:nvPicPr>
        <p:blipFill>
          <a:blip r:embed="rId5" cstate="print"/>
          <a:stretch>
            <a:fillRect/>
          </a:stretch>
        </p:blipFill>
        <p:spPr>
          <a:xfrm>
            <a:off x="3048000" y="2286000"/>
            <a:ext cx="3048000" cy="2286000"/>
          </a:xfrm>
          <a:prstGeom prst="rect">
            <a:avLst/>
          </a:prstGeom>
        </p:spPr>
      </p:pic>
      <p:pic>
        <p:nvPicPr>
          <p:cNvPr id="3" name="~PP374.WAV">
            <a:hlinkClick r:id="" action="ppaction://media"/>
          </p:cNvPr>
          <p:cNvPicPr>
            <a:picLocks noRot="1" noChangeAspect="1"/>
          </p:cNvPicPr>
          <p:nvPr>
            <a:wavAudioFile r:embed="rId3" name="~PP374.WAV"/>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421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334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0" repeatCount="indefinite" fill="hold" display="0">
                  <p:stCondLst>
                    <p:cond delay="indefinite"/>
                  </p:stCondLst>
                  <p:endCondLst>
                    <p:cond evt="onNext" delay="0">
                      <p:tgtEl>
                        <p:sldTgt/>
                      </p:tgtEl>
                    </p:cond>
                    <p:cond evt="onPrev" delay="0">
                      <p:tgtEl>
                        <p:sldTgt/>
                      </p:tgtEl>
                    </p:cond>
                  </p:endCondLst>
                </p:cTn>
                <p:tgtEl>
                  <p:spTgt spid="2"/>
                </p:tgtEl>
              </p:cMediaNode>
            </p:video>
            <p:seq concurrent="1" nextAc="seek">
              <p:cTn id="11" restart="whenNotActive" fill="hold" evtFilter="cancelBubble" nodeType="interactiveSeq">
                <p:stCondLst>
                  <p:cond evt="onClick" delay="0">
                    <p:tgtEl>
                      <p:spTgt spid="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
                                        </p:tgtEl>
                                      </p:cBhvr>
                                    </p:cmd>
                                  </p:childTnLst>
                                </p:cTn>
                              </p:par>
                            </p:childTnLst>
                          </p:cTn>
                        </p:par>
                      </p:childTnLst>
                    </p:cTn>
                  </p:par>
                </p:childTnLst>
              </p:cTn>
              <p:nextCondLst>
                <p:cond evt="onClick" delay="0">
                  <p:tgtEl>
                    <p:spTgt spid="2"/>
                  </p:tgtEl>
                </p:cond>
              </p:nextCondLst>
            </p:seq>
            <p:audio isNarration="1">
              <p:cMediaNode showWhenStopped="0">
                <p:cTn id="16"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endParaRPr lang="en-US" dirty="0"/>
          </a:p>
        </p:txBody>
      </p:sp>
      <p:pic>
        <p:nvPicPr>
          <p:cNvPr id="1026" name="Picture 2" descr="http://ensleyfbc.org/images/bornagain_sm.gif"/>
          <p:cNvPicPr>
            <a:picLocks noChangeAspect="1" noChangeArrowheads="1"/>
          </p:cNvPicPr>
          <p:nvPr/>
        </p:nvPicPr>
        <p:blipFill>
          <a:blip r:embed="rId4" cstate="print"/>
          <a:srcRect/>
          <a:stretch>
            <a:fillRect/>
          </a:stretch>
        </p:blipFill>
        <p:spPr bwMode="auto">
          <a:xfrm>
            <a:off x="2667000" y="2209800"/>
            <a:ext cx="4114800" cy="2736342"/>
          </a:xfrm>
          <a:prstGeom prst="rect">
            <a:avLst/>
          </a:prstGeom>
          <a:noFill/>
        </p:spPr>
      </p:pic>
      <p:pic>
        <p:nvPicPr>
          <p:cNvPr id="5" name="~PP1738.WAV">
            <a:hlinkClick r:id="" action="ppaction://media"/>
          </p:cNvPr>
          <p:cNvPicPr>
            <a:picLocks noRot="1" noChangeAspect="1"/>
          </p:cNvPicPr>
          <p:nvPr>
            <a:wavAudioFile r:embed="rId1" name="~PP1738.WAV"/>
          </p:nvPr>
        </p:nvPicPr>
        <p:blipFill>
          <a:blip r:embed="rId5" cstate="print"/>
          <a:stretch>
            <a:fillRect/>
          </a:stretch>
        </p:blipFill>
        <p:spPr>
          <a:xfrm>
            <a:off x="8696325" y="6410325"/>
            <a:ext cx="304800" cy="304800"/>
          </a:xfrm>
          <a:prstGeom prst="rect">
            <a:avLst/>
          </a:prstGeom>
        </p:spPr>
      </p:pic>
    </p:spTree>
  </p:cSld>
  <p:clrMapOvr>
    <a:masterClrMapping/>
  </p:clrMapOvr>
  <p:transition advTm="74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lide(fromBottom)">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1"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Peter J. Gomes</a:t>
            </a:r>
            <a:endParaRPr lang="en-US" dirty="0"/>
          </a:p>
        </p:txBody>
      </p:sp>
      <p:sp>
        <p:nvSpPr>
          <p:cNvPr id="3" name="Content Placeholder 2"/>
          <p:cNvSpPr>
            <a:spLocks noGrp="1"/>
          </p:cNvSpPr>
          <p:nvPr>
            <p:ph idx="1"/>
          </p:nvPr>
        </p:nvSpPr>
        <p:spPr/>
        <p:txBody>
          <a:bodyPr wrap="square" lIns="0" tIns="0" rIns="0" bIns="0">
            <a:normAutofit fontScale="70000" lnSpcReduction="20000"/>
          </a:bodyPr>
          <a:lstStyle/>
          <a:p>
            <a:pPr>
              <a:buNone/>
            </a:pPr>
            <a:r>
              <a:rPr lang="en-US" i="1" dirty="0"/>
              <a:t>The Good Book: Reading the Bible With Mind and </a:t>
            </a:r>
            <a:r>
              <a:rPr lang="en-US" i="1" dirty="0" smtClean="0"/>
              <a:t>Heart</a:t>
            </a:r>
          </a:p>
          <a:p>
            <a:pPr>
              <a:buNone/>
            </a:pPr>
            <a:r>
              <a:rPr lang="en-US" dirty="0"/>
              <a:t>What "born again" in the gospel means, however, is literally to begin all over again, to be given a second birth, a second chance. The one who is born again doesn't all of a sudden get turned into a super-Christian. To be born again is to enter afresh into the process of spiritual growth. It is to wipe the slate clean. It is to cancel your old mortgage and start again. In other words, you don't have to be always what you have now become. Such an offer is too good to be true for many, confusing for most, but for those who seek to be other than what they are now, who want to be more than the mere accumulation and sum total of their experiences, the invitation, "You must be born again," is an offer you cannot afford to refuse. (New York: William Morrow and Company, 1996, p. 188.)</a:t>
            </a:r>
          </a:p>
          <a:p>
            <a:pPr>
              <a:buNone/>
            </a:pPr>
            <a:endParaRPr lang="en-US" dirty="0"/>
          </a:p>
        </p:txBody>
      </p:sp>
      <p:pic>
        <p:nvPicPr>
          <p:cNvPr id="17410" name="Picture 2" descr="Professor Peter Gomes"/>
          <p:cNvPicPr>
            <a:picLocks noChangeAspect="1" noChangeArrowheads="1"/>
          </p:cNvPicPr>
          <p:nvPr/>
        </p:nvPicPr>
        <p:blipFill>
          <a:blip r:embed="rId4" cstate="print"/>
          <a:srcRect/>
          <a:stretch>
            <a:fillRect/>
          </a:stretch>
        </p:blipFill>
        <p:spPr bwMode="auto">
          <a:xfrm>
            <a:off x="0" y="0"/>
            <a:ext cx="1524000" cy="1524000"/>
          </a:xfrm>
          <a:prstGeom prst="rect">
            <a:avLst/>
          </a:prstGeom>
          <a:noFill/>
        </p:spPr>
      </p:pic>
      <p:pic>
        <p:nvPicPr>
          <p:cNvPr id="5" name="~PP945.WAV">
            <a:hlinkClick r:id="" action="ppaction://media"/>
          </p:cNvPr>
          <p:cNvPicPr>
            <a:picLocks noRot="1" noChangeAspect="1"/>
          </p:cNvPicPr>
          <p:nvPr>
            <a:wavAudioFile r:embed="rId1" name="~PP945.WAV"/>
          </p:nvPr>
        </p:nvPicPr>
        <p:blipFill>
          <a:blip r:embed="rId5" cstate="print"/>
          <a:stretch>
            <a:fillRect/>
          </a:stretch>
        </p:blipFill>
        <p:spPr>
          <a:xfrm>
            <a:off x="8696325" y="6410325"/>
            <a:ext cx="304800" cy="304800"/>
          </a:xfrm>
          <a:prstGeom prst="rect">
            <a:avLst/>
          </a:prstGeom>
        </p:spPr>
      </p:pic>
    </p:spTree>
  </p:cSld>
  <p:clrMapOvr>
    <a:masterClrMapping/>
  </p:clrMapOvr>
  <p:transition advTm="563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5"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Prodigal Son </a:t>
            </a:r>
            <a:r>
              <a:rPr lang="en-US" b="1" dirty="0" smtClean="0"/>
              <a:t>Luke 15:11-32</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dirty="0" smtClean="0"/>
              <a:t>This parable illustrates what being “Born Again” means</a:t>
            </a:r>
          </a:p>
          <a:p>
            <a:pPr>
              <a:buNone/>
            </a:pPr>
            <a:r>
              <a:rPr lang="en-US" dirty="0" smtClean="0"/>
              <a:t>Young man left his life at his Father’s house</a:t>
            </a:r>
          </a:p>
          <a:p>
            <a:pPr>
              <a:buNone/>
            </a:pPr>
            <a:r>
              <a:rPr lang="en-US" dirty="0" smtClean="0"/>
              <a:t>Went to a far country and found himself broke from “riotous living”</a:t>
            </a:r>
            <a:endParaRPr lang="en-US" dirty="0"/>
          </a:p>
        </p:txBody>
      </p:sp>
      <p:pic>
        <p:nvPicPr>
          <p:cNvPr id="4" name="~PP4040.WAV">
            <a:hlinkClick r:id="" action="ppaction://media"/>
          </p:cNvPr>
          <p:cNvPicPr>
            <a:picLocks noRot="1" noChangeAspect="1"/>
          </p:cNvPicPr>
          <p:nvPr>
            <a:wavAudioFile r:embed="rId1" name="~PP4040.WAV"/>
          </p:nvPr>
        </p:nvPicPr>
        <p:blipFill>
          <a:blip r:embed="rId4" cstate="print"/>
          <a:stretch>
            <a:fillRect/>
          </a:stretch>
        </p:blipFill>
        <p:spPr>
          <a:xfrm>
            <a:off x="8696325" y="6410325"/>
            <a:ext cx="304800" cy="304800"/>
          </a:xfrm>
          <a:prstGeom prst="rect">
            <a:avLst/>
          </a:prstGeom>
        </p:spPr>
      </p:pic>
    </p:spTree>
  </p:cSld>
  <p:clrMapOvr>
    <a:masterClrMapping/>
  </p:clrMapOvr>
  <p:transition advTm="724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Prodigal Son </a:t>
            </a:r>
            <a:r>
              <a:rPr lang="en-US" b="1" dirty="0" smtClean="0"/>
              <a:t>Luke 15:11-32</a:t>
            </a:r>
            <a:endParaRPr lang="en-US" dirty="0"/>
          </a:p>
        </p:txBody>
      </p:sp>
      <p:pic>
        <p:nvPicPr>
          <p:cNvPr id="4" name="Pigs.wmv">
            <a:hlinkClick r:id="" action="ppaction://media"/>
          </p:cNvPr>
          <p:cNvPicPr>
            <a:picLocks noGrp="1" noRot="1" noChangeAspect="1"/>
          </p:cNvPicPr>
          <p:nvPr>
            <p:ph idx="1"/>
            <a:videoFile r:link="rId1"/>
          </p:nvPr>
        </p:nvPicPr>
        <p:blipFill>
          <a:blip r:embed="rId5" cstate="print"/>
          <a:stretch>
            <a:fillRect/>
          </a:stretch>
        </p:blipFill>
        <p:spPr>
          <a:xfrm>
            <a:off x="1066800" y="1233488"/>
            <a:ext cx="6705600" cy="5029200"/>
          </a:xfrm>
          <a:prstGeom prst="rect">
            <a:avLst/>
          </a:prstGeom>
        </p:spPr>
      </p:pic>
      <p:pic>
        <p:nvPicPr>
          <p:cNvPr id="5" name="~PP2642.WAV">
            <a:hlinkClick r:id="" action="ppaction://media"/>
          </p:cNvPr>
          <p:cNvPicPr>
            <a:picLocks noRot="1" noChangeAspect="1"/>
          </p:cNvPicPr>
          <p:nvPr>
            <a:wavAudioFile r:embed="rId2" name="~PP2642.WAV"/>
          </p:nvPr>
        </p:nvPicPr>
        <p:blipFill>
          <a:blip r:embed="rId6" cstate="print"/>
          <a:stretch>
            <a:fillRect/>
          </a:stretch>
        </p:blipFill>
        <p:spPr>
          <a:xfrm>
            <a:off x="8696325" y="6410325"/>
            <a:ext cx="304800" cy="304800"/>
          </a:xfrm>
          <a:prstGeom prst="rect">
            <a:avLst/>
          </a:prstGeom>
        </p:spPr>
      </p:pic>
    </p:spTree>
  </p:cSld>
  <p:clrMapOvr>
    <a:masterClrMapping/>
  </p:clrMapOvr>
  <p:transition advTm="393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7"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0" fill="hold"/>
                                        <p:tgtEl>
                                          <p:spTgt spid="2"/>
                                        </p:tgtEl>
                                        <p:attrNameLst>
                                          <p:attrName>ppt_x</p:attrName>
                                        </p:attrNameLst>
                                      </p:cBhvr>
                                      <p:tavLst>
                                        <p:tav tm="0">
                                          <p:val>
                                            <p:strVal val="#ppt_x"/>
                                          </p:val>
                                        </p:tav>
                                        <p:tav tm="100000">
                                          <p:val>
                                            <p:strVal val="#ppt_x"/>
                                          </p:val>
                                        </p:tav>
                                      </p:tavLst>
                                    </p:anim>
                                    <p:anim calcmode="lin" valueType="num">
                                      <p:cBhvr additive="base">
                                        <p:cTn id="11" dur="500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5000"/>
                            </p:stCondLst>
                            <p:childTnLst>
                              <p:par>
                                <p:cTn id="13" presetID="1" presetClass="mediacall" presetSubtype="0" fill="hold" nodeType="afterEffect">
                                  <p:stCondLst>
                                    <p:cond delay="0"/>
                                  </p:stCondLst>
                                  <p:childTnLst>
                                    <p:cmd type="call" cmd="playFrom(0.0)">
                                      <p:cBhvr>
                                        <p:cTn id="14" dur="124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mute="1">
                <p:cTn id="15" repeatCount="indefinite" fill="hold" display="0">
                  <p:stCondLst>
                    <p:cond delay="indefinite"/>
                  </p:stCondLst>
                  <p:endCondLst>
                    <p:cond evt="onNext" delay="0">
                      <p:tgtEl>
                        <p:sldTgt/>
                      </p:tgtEl>
                    </p:cond>
                    <p:cond evt="onPrev" delay="0">
                      <p:tgtEl>
                        <p:sldTgt/>
                      </p:tgtEl>
                    </p:cond>
                  </p:endCondLst>
                </p:cTn>
                <p:tgtEl>
                  <p:spTgt spid="4"/>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Prodigal Son </a:t>
            </a:r>
            <a:r>
              <a:rPr lang="en-US" b="1" dirty="0" smtClean="0"/>
              <a:t>Luke 15:11-32</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dirty="0" smtClean="0"/>
              <a:t>This parable illustrates what being “Born Again” means</a:t>
            </a:r>
          </a:p>
          <a:p>
            <a:pPr>
              <a:buNone/>
            </a:pPr>
            <a:r>
              <a:rPr lang="en-US" dirty="0" smtClean="0"/>
              <a:t>Young man left his life at his Father’s house</a:t>
            </a:r>
          </a:p>
          <a:p>
            <a:pPr>
              <a:buNone/>
            </a:pPr>
            <a:r>
              <a:rPr lang="en-US" dirty="0" smtClean="0"/>
              <a:t>Went to a far country and found himself broke from “riotous living”</a:t>
            </a:r>
            <a:endParaRPr lang="en-US" dirty="0"/>
          </a:p>
        </p:txBody>
      </p:sp>
      <p:pic>
        <p:nvPicPr>
          <p:cNvPr id="46082" name="Picture 2" descr="http://khimage.com/images/Dirt_Road_JC_522.jpg"/>
          <p:cNvPicPr>
            <a:picLocks noChangeAspect="1" noChangeArrowheads="1"/>
          </p:cNvPicPr>
          <p:nvPr/>
        </p:nvPicPr>
        <p:blipFill>
          <a:blip r:embed="rId4" cstate="print"/>
          <a:srcRect/>
          <a:stretch>
            <a:fillRect/>
          </a:stretch>
        </p:blipFill>
        <p:spPr bwMode="auto">
          <a:xfrm>
            <a:off x="63500" y="-136526"/>
            <a:ext cx="9080500" cy="7004085"/>
          </a:xfrm>
          <a:prstGeom prst="rect">
            <a:avLst/>
          </a:prstGeom>
          <a:noFill/>
        </p:spPr>
      </p:pic>
      <p:pic>
        <p:nvPicPr>
          <p:cNvPr id="5" name="~PP133.WAV">
            <a:hlinkClick r:id="" action="ppaction://media"/>
          </p:cNvPr>
          <p:cNvPicPr>
            <a:picLocks noRot="1" noChangeAspect="1"/>
          </p:cNvPicPr>
          <p:nvPr>
            <a:wavAudioFile r:embed="rId1" name="~PP133.WAV"/>
          </p:nvPr>
        </p:nvPicPr>
        <p:blipFill>
          <a:blip r:embed="rId5" cstate="print"/>
          <a:stretch>
            <a:fillRect/>
          </a:stretch>
        </p:blipFill>
        <p:spPr>
          <a:xfrm>
            <a:off x="8696325" y="6410325"/>
            <a:ext cx="304800" cy="304800"/>
          </a:xfrm>
          <a:prstGeom prst="rect">
            <a:avLst/>
          </a:prstGeom>
        </p:spPr>
      </p:pic>
    </p:spTree>
  </p:cSld>
  <p:clrMapOvr>
    <a:masterClrMapping/>
  </p:clrMapOvr>
  <p:transition advTm="177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2" presetClass="entr" presetSubtype="4" fill="hold" nodeType="after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slide(fromBottom)">
                                      <p:cBhvr>
                                        <p:cTn id="10" dur="500"/>
                                        <p:tgtEl>
                                          <p:spTgt spid="3">
                                            <p:txEl>
                                              <p:pRg st="0" end="0"/>
                                            </p:txEl>
                                          </p:spTgt>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slide(fromBottom)">
                                      <p:cBhvr>
                                        <p:cTn id="14" dur="500"/>
                                        <p:tgtEl>
                                          <p:spTgt spid="3">
                                            <p:txEl>
                                              <p:pRg st="1" end="1"/>
                                            </p:txEl>
                                          </p:spTgt>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slide(fromBottom)">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9"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Prodigal Son </a:t>
            </a:r>
            <a:r>
              <a:rPr lang="en-US" b="1" dirty="0" smtClean="0"/>
              <a:t>Luke 15:11-32</a:t>
            </a:r>
            <a:endParaRPr lang="en-US" dirty="0"/>
          </a:p>
        </p:txBody>
      </p:sp>
      <p:sp>
        <p:nvSpPr>
          <p:cNvPr id="3" name="Content Placeholder 2"/>
          <p:cNvSpPr>
            <a:spLocks noGrp="1"/>
          </p:cNvSpPr>
          <p:nvPr>
            <p:ph idx="1"/>
          </p:nvPr>
        </p:nvSpPr>
        <p:spPr/>
        <p:txBody>
          <a:bodyPr wrap="square" lIns="0" tIns="0" rIns="0" bIns="0">
            <a:normAutofit/>
          </a:bodyPr>
          <a:lstStyle/>
          <a:p>
            <a:pPr>
              <a:buNone/>
            </a:pPr>
            <a:r>
              <a:rPr lang="en-US" dirty="0" smtClean="0"/>
              <a:t>This parable illustrates what being “Born Again” means</a:t>
            </a:r>
          </a:p>
          <a:p>
            <a:pPr>
              <a:buNone/>
            </a:pPr>
            <a:r>
              <a:rPr lang="en-US" dirty="0" smtClean="0"/>
              <a:t>Young man left his life at his Father’s house</a:t>
            </a:r>
          </a:p>
          <a:p>
            <a:pPr>
              <a:buNone/>
            </a:pPr>
            <a:r>
              <a:rPr lang="en-US" dirty="0" smtClean="0"/>
              <a:t>Went to a far country and found himself broke from “riotous living”</a:t>
            </a:r>
            <a:endParaRPr lang="en-US" dirty="0"/>
          </a:p>
        </p:txBody>
      </p:sp>
      <p:pic>
        <p:nvPicPr>
          <p:cNvPr id="45058" name="Picture 2" descr="The Prodigal Son by Liz Lemon Swindle">
            <a:hlinkClick r:id="rId4"/>
          </p:cNvPr>
          <p:cNvPicPr>
            <a:picLocks noChangeAspect="1" noChangeArrowheads="1"/>
          </p:cNvPicPr>
          <p:nvPr/>
        </p:nvPicPr>
        <p:blipFill>
          <a:blip r:embed="rId5" cstate="print"/>
          <a:srcRect/>
          <a:stretch>
            <a:fillRect/>
          </a:stretch>
        </p:blipFill>
        <p:spPr bwMode="auto">
          <a:xfrm>
            <a:off x="0" y="6403"/>
            <a:ext cx="9144000" cy="6851597"/>
          </a:xfrm>
          <a:prstGeom prst="rect">
            <a:avLst/>
          </a:prstGeom>
          <a:noFill/>
        </p:spPr>
      </p:pic>
      <p:pic>
        <p:nvPicPr>
          <p:cNvPr id="5" name="~PP2544.WAV">
            <a:hlinkClick r:id="" action="ppaction://media"/>
          </p:cNvPr>
          <p:cNvPicPr>
            <a:picLocks noRot="1" noChangeAspect="1"/>
          </p:cNvPicPr>
          <p:nvPr>
            <a:wavAudioFile r:embed="rId1" name="~PP2544.WAV"/>
          </p:nvPr>
        </p:nvPicPr>
        <p:blipFill>
          <a:blip r:embed="rId6" cstate="print"/>
          <a:stretch>
            <a:fillRect/>
          </a:stretch>
        </p:blipFill>
        <p:spPr>
          <a:xfrm>
            <a:off x="8696325" y="6410325"/>
            <a:ext cx="304800" cy="304800"/>
          </a:xfrm>
          <a:prstGeom prst="rect">
            <a:avLst/>
          </a:prstGeom>
        </p:spPr>
      </p:pic>
    </p:spTree>
  </p:cSld>
  <p:clrMapOvr>
    <a:masterClrMapping/>
  </p:clrMapOvr>
  <p:transition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2.4"/>
</p:tagLst>
</file>

<file path=ppt/tags/tag2.xml><?xml version="1.0" encoding="utf-8"?>
<p:tagLst xmlns:a="http://schemas.openxmlformats.org/drawingml/2006/main" xmlns:r="http://schemas.openxmlformats.org/officeDocument/2006/relationships" xmlns:p="http://schemas.openxmlformats.org/presentationml/2006/main">
  <p:tag name="TIMING" val="|7.1"/>
</p:tagLst>
</file>

<file path=ppt/tags/tag3.xml><?xml version="1.0" encoding="utf-8"?>
<p:tagLst xmlns:a="http://schemas.openxmlformats.org/drawingml/2006/main" xmlns:r="http://schemas.openxmlformats.org/officeDocument/2006/relationships" xmlns:p="http://schemas.openxmlformats.org/presentationml/2006/main">
  <p:tag name="TIMING" val="|4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721</TotalTime>
  <Words>757</Words>
  <Application>Microsoft Office PowerPoint</Application>
  <PresentationFormat>On-screen Show (4:3)</PresentationFormat>
  <Paragraphs>114</Paragraphs>
  <Slides>33</Slides>
  <Notes>32</Notes>
  <HiddenSlides>0</HiddenSlides>
  <MMClips>36</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Father, I Have Sinned</vt:lpstr>
      <vt:lpstr>Slide 2</vt:lpstr>
      <vt:lpstr>The Situation</vt:lpstr>
      <vt:lpstr>Slide 4</vt:lpstr>
      <vt:lpstr>Peter J. Gomes</vt:lpstr>
      <vt:lpstr>The Prodigal Son Luke 15:11-32</vt:lpstr>
      <vt:lpstr>The Prodigal Son Luke 15:11-32</vt:lpstr>
      <vt:lpstr>The Prodigal Son Luke 15:11-32</vt:lpstr>
      <vt:lpstr>The Prodigal Son Luke 15:11-32</vt:lpstr>
      <vt:lpstr>The Love of Father</vt:lpstr>
      <vt:lpstr>The Love of Father</vt:lpstr>
      <vt:lpstr>The Love of Father</vt:lpstr>
      <vt:lpstr>The Love of Father</vt:lpstr>
      <vt:lpstr>The Love of Father</vt:lpstr>
      <vt:lpstr>The Love of Father</vt:lpstr>
      <vt:lpstr>The Love of Father</vt:lpstr>
      <vt:lpstr>The Love of Father</vt:lpstr>
      <vt:lpstr>The Love of Father</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Father, I Have Sinned</dc:title>
  <dc:creator>Joe Holloway</dc:creator>
  <cp:lastModifiedBy>Joe</cp:lastModifiedBy>
  <cp:revision>45</cp:revision>
  <dcterms:created xsi:type="dcterms:W3CDTF">2009-05-02T12:45:26Z</dcterms:created>
  <dcterms:modified xsi:type="dcterms:W3CDTF">2015-01-11T16:48:33Z</dcterms:modified>
</cp:coreProperties>
</file>