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0" r:id="rId2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8" r:id="rId23"/>
    <p:sldId id="277" r:id="rId2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56" y="-8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51" name="Group 7"/>
          <p:cNvGrpSpPr>
            <a:grpSpLocks/>
          </p:cNvGrpSpPr>
          <p:nvPr userDrawn="1"/>
        </p:nvGrpSpPr>
        <p:grpSpPr bwMode="auto">
          <a:xfrm>
            <a:off x="0" y="0"/>
            <a:ext cx="9144000" cy="6867525"/>
            <a:chOff x="0" y="0"/>
            <a:chExt cx="5760" cy="4326"/>
          </a:xfrm>
        </p:grpSpPr>
        <p:grpSp>
          <p:nvGrpSpPr>
            <p:cNvPr id="6152" name="Group 8"/>
            <p:cNvGrpSpPr>
              <a:grpSpLocks/>
            </p:cNvGrpSpPr>
            <p:nvPr/>
          </p:nvGrpSpPr>
          <p:grpSpPr bwMode="auto">
            <a:xfrm>
              <a:off x="0" y="0"/>
              <a:ext cx="5760" cy="4326"/>
              <a:chOff x="0" y="0"/>
              <a:chExt cx="5760" cy="4326"/>
            </a:xfrm>
          </p:grpSpPr>
          <p:pic>
            <p:nvPicPr>
              <p:cNvPr id="6153" name="Picture 9" descr="electrodes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5760" cy="43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154" name="Picture 10" descr="redbar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584" cy="43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155" name="Picture 11" descr="blackbar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504"/>
                <a:ext cx="5760" cy="82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6156" name="Rectangle 12"/>
              <p:cNvSpPr>
                <a:spLocks noChangeArrowheads="1"/>
              </p:cNvSpPr>
              <p:nvPr/>
            </p:nvSpPr>
            <p:spPr bwMode="auto">
              <a:xfrm>
                <a:off x="0" y="816"/>
                <a:ext cx="1584" cy="110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pic>
            <p:nvPicPr>
              <p:cNvPr id="6157" name="Picture 13" descr="igniteimage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4" y="912"/>
                <a:ext cx="1296" cy="9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158" name="Picture 1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72" y="3840"/>
              <a:ext cx="1180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19400" y="1295400"/>
            <a:ext cx="5943600" cy="1752600"/>
          </a:xfrm>
        </p:spPr>
        <p:txBody>
          <a:bodyPr/>
          <a:lstStyle>
            <a:lvl1pPr>
              <a:defRPr b="1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819400" y="3124200"/>
            <a:ext cx="59436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</p:spTree>
  </p:cSld>
  <p:clrMapOvr>
    <a:masterClrMapping/>
  </p:clrMapOvr>
  <p:transition advClick="0" advTm="15000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272980"/>
      </p:ext>
    </p:extLst>
  </p:cSld>
  <p:clrMapOvr>
    <a:masterClrMapping/>
  </p:clrMapOvr>
  <p:transition advClick="0" advTm="15000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43750" y="152400"/>
            <a:ext cx="1847850" cy="5867400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00200" y="152400"/>
            <a:ext cx="5391150" cy="5867400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5413106"/>
      </p:ext>
    </p:extLst>
  </p:cSld>
  <p:clrMapOvr>
    <a:masterClrMapping/>
  </p:clrMapOvr>
  <p:transition advClick="0" advTm="15000"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26" name="Group 14"/>
          <p:cNvGrpSpPr>
            <a:grpSpLocks/>
          </p:cNvGrpSpPr>
          <p:nvPr userDrawn="1"/>
        </p:nvGrpSpPr>
        <p:grpSpPr bwMode="auto">
          <a:xfrm>
            <a:off x="0" y="0"/>
            <a:ext cx="9144000" cy="6867525"/>
            <a:chOff x="0" y="0"/>
            <a:chExt cx="5760" cy="4326"/>
          </a:xfrm>
        </p:grpSpPr>
        <p:pic>
          <p:nvPicPr>
            <p:cNvPr id="13325" name="Picture 13" descr="electrodesdark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43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317" name="Picture 5" descr="redbar"/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584" cy="43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318" name="Picture 6" descr="blackbar"/>
            <p:cNvPicPr>
              <a:picLocks noChangeAspect="1" noChangeArrowheads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504"/>
              <a:ext cx="5760" cy="8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19" name="Rectangle 7"/>
            <p:cNvSpPr>
              <a:spLocks noChangeArrowheads="1"/>
            </p:cNvSpPr>
            <p:nvPr userDrawn="1"/>
          </p:nvSpPr>
          <p:spPr bwMode="auto">
            <a:xfrm>
              <a:off x="0" y="816"/>
              <a:ext cx="1584" cy="11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3320" name="Picture 8" descr="igniteimage"/>
            <p:cNvPicPr>
              <a:picLocks noChangeAspect="1" noChangeArrowheads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912"/>
              <a:ext cx="1296" cy="9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321" name="Picture 9"/>
            <p:cNvPicPr>
              <a:picLocks noChangeAspect="1" noChangeArrowheads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72" y="3840"/>
              <a:ext cx="1180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322" name="Rectangle 10"/>
          <p:cNvSpPr>
            <a:spLocks noGrp="1" noChangeArrowheads="1"/>
          </p:cNvSpPr>
          <p:nvPr>
            <p:ph type="ctrTitle"/>
          </p:nvPr>
        </p:nvSpPr>
        <p:spPr>
          <a:xfrm>
            <a:off x="2819400" y="1295400"/>
            <a:ext cx="5943600" cy="1752600"/>
          </a:xfrm>
        </p:spPr>
        <p:txBody>
          <a:bodyPr/>
          <a:lstStyle>
            <a:lvl1pPr>
              <a:defRPr b="1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13323" name="Rectangle 11"/>
          <p:cNvSpPr>
            <a:spLocks noGrp="1" noChangeArrowheads="1"/>
          </p:cNvSpPr>
          <p:nvPr>
            <p:ph type="subTitle" idx="1"/>
          </p:nvPr>
        </p:nvSpPr>
        <p:spPr>
          <a:xfrm>
            <a:off x="2819400" y="3124200"/>
            <a:ext cx="59436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</p:spTree>
  </p:cSld>
  <p:clrMapOvr>
    <a:masterClrMapping/>
  </p:clrMapOvr>
  <p:transition advClick="0" advTm="15000"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546155"/>
      </p:ext>
    </p:extLst>
  </p:cSld>
  <p:clrMapOvr>
    <a:masterClrMapping/>
  </p:clrMapOvr>
  <p:transition advClick="0" advTm="15000"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71443437"/>
      </p:ext>
    </p:extLst>
  </p:cSld>
  <p:clrMapOvr>
    <a:masterClrMapping/>
  </p:clrMapOvr>
  <p:transition advClick="0" advTm="15000"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00200" y="1447800"/>
            <a:ext cx="36195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72100" y="1447800"/>
            <a:ext cx="36195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45326"/>
      </p:ext>
    </p:extLst>
  </p:cSld>
  <p:clrMapOvr>
    <a:masterClrMapping/>
  </p:clrMapOvr>
  <p:transition advClick="0" advTm="15000"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74293"/>
      </p:ext>
    </p:extLst>
  </p:cSld>
  <p:clrMapOvr>
    <a:masterClrMapping/>
  </p:clrMapOvr>
  <p:transition advClick="0" advTm="15000"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482085"/>
      </p:ext>
    </p:extLst>
  </p:cSld>
  <p:clrMapOvr>
    <a:masterClrMapping/>
  </p:clrMapOvr>
  <p:transition advClick="0" advTm="15000"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6588199"/>
      </p:ext>
    </p:extLst>
  </p:cSld>
  <p:clrMapOvr>
    <a:masterClrMapping/>
  </p:clrMapOvr>
  <p:transition advClick="0" advTm="15000">
    <p:wipe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88288033"/>
      </p:ext>
    </p:extLst>
  </p:cSld>
  <p:clrMapOvr>
    <a:masterClrMapping/>
  </p:clrMapOvr>
  <p:transition advClick="0" advTm="15000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503716"/>
      </p:ext>
    </p:extLst>
  </p:cSld>
  <p:clrMapOvr>
    <a:masterClrMapping/>
  </p:clrMapOvr>
  <p:transition advClick="0" advTm="15000"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75712402"/>
      </p:ext>
    </p:extLst>
  </p:cSld>
  <p:clrMapOvr>
    <a:masterClrMapping/>
  </p:clrMapOvr>
  <p:transition advClick="0" advTm="15000">
    <p:wipe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735187"/>
      </p:ext>
    </p:extLst>
  </p:cSld>
  <p:clrMapOvr>
    <a:masterClrMapping/>
  </p:clrMapOvr>
  <p:transition advClick="0" advTm="15000">
    <p:wipe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43750" y="152400"/>
            <a:ext cx="1847850" cy="5867400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00200" y="152400"/>
            <a:ext cx="5391150" cy="5867400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137282"/>
      </p:ext>
    </p:extLst>
  </p:cSld>
  <p:clrMapOvr>
    <a:masterClrMapping/>
  </p:clrMapOvr>
  <p:transition advClick="0" advTm="15000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87693102"/>
      </p:ext>
    </p:extLst>
  </p:cSld>
  <p:clrMapOvr>
    <a:masterClrMapping/>
  </p:clrMapOvr>
  <p:transition advClick="0" advTm="15000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00200" y="1447800"/>
            <a:ext cx="36195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72100" y="1447800"/>
            <a:ext cx="36195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829512"/>
      </p:ext>
    </p:extLst>
  </p:cSld>
  <p:clrMapOvr>
    <a:masterClrMapping/>
  </p:clrMapOvr>
  <p:transition advClick="0" advTm="15000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376455"/>
      </p:ext>
    </p:extLst>
  </p:cSld>
  <p:clrMapOvr>
    <a:masterClrMapping/>
  </p:clrMapOvr>
  <p:transition advClick="0" advTm="15000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599628"/>
      </p:ext>
    </p:extLst>
  </p:cSld>
  <p:clrMapOvr>
    <a:masterClrMapping/>
  </p:clrMapOvr>
  <p:transition advClick="0" advTm="15000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7643510"/>
      </p:ext>
    </p:extLst>
  </p:cSld>
  <p:clrMapOvr>
    <a:masterClrMapping/>
  </p:clrMapOvr>
  <p:transition advClick="0" advTm="15000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7544477"/>
      </p:ext>
    </p:extLst>
  </p:cSld>
  <p:clrMapOvr>
    <a:masterClrMapping/>
  </p:clrMapOvr>
  <p:transition advClick="0" advTm="15000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04048355"/>
      </p:ext>
    </p:extLst>
  </p:cSld>
  <p:clrMapOvr>
    <a:masterClrMapping/>
  </p:clrMapOvr>
  <p:transition advClick="0" advTm="15000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electrodes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redbar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2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39" name="Group 15"/>
          <p:cNvGrpSpPr>
            <a:grpSpLocks noChangeAspect="1"/>
          </p:cNvGrpSpPr>
          <p:nvPr userDrawn="1"/>
        </p:nvGrpSpPr>
        <p:grpSpPr bwMode="auto">
          <a:xfrm>
            <a:off x="0" y="1295400"/>
            <a:ext cx="1524000" cy="1062038"/>
            <a:chOff x="0" y="816"/>
            <a:chExt cx="1584" cy="1104"/>
          </a:xfrm>
        </p:grpSpPr>
        <p:sp>
          <p:nvSpPr>
            <p:cNvPr id="1036" name="Rectangle 12"/>
            <p:cNvSpPr>
              <a:spLocks noChangeAspect="1" noChangeArrowheads="1"/>
            </p:cNvSpPr>
            <p:nvPr userDrawn="1"/>
          </p:nvSpPr>
          <p:spPr bwMode="auto">
            <a:xfrm>
              <a:off x="0" y="816"/>
              <a:ext cx="1584" cy="11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037" name="Picture 13" descr="igniteimage"/>
            <p:cNvPicPr>
              <a:picLocks noChangeAspect="1" noChangeArrowheads="1"/>
            </p:cNvPicPr>
            <p:nvPr userDrawn="1"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912"/>
              <a:ext cx="1296" cy="9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35" name="Picture 11" descr="blackbar"/>
          <p:cNvPicPr>
            <a:picLocks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6638"/>
            <a:ext cx="9144000" cy="750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/>
          <p:cNvPicPr>
            <a:picLocks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5100" y="6423025"/>
            <a:ext cx="1077913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600200" y="152400"/>
            <a:ext cx="7391400" cy="1154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00200" y="1447800"/>
            <a:ext cx="73914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ransition advClick="0" advTm="15000">
    <p:wipe dir="r"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00" name="Picture 12" descr="electrodesdark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2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redbar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2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293" name="Group 5"/>
          <p:cNvGrpSpPr>
            <a:grpSpLocks noChangeAspect="1"/>
          </p:cNvGrpSpPr>
          <p:nvPr userDrawn="1"/>
        </p:nvGrpSpPr>
        <p:grpSpPr bwMode="auto">
          <a:xfrm>
            <a:off x="0" y="1295400"/>
            <a:ext cx="1524000" cy="1062038"/>
            <a:chOff x="0" y="816"/>
            <a:chExt cx="1584" cy="1104"/>
          </a:xfrm>
        </p:grpSpPr>
        <p:sp>
          <p:nvSpPr>
            <p:cNvPr id="12294" name="Rectangle 6"/>
            <p:cNvSpPr>
              <a:spLocks noChangeAspect="1" noChangeArrowheads="1"/>
            </p:cNvSpPr>
            <p:nvPr userDrawn="1"/>
          </p:nvSpPr>
          <p:spPr bwMode="auto">
            <a:xfrm>
              <a:off x="0" y="816"/>
              <a:ext cx="1584" cy="11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2295" name="Picture 7" descr="igniteimage"/>
            <p:cNvPicPr>
              <a:picLocks noChangeAspect="1" noChangeArrowheads="1"/>
            </p:cNvPicPr>
            <p:nvPr userDrawn="1"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912"/>
              <a:ext cx="1296" cy="9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2296" name="Picture 8" descr="blackbar"/>
          <p:cNvPicPr>
            <a:picLocks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6638"/>
            <a:ext cx="9144000" cy="750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7" name="Picture 9"/>
          <p:cNvPicPr>
            <a:picLocks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5100" y="6423025"/>
            <a:ext cx="1077913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8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1600200" y="152400"/>
            <a:ext cx="7391400" cy="1154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2299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00200" y="1447800"/>
            <a:ext cx="73914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advClick="0" advTm="15000">
    <p:wipe dir="r"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  <a:ea typeface="ＭＳ Ｐゴシック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  <a:ea typeface="ＭＳ Ｐゴシック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  <a:ea typeface="ＭＳ Ｐゴシック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  <a:ea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  <a:ea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  <a:ea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  <a:ea typeface="ＭＳ Ｐゴシック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K’inich</a:t>
            </a:r>
            <a:r>
              <a:rPr lang="en-US" dirty="0" smtClean="0"/>
              <a:t> </a:t>
            </a:r>
            <a:r>
              <a:rPr lang="en-US" dirty="0" err="1" smtClean="0"/>
              <a:t>Janaab</a:t>
            </a:r>
            <a:r>
              <a:rPr lang="en-US" dirty="0" smtClean="0"/>
              <a:t> </a:t>
            </a:r>
            <a:r>
              <a:rPr lang="en-US" dirty="0" err="1" smtClean="0"/>
              <a:t>Pakal</a:t>
            </a:r>
            <a:endParaRPr lang="en-US" dirty="0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“Did </a:t>
            </a:r>
            <a:r>
              <a:rPr lang="en-US" dirty="0" err="1" smtClean="0"/>
              <a:t>colonisation</a:t>
            </a:r>
            <a:r>
              <a:rPr lang="en-US" dirty="0" smtClean="0"/>
              <a:t> of the Americas benefit its indigenous population?”</a:t>
            </a:r>
            <a:endParaRPr lang="en-US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Pre-Columbian Era</a:t>
            </a:r>
            <a:endParaRPr lang="en-US" dirty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0" y="6172200"/>
            <a:ext cx="9144000" cy="1524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accent5">
                  <a:lumMod val="20000"/>
                  <a:lumOff val="80000"/>
                </a:schemeClr>
              </a:gs>
              <a:gs pos="100000">
                <a:srgbClr val="0047FF">
                  <a:alpha val="10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0" y="6096000"/>
            <a:ext cx="304800" cy="304800"/>
          </a:xfrm>
          <a:prstGeom prst="ellipse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accent5">
                  <a:lumMod val="20000"/>
                  <a:lumOff val="80000"/>
                </a:schemeClr>
              </a:gs>
              <a:gs pos="100000">
                <a:srgbClr val="0047FF">
                  <a:alpha val="1000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2" name="Picture 1" descr="Nathan 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400" y="1143000"/>
            <a:ext cx="3200400" cy="4867275"/>
          </a:xfrm>
          <a:prstGeom prst="rect">
            <a:avLst/>
          </a:prstGeom>
        </p:spPr>
      </p:pic>
    </p:spTree>
  </p:cSld>
  <p:clrMapOvr>
    <a:masterClrMapping/>
  </p:clrMapOvr>
  <p:transition advClick="0" advTm="1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43293E-6 L 0.96666 -2.43293E-6 " pathEditMode="fixed" rAng="0" ptsTypes="AA">
                                      <p:cBhvr>
                                        <p:cTn id="6" dur="1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3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0" y="6172200"/>
            <a:ext cx="9144000" cy="1524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accent5">
                  <a:lumMod val="20000"/>
                  <a:lumOff val="80000"/>
                </a:schemeClr>
              </a:gs>
              <a:gs pos="100000">
                <a:srgbClr val="0047FF">
                  <a:alpha val="10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0" y="6096000"/>
            <a:ext cx="304800" cy="304800"/>
          </a:xfrm>
          <a:prstGeom prst="ellipse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accent5">
                  <a:lumMod val="20000"/>
                  <a:lumOff val="80000"/>
                </a:schemeClr>
              </a:gs>
              <a:gs pos="100000">
                <a:srgbClr val="0047FF">
                  <a:alpha val="1000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2" name="Picture 1" descr="Nathan 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800" y="228600"/>
            <a:ext cx="4267200" cy="5799513"/>
          </a:xfrm>
          <a:prstGeom prst="rect">
            <a:avLst/>
          </a:prstGeom>
        </p:spPr>
      </p:pic>
    </p:spTree>
  </p:cSld>
  <p:clrMapOvr>
    <a:masterClrMapping/>
  </p:clrMapOvr>
  <p:transition advClick="0" advTm="15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43293E-6 L 0.96666 -2.43293E-6 " pathEditMode="fixed" rAng="0" ptsTypes="AA">
                                      <p:cBhvr>
                                        <p:cTn id="6" dur="150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3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0" y="6172200"/>
            <a:ext cx="9144000" cy="1524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accent5">
                  <a:lumMod val="20000"/>
                  <a:lumOff val="80000"/>
                </a:schemeClr>
              </a:gs>
              <a:gs pos="100000">
                <a:srgbClr val="0047FF">
                  <a:alpha val="10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0" y="6096000"/>
            <a:ext cx="304800" cy="304800"/>
          </a:xfrm>
          <a:prstGeom prst="ellipse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accent5">
                  <a:lumMod val="20000"/>
                  <a:lumOff val="80000"/>
                </a:schemeClr>
              </a:gs>
              <a:gs pos="100000">
                <a:srgbClr val="0047FF">
                  <a:alpha val="1000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2" name="Picture 1" descr="Nathan 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609600"/>
            <a:ext cx="6934200" cy="4611243"/>
          </a:xfrm>
          <a:prstGeom prst="rect">
            <a:avLst/>
          </a:prstGeom>
        </p:spPr>
      </p:pic>
    </p:spTree>
  </p:cSld>
  <p:clrMapOvr>
    <a:masterClrMapping/>
  </p:clrMapOvr>
  <p:transition advClick="0" advTm="1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43293E-6 L 0.96666 -2.43293E-6 " pathEditMode="fixed" rAng="0" ptsTypes="AA">
                                      <p:cBhvr>
                                        <p:cTn id="6" dur="1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3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0" y="6172200"/>
            <a:ext cx="9144000" cy="1524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accent5">
                  <a:lumMod val="20000"/>
                  <a:lumOff val="80000"/>
                </a:schemeClr>
              </a:gs>
              <a:gs pos="100000">
                <a:srgbClr val="0047FF">
                  <a:alpha val="10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0" y="6096000"/>
            <a:ext cx="304800" cy="304800"/>
          </a:xfrm>
          <a:prstGeom prst="ellipse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accent5">
                  <a:lumMod val="20000"/>
                  <a:lumOff val="80000"/>
                </a:schemeClr>
              </a:gs>
              <a:gs pos="100000">
                <a:srgbClr val="0047FF">
                  <a:alpha val="1000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2" name="Picture 1" descr="Nathan 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457200"/>
            <a:ext cx="6504066" cy="5410200"/>
          </a:xfrm>
          <a:prstGeom prst="rect">
            <a:avLst/>
          </a:prstGeom>
        </p:spPr>
      </p:pic>
    </p:spTree>
  </p:cSld>
  <p:clrMapOvr>
    <a:masterClrMapping/>
  </p:clrMapOvr>
  <p:transition advClick="0" advTm="15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43293E-6 L 0.96666 -2.43293E-6 " pathEditMode="fixed" rAng="0" ptsTypes="AA">
                                      <p:cBhvr>
                                        <p:cTn id="6" dur="150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3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Palenque</a:t>
            </a:r>
            <a:endParaRPr lang="en-US" dirty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0" y="6172200"/>
            <a:ext cx="9144000" cy="1524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accent5">
                  <a:lumMod val="20000"/>
                  <a:lumOff val="80000"/>
                </a:schemeClr>
              </a:gs>
              <a:gs pos="100000">
                <a:srgbClr val="0047FF">
                  <a:alpha val="10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0" y="6096000"/>
            <a:ext cx="304800" cy="304800"/>
          </a:xfrm>
          <a:prstGeom prst="ellipse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accent5">
                  <a:lumMod val="20000"/>
                  <a:lumOff val="80000"/>
                </a:schemeClr>
              </a:gs>
              <a:gs pos="100000">
                <a:srgbClr val="0047FF">
                  <a:alpha val="1000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2" name="Picture 1" descr="Evan 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1219200"/>
            <a:ext cx="6400800" cy="4800600"/>
          </a:xfrm>
          <a:prstGeom prst="rect">
            <a:avLst/>
          </a:prstGeom>
        </p:spPr>
      </p:pic>
    </p:spTree>
  </p:cSld>
  <p:clrMapOvr>
    <a:masterClrMapping/>
  </p:clrMapOvr>
  <p:transition advClick="0" advTm="1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43293E-6 L 0.96666 -2.43293E-6 " pathEditMode="fixed" rAng="0" ptsTypes="AA">
                                      <p:cBhvr>
                                        <p:cTn id="6" dur="1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3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8" name="Rectangle 27"/>
          <p:cNvSpPr/>
          <p:nvPr/>
        </p:nvSpPr>
        <p:spPr>
          <a:xfrm>
            <a:off x="0" y="6172200"/>
            <a:ext cx="9144000" cy="1524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accent5">
                  <a:lumMod val="20000"/>
                  <a:lumOff val="80000"/>
                </a:schemeClr>
              </a:gs>
              <a:gs pos="100000">
                <a:srgbClr val="0047FF">
                  <a:alpha val="10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0" y="6096000"/>
            <a:ext cx="304800" cy="304800"/>
          </a:xfrm>
          <a:prstGeom prst="ellipse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accent5">
                  <a:lumMod val="20000"/>
                  <a:lumOff val="80000"/>
                </a:schemeClr>
              </a:gs>
              <a:gs pos="100000">
                <a:srgbClr val="0047FF">
                  <a:alpha val="1000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2" name="Picture 1" descr="Evan 2 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1752600"/>
            <a:ext cx="2140736" cy="3200400"/>
          </a:xfrm>
          <a:prstGeom prst="rect">
            <a:avLst/>
          </a:prstGeom>
        </p:spPr>
      </p:pic>
      <p:pic>
        <p:nvPicPr>
          <p:cNvPr id="3" name="Picture 2" descr="Evan 2 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2133600"/>
            <a:ext cx="2794000" cy="1866900"/>
          </a:xfrm>
          <a:prstGeom prst="rect">
            <a:avLst/>
          </a:prstGeom>
        </p:spPr>
      </p:pic>
      <p:pic>
        <p:nvPicPr>
          <p:cNvPr id="4" name="Picture 3" descr="Evan 2 3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152400"/>
            <a:ext cx="2794000" cy="1866900"/>
          </a:xfrm>
          <a:prstGeom prst="rect">
            <a:avLst/>
          </a:prstGeom>
        </p:spPr>
      </p:pic>
      <p:pic>
        <p:nvPicPr>
          <p:cNvPr id="5" name="Picture 4" descr="Evan 2 4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600" y="2552700"/>
            <a:ext cx="2209800" cy="3314700"/>
          </a:xfrm>
          <a:prstGeom prst="rect">
            <a:avLst/>
          </a:prstGeom>
        </p:spPr>
      </p:pic>
    </p:spTree>
  </p:cSld>
  <p:clrMapOvr>
    <a:masterClrMapping/>
  </p:clrMapOvr>
  <p:transition advClick="0" advTm="15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43293E-6 L 0.96666 -2.43293E-6 " pathEditMode="fixed" rAng="0" ptsTypes="AA">
                                      <p:cBhvr>
                                        <p:cTn id="6" dur="150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3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0" y="6172200"/>
            <a:ext cx="9144000" cy="1524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accent5">
                  <a:lumMod val="20000"/>
                  <a:lumOff val="80000"/>
                </a:schemeClr>
              </a:gs>
              <a:gs pos="100000">
                <a:srgbClr val="0047FF">
                  <a:alpha val="10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0" y="6096000"/>
            <a:ext cx="304800" cy="304800"/>
          </a:xfrm>
          <a:prstGeom prst="ellipse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accent5">
                  <a:lumMod val="20000"/>
                  <a:lumOff val="80000"/>
                </a:schemeClr>
              </a:gs>
              <a:gs pos="100000">
                <a:srgbClr val="0047FF">
                  <a:alpha val="1000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026" name="Picture 2" descr="F:\HSIE Project\Evan 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990600"/>
            <a:ext cx="6286499" cy="419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1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43293E-6 L 0.96666 -2.43293E-6 " pathEditMode="fixed" rAng="0" ptsTypes="AA">
                                      <p:cBhvr>
                                        <p:cTn id="6" dur="1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3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0" y="6172200"/>
            <a:ext cx="9144000" cy="1524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accent5">
                  <a:lumMod val="20000"/>
                  <a:lumOff val="80000"/>
                </a:schemeClr>
              </a:gs>
              <a:gs pos="100000">
                <a:srgbClr val="0047FF">
                  <a:alpha val="10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0" y="6096000"/>
            <a:ext cx="304800" cy="304800"/>
          </a:xfrm>
          <a:prstGeom prst="ellipse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accent5">
                  <a:lumMod val="20000"/>
                  <a:lumOff val="80000"/>
                </a:schemeClr>
              </a:gs>
              <a:gs pos="100000">
                <a:srgbClr val="0047FF">
                  <a:alpha val="1000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2050" name="Picture 2" descr="F:\HSIE Project\Evan 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457199"/>
            <a:ext cx="6985001" cy="5232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15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43293E-6 L 0.96666 -2.43293E-6 " pathEditMode="fixed" rAng="0" ptsTypes="AA">
                                      <p:cBhvr>
                                        <p:cTn id="6" dur="150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3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Jack\Desktop\0cd36edf55d1525ba9a5778551f6b9c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856706"/>
            <a:ext cx="4215607" cy="3239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Temple of The Inscriptions</a:t>
            </a:r>
            <a:endParaRPr lang="en-US" dirty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8" name="Rectangle 27"/>
          <p:cNvSpPr/>
          <p:nvPr/>
        </p:nvSpPr>
        <p:spPr>
          <a:xfrm>
            <a:off x="0" y="6172200"/>
            <a:ext cx="9144000" cy="1524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accent5">
                  <a:lumMod val="20000"/>
                  <a:lumOff val="80000"/>
                </a:schemeClr>
              </a:gs>
              <a:gs pos="100000">
                <a:srgbClr val="0047FF">
                  <a:alpha val="10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0" y="6096000"/>
            <a:ext cx="304800" cy="304800"/>
          </a:xfrm>
          <a:prstGeom prst="ellipse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accent5">
                  <a:lumMod val="20000"/>
                  <a:lumOff val="80000"/>
                </a:schemeClr>
              </a:gs>
              <a:gs pos="100000">
                <a:srgbClr val="0047FF">
                  <a:alpha val="1000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3074" name="Picture 2" descr="C:\Users\Jack\Desktop\downloa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371600"/>
            <a:ext cx="3791648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1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43293E-6 L 0.96666 -2.43293E-6 " pathEditMode="fixed" rAng="0" ptsTypes="AA">
                                      <p:cBhvr>
                                        <p:cTn id="6" dur="1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3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8" name="Rectangle 27"/>
          <p:cNvSpPr/>
          <p:nvPr/>
        </p:nvSpPr>
        <p:spPr>
          <a:xfrm>
            <a:off x="0" y="6172200"/>
            <a:ext cx="9144000" cy="1524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accent5">
                  <a:lumMod val="20000"/>
                  <a:lumOff val="80000"/>
                </a:schemeClr>
              </a:gs>
              <a:gs pos="100000">
                <a:srgbClr val="0047FF">
                  <a:alpha val="10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0" y="6096000"/>
            <a:ext cx="304800" cy="304800"/>
          </a:xfrm>
          <a:prstGeom prst="ellipse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accent5">
                  <a:lumMod val="20000"/>
                  <a:lumOff val="80000"/>
                </a:schemeClr>
              </a:gs>
              <a:gs pos="100000">
                <a:srgbClr val="0047FF">
                  <a:alpha val="1000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4098" name="Picture 2" descr="C:\Users\Jack\Desktop\download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524000"/>
            <a:ext cx="2581275" cy="177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Jack\Desktop\Palenque_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490596"/>
            <a:ext cx="2406738" cy="1805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Jack\Desktop\7d83f5d2ec60841051430859fc5f4e5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3302957"/>
            <a:ext cx="2830820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Straight Arrow Connector 2"/>
          <p:cNvCxnSpPr/>
          <p:nvPr/>
        </p:nvCxnSpPr>
        <p:spPr>
          <a:xfrm>
            <a:off x="2133600" y="4572000"/>
            <a:ext cx="990600" cy="2286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914400" y="4114800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Temple of Inscriptions</a:t>
            </a:r>
            <a:endParaRPr lang="en-AU" dirty="0"/>
          </a:p>
        </p:txBody>
      </p:sp>
      <p:cxnSp>
        <p:nvCxnSpPr>
          <p:cNvPr id="7" name="Straight Arrow Connector 6"/>
          <p:cNvCxnSpPr/>
          <p:nvPr/>
        </p:nvCxnSpPr>
        <p:spPr>
          <a:xfrm flipH="1" flipV="1">
            <a:off x="4419600" y="4369758"/>
            <a:ext cx="533400" cy="43084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419600" y="4800600"/>
            <a:ext cx="106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err="1" smtClean="0"/>
              <a:t>Pakal’s</a:t>
            </a:r>
            <a:r>
              <a:rPr lang="en-AU" dirty="0"/>
              <a:t> </a:t>
            </a:r>
            <a:r>
              <a:rPr lang="en-AU" dirty="0" smtClean="0"/>
              <a:t>Palace</a:t>
            </a:r>
            <a:endParaRPr lang="en-AU" dirty="0"/>
          </a:p>
        </p:txBody>
      </p:sp>
      <p:pic>
        <p:nvPicPr>
          <p:cNvPr id="4101" name="Picture 5" descr="C:\Users\Jack\Desktop\download (2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3381375"/>
            <a:ext cx="192405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15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43293E-6 L 0.96666 -2.43293E-6 " pathEditMode="fixed" rAng="0" ptsTypes="AA">
                                      <p:cBhvr>
                                        <p:cTn id="6" dur="150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3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Information</a:t>
            </a:r>
            <a:endParaRPr lang="en-US" dirty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0" y="6172200"/>
            <a:ext cx="9144000" cy="1524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accent5">
                  <a:lumMod val="20000"/>
                  <a:lumOff val="80000"/>
                </a:schemeClr>
              </a:gs>
              <a:gs pos="100000">
                <a:srgbClr val="0047FF">
                  <a:alpha val="10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0" y="6096000"/>
            <a:ext cx="304800" cy="304800"/>
          </a:xfrm>
          <a:prstGeom prst="ellipse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accent5">
                  <a:lumMod val="20000"/>
                  <a:lumOff val="80000"/>
                </a:schemeClr>
              </a:gs>
              <a:gs pos="100000">
                <a:srgbClr val="0047FF">
                  <a:alpha val="1000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2" name="Picture 1" descr="Aaron 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0" y="1066800"/>
            <a:ext cx="3451741" cy="4953250"/>
          </a:xfrm>
          <a:prstGeom prst="rect">
            <a:avLst/>
          </a:prstGeom>
        </p:spPr>
      </p:pic>
    </p:spTree>
  </p:cSld>
  <p:clrMapOvr>
    <a:masterClrMapping/>
  </p:clrMapOvr>
  <p:transition advClick="0" advTm="1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43293E-6 L 0.96666 -2.43293E-6 " pathEditMode="fixed" rAng="0" ptsTypes="AA">
                                      <p:cBhvr>
                                        <p:cTn id="6" dur="1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3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8" name="Rectangle 27"/>
          <p:cNvSpPr/>
          <p:nvPr/>
        </p:nvSpPr>
        <p:spPr>
          <a:xfrm>
            <a:off x="0" y="6172200"/>
            <a:ext cx="9144000" cy="1524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accent5">
                  <a:lumMod val="20000"/>
                  <a:lumOff val="80000"/>
                </a:schemeClr>
              </a:gs>
              <a:gs pos="100000">
                <a:srgbClr val="0047FF">
                  <a:alpha val="10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0" y="6096000"/>
            <a:ext cx="304800" cy="304800"/>
          </a:xfrm>
          <a:prstGeom prst="ellipse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accent5">
                  <a:lumMod val="20000"/>
                  <a:lumOff val="80000"/>
                </a:schemeClr>
              </a:gs>
              <a:gs pos="100000">
                <a:srgbClr val="0047FF">
                  <a:alpha val="1000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5122" name="Picture 2" descr="C:\Users\Jack\Desktop\220px-Pacal_the_Great_tomb_lid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550" y="152400"/>
            <a:ext cx="3608599" cy="601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val 1"/>
          <p:cNvSpPr/>
          <p:nvPr/>
        </p:nvSpPr>
        <p:spPr>
          <a:xfrm>
            <a:off x="4191000" y="2819400"/>
            <a:ext cx="1828800" cy="1447800"/>
          </a:xfrm>
          <a:prstGeom prst="ellipse">
            <a:avLst/>
          </a:prstGeom>
          <a:solidFill>
            <a:schemeClr val="bg1">
              <a:alpha val="32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4259" y="4404985"/>
            <a:ext cx="1585180" cy="1269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 flipH="1">
            <a:off x="5105400" y="2667000"/>
            <a:ext cx="1066800" cy="8763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6019800" y="2343834"/>
            <a:ext cx="205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err="1" smtClean="0"/>
              <a:t>Pakal</a:t>
            </a:r>
            <a:endParaRPr lang="en-AU" dirty="0" smtClean="0"/>
          </a:p>
          <a:p>
            <a:endParaRPr lang="en-AU" dirty="0"/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5105400" y="4724400"/>
            <a:ext cx="1635749" cy="1524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741149" y="4389692"/>
            <a:ext cx="16081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err="1" smtClean="0"/>
              <a:t>Xibalba</a:t>
            </a:r>
            <a:endParaRPr lang="en-AU" dirty="0" smtClean="0"/>
          </a:p>
          <a:p>
            <a:r>
              <a:rPr lang="en-AU" dirty="0" smtClean="0"/>
              <a:t>‘Place of Fear</a:t>
            </a:r>
            <a:endParaRPr lang="en-AU" dirty="0"/>
          </a:p>
        </p:txBody>
      </p:sp>
    </p:spTree>
  </p:cSld>
  <p:clrMapOvr>
    <a:masterClrMapping/>
  </p:clrMapOvr>
  <p:transition advClick="0" advTm="1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43293E-6 L 0.96666 -2.43293E-6 " pathEditMode="fixed" rAng="0" ptsTypes="AA">
                                      <p:cBhvr>
                                        <p:cTn id="6" dur="1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3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8" name="Rectangle 27"/>
          <p:cNvSpPr/>
          <p:nvPr/>
        </p:nvSpPr>
        <p:spPr>
          <a:xfrm>
            <a:off x="0" y="6172200"/>
            <a:ext cx="9144000" cy="1524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accent5">
                  <a:lumMod val="20000"/>
                  <a:lumOff val="80000"/>
                </a:schemeClr>
              </a:gs>
              <a:gs pos="100000">
                <a:srgbClr val="0047FF">
                  <a:alpha val="10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0" y="6096000"/>
            <a:ext cx="304800" cy="304800"/>
          </a:xfrm>
          <a:prstGeom prst="ellipse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accent5">
                  <a:lumMod val="20000"/>
                  <a:lumOff val="80000"/>
                </a:schemeClr>
              </a:gs>
              <a:gs pos="100000">
                <a:srgbClr val="0047FF">
                  <a:alpha val="1000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6146" name="Picture 2" descr="C:\Users\Jack\Desktop\451783182_64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706"/>
          <a:stretch/>
        </p:blipFill>
        <p:spPr bwMode="auto">
          <a:xfrm>
            <a:off x="1630759" y="1219199"/>
            <a:ext cx="2912014" cy="2063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Jack\Desktop\Jupit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1219199"/>
            <a:ext cx="27432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Jack\Desktop\Pakal jade mask MC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0169" y="3349086"/>
            <a:ext cx="1945884" cy="2594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16559"/>
      </p:ext>
    </p:extLst>
  </p:cSld>
  <p:clrMapOvr>
    <a:masterClrMapping/>
  </p:clrMapOvr>
  <p:transition advClick="0" advTm="15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43293E-6 L 0.96666 -2.43293E-6 " pathEditMode="fixed" rAng="0" ptsTypes="AA">
                                      <p:cBhvr>
                                        <p:cTn id="6" dur="150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3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Time</a:t>
            </a:r>
            <a:r>
              <a:rPr lang="ja-JP" altLang="en-US" b="1">
                <a:latin typeface="Arial"/>
              </a:rPr>
              <a:t>’</a:t>
            </a:r>
            <a:r>
              <a:rPr lang="en-US" b="1"/>
              <a:t>s Up!</a:t>
            </a:r>
          </a:p>
        </p:txBody>
      </p:sp>
      <p:pic>
        <p:nvPicPr>
          <p:cNvPr id="36876" name="Picture 12" descr="stopwatch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689506">
            <a:off x="5791200" y="-1447800"/>
            <a:ext cx="54864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77" name="Rectangle 13"/>
          <p:cNvSpPr>
            <a:spLocks noChangeArrowheads="1"/>
          </p:cNvSpPr>
          <p:nvPr/>
        </p:nvSpPr>
        <p:spPr bwMode="auto">
          <a:xfrm>
            <a:off x="-228600" y="6096000"/>
            <a:ext cx="9601200" cy="7620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36878" name="Picture 1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5100" y="6423025"/>
            <a:ext cx="1077913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79" name="Rectangle 15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b="1" dirty="0"/>
              <a:t>About your </a:t>
            </a:r>
            <a:r>
              <a:rPr lang="en-US" b="1" dirty="0" smtClean="0"/>
              <a:t>speakers:</a:t>
            </a:r>
            <a:endParaRPr lang="en-US" b="1" dirty="0"/>
          </a:p>
          <a:p>
            <a:pPr lvl="1"/>
            <a:r>
              <a:rPr lang="en-US" sz="2400" b="1" dirty="0"/>
              <a:t>Name</a:t>
            </a:r>
            <a:r>
              <a:rPr lang="en-US" sz="2400" b="1" dirty="0" smtClean="0"/>
              <a:t>: Aaron, </a:t>
            </a:r>
            <a:r>
              <a:rPr lang="en-US" sz="2400" b="1" dirty="0" err="1" smtClean="0"/>
              <a:t>Suruthi</a:t>
            </a:r>
            <a:r>
              <a:rPr lang="en-US" sz="2400" b="1" dirty="0" smtClean="0"/>
              <a:t>, Nathan, Evan and Garry</a:t>
            </a:r>
          </a:p>
          <a:p>
            <a:pPr lvl="1"/>
            <a:r>
              <a:rPr lang="en-US" sz="2400" b="1" dirty="0" smtClean="0"/>
              <a:t>Roles:</a:t>
            </a:r>
            <a:endParaRPr lang="en-US" sz="2400" dirty="0" smtClean="0"/>
          </a:p>
          <a:p>
            <a:pPr lvl="1"/>
            <a:r>
              <a:rPr lang="en-US" sz="2400" b="1" dirty="0" smtClean="0"/>
              <a:t>Aaron – General Information</a:t>
            </a:r>
          </a:p>
          <a:p>
            <a:pPr lvl="1"/>
            <a:r>
              <a:rPr lang="en-US" sz="2400" b="1" dirty="0" err="1" smtClean="0"/>
              <a:t>Suruthi</a:t>
            </a:r>
            <a:r>
              <a:rPr lang="en-US" sz="2400" b="1" dirty="0" smtClean="0"/>
              <a:t> – Significant Events and People</a:t>
            </a:r>
          </a:p>
          <a:p>
            <a:pPr lvl="1"/>
            <a:r>
              <a:rPr lang="en-US" sz="2400" b="1" dirty="0" smtClean="0"/>
              <a:t>Nathan – Pre-Columbian Era</a:t>
            </a:r>
          </a:p>
          <a:p>
            <a:pPr lvl="1"/>
            <a:r>
              <a:rPr lang="en-US" sz="2400" b="1" dirty="0" smtClean="0"/>
              <a:t>Evan – Palenque</a:t>
            </a:r>
          </a:p>
          <a:p>
            <a:pPr lvl="1"/>
            <a:r>
              <a:rPr lang="en-US" sz="2400" b="1" dirty="0" smtClean="0"/>
              <a:t>Garry – Temple of the Inscriptions</a:t>
            </a:r>
          </a:p>
          <a:p>
            <a:pPr marL="457200" lvl="1" indent="0">
              <a:buNone/>
            </a:pPr>
            <a:endParaRPr lang="en-US" sz="2400" b="1" dirty="0" smtClean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0" y="6172200"/>
            <a:ext cx="9144000" cy="1524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accent5">
                  <a:lumMod val="20000"/>
                  <a:lumOff val="80000"/>
                </a:schemeClr>
              </a:gs>
              <a:gs pos="100000">
                <a:srgbClr val="0047FF">
                  <a:alpha val="10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0" y="6096000"/>
            <a:ext cx="304800" cy="304800"/>
          </a:xfrm>
          <a:prstGeom prst="ellipse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accent5">
                  <a:lumMod val="20000"/>
                  <a:lumOff val="80000"/>
                </a:schemeClr>
              </a:gs>
              <a:gs pos="100000">
                <a:srgbClr val="0047FF">
                  <a:alpha val="1000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2" name="Picture 1" descr="Aaron 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228600"/>
            <a:ext cx="3429000" cy="5844886"/>
          </a:xfrm>
          <a:prstGeom prst="rect">
            <a:avLst/>
          </a:prstGeom>
        </p:spPr>
      </p:pic>
    </p:spTree>
  </p:cSld>
  <p:clrMapOvr>
    <a:masterClrMapping/>
  </p:clrMapOvr>
  <p:transition advClick="0" advTm="15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43293E-6 L 0.96666 -2.43293E-6 " pathEditMode="fixed" rAng="0" ptsTypes="AA">
                                      <p:cBhvr>
                                        <p:cTn id="6" dur="150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3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8" name="Rectangle 27"/>
          <p:cNvSpPr/>
          <p:nvPr/>
        </p:nvSpPr>
        <p:spPr>
          <a:xfrm>
            <a:off x="0" y="6172200"/>
            <a:ext cx="9144000" cy="1524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accent5">
                  <a:lumMod val="20000"/>
                  <a:lumOff val="80000"/>
                </a:schemeClr>
              </a:gs>
              <a:gs pos="100000">
                <a:srgbClr val="0047FF">
                  <a:alpha val="10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0" y="6096000"/>
            <a:ext cx="304800" cy="304800"/>
          </a:xfrm>
          <a:prstGeom prst="ellipse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accent5">
                  <a:lumMod val="20000"/>
                  <a:lumOff val="80000"/>
                </a:schemeClr>
              </a:gs>
              <a:gs pos="100000">
                <a:srgbClr val="0047FF">
                  <a:alpha val="1000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2" name="Picture 1" descr="Aaron 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381000"/>
            <a:ext cx="4267330" cy="5693005"/>
          </a:xfrm>
          <a:prstGeom prst="rect">
            <a:avLst/>
          </a:prstGeom>
        </p:spPr>
      </p:pic>
    </p:spTree>
  </p:cSld>
  <p:clrMapOvr>
    <a:masterClrMapping/>
  </p:clrMapOvr>
  <p:transition advClick="0" advTm="1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43293E-6 L 0.96666 -2.43293E-6 " pathEditMode="fixed" rAng="0" ptsTypes="AA">
                                      <p:cBhvr>
                                        <p:cTn id="6" dur="1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3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8" name="Rectangle 27"/>
          <p:cNvSpPr/>
          <p:nvPr/>
        </p:nvSpPr>
        <p:spPr>
          <a:xfrm>
            <a:off x="0" y="6172200"/>
            <a:ext cx="9144000" cy="1524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accent5">
                  <a:lumMod val="20000"/>
                  <a:lumOff val="80000"/>
                </a:schemeClr>
              </a:gs>
              <a:gs pos="100000">
                <a:srgbClr val="0047FF">
                  <a:alpha val="10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0" y="6096000"/>
            <a:ext cx="304800" cy="304800"/>
          </a:xfrm>
          <a:prstGeom prst="ellipse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accent5">
                  <a:lumMod val="20000"/>
                  <a:lumOff val="80000"/>
                </a:schemeClr>
              </a:gs>
              <a:gs pos="100000">
                <a:srgbClr val="0047FF">
                  <a:alpha val="1000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2" name="Picture 1" descr="Aaron 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399" y="685800"/>
            <a:ext cx="7112805" cy="4724400"/>
          </a:xfrm>
          <a:prstGeom prst="rect">
            <a:avLst/>
          </a:prstGeom>
        </p:spPr>
      </p:pic>
    </p:spTree>
  </p:cSld>
  <p:clrMapOvr>
    <a:masterClrMapping/>
  </p:clrMapOvr>
  <p:transition advClick="0" advTm="15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43293E-6 L 0.96666 -2.43293E-6 " pathEditMode="fixed" rAng="0" ptsTypes="AA">
                                      <p:cBhvr>
                                        <p:cTn id="6" dur="150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3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Significant Events and People</a:t>
            </a:r>
            <a:endParaRPr lang="en-US" dirty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0" y="6172200"/>
            <a:ext cx="9144000" cy="1524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accent5">
                  <a:lumMod val="20000"/>
                  <a:lumOff val="80000"/>
                </a:schemeClr>
              </a:gs>
              <a:gs pos="100000">
                <a:srgbClr val="0047FF">
                  <a:alpha val="10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0" y="6096000"/>
            <a:ext cx="304800" cy="304800"/>
          </a:xfrm>
          <a:prstGeom prst="ellipse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accent5">
                  <a:lumMod val="20000"/>
                  <a:lumOff val="80000"/>
                </a:schemeClr>
              </a:gs>
              <a:gs pos="100000">
                <a:srgbClr val="0047FF">
                  <a:alpha val="1000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2" name="Picture 1" descr="Suruthi 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800" y="1447800"/>
            <a:ext cx="4072850" cy="4495800"/>
          </a:xfrm>
          <a:prstGeom prst="rect">
            <a:avLst/>
          </a:prstGeom>
        </p:spPr>
      </p:pic>
    </p:spTree>
  </p:cSld>
  <p:clrMapOvr>
    <a:masterClrMapping/>
  </p:clrMapOvr>
  <p:transition advClick="0" advTm="1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43293E-6 L 0.96666 -2.43293E-6 " pathEditMode="fixed" rAng="0" ptsTypes="AA">
                                      <p:cBhvr>
                                        <p:cTn id="6" dur="1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3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0" y="6172200"/>
            <a:ext cx="9144000" cy="1524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accent5">
                  <a:lumMod val="20000"/>
                  <a:lumOff val="80000"/>
                </a:schemeClr>
              </a:gs>
              <a:gs pos="100000">
                <a:srgbClr val="0047FF">
                  <a:alpha val="10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0" y="6096000"/>
            <a:ext cx="304800" cy="304800"/>
          </a:xfrm>
          <a:prstGeom prst="ellipse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accent5">
                  <a:lumMod val="20000"/>
                  <a:lumOff val="80000"/>
                </a:schemeClr>
              </a:gs>
              <a:gs pos="100000">
                <a:srgbClr val="0047FF">
                  <a:alpha val="1000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2" name="Picture 1" descr="Suruthi 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457200"/>
            <a:ext cx="4800600" cy="5381725"/>
          </a:xfrm>
          <a:prstGeom prst="rect">
            <a:avLst/>
          </a:prstGeom>
        </p:spPr>
      </p:pic>
    </p:spTree>
  </p:cSld>
  <p:clrMapOvr>
    <a:masterClrMapping/>
  </p:clrMapOvr>
  <p:transition advClick="0" advTm="15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43293E-6 L 0.96666 -2.43293E-6 " pathEditMode="fixed" rAng="0" ptsTypes="AA">
                                      <p:cBhvr>
                                        <p:cTn id="6" dur="150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3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8" name="Rectangle 27"/>
          <p:cNvSpPr/>
          <p:nvPr/>
        </p:nvSpPr>
        <p:spPr>
          <a:xfrm>
            <a:off x="0" y="6172200"/>
            <a:ext cx="9144000" cy="1524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accent5">
                  <a:lumMod val="20000"/>
                  <a:lumOff val="80000"/>
                </a:schemeClr>
              </a:gs>
              <a:gs pos="100000">
                <a:srgbClr val="0047FF">
                  <a:alpha val="10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0" y="6096000"/>
            <a:ext cx="304800" cy="304800"/>
          </a:xfrm>
          <a:prstGeom prst="ellipse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accent5">
                  <a:lumMod val="20000"/>
                  <a:lumOff val="80000"/>
                </a:schemeClr>
              </a:gs>
              <a:gs pos="100000">
                <a:srgbClr val="0047FF">
                  <a:alpha val="1000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3" name="Picture 2" descr="Suruthi 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304800"/>
            <a:ext cx="2590800" cy="5452456"/>
          </a:xfrm>
          <a:prstGeom prst="rect">
            <a:avLst/>
          </a:prstGeom>
        </p:spPr>
      </p:pic>
    </p:spTree>
  </p:cSld>
  <p:clrMapOvr>
    <a:masterClrMapping/>
  </p:clrMapOvr>
  <p:transition advClick="0" advTm="1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43293E-6 L 0.96666 -2.43293E-6 " pathEditMode="fixed" rAng="0" ptsTypes="AA">
                                      <p:cBhvr>
                                        <p:cTn id="6" dur="1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3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8" name="Rectangle 27"/>
          <p:cNvSpPr/>
          <p:nvPr/>
        </p:nvSpPr>
        <p:spPr>
          <a:xfrm>
            <a:off x="0" y="6172200"/>
            <a:ext cx="9144000" cy="1524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accent5">
                  <a:lumMod val="20000"/>
                  <a:lumOff val="80000"/>
                </a:schemeClr>
              </a:gs>
              <a:gs pos="100000">
                <a:srgbClr val="0047FF">
                  <a:alpha val="10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0" y="6096000"/>
            <a:ext cx="304800" cy="304800"/>
          </a:xfrm>
          <a:prstGeom prst="ellipse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accent5">
                  <a:lumMod val="20000"/>
                  <a:lumOff val="80000"/>
                </a:schemeClr>
              </a:gs>
              <a:gs pos="100000">
                <a:srgbClr val="0047FF">
                  <a:alpha val="1000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2" name="Picture 1" descr="Suruthi 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266163" y="1315237"/>
            <a:ext cx="5587668" cy="3566795"/>
          </a:xfrm>
          <a:prstGeom prst="rect">
            <a:avLst/>
          </a:prstGeom>
        </p:spPr>
      </p:pic>
    </p:spTree>
  </p:cSld>
  <p:clrMapOvr>
    <a:masterClrMapping/>
  </p:clrMapOvr>
  <p:transition advClick="0" advTm="15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43293E-6 L 0.96666 -2.43293E-6 " pathEditMode="fixed" rAng="0" ptsTypes="AA">
                                      <p:cBhvr>
                                        <p:cTn id="6" dur="150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3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84</Words>
  <Application>Microsoft Office PowerPoint</Application>
  <PresentationFormat>On-screen Show (4:3)</PresentationFormat>
  <Paragraphs>21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4" baseType="lpstr">
      <vt:lpstr>Default Design</vt:lpstr>
      <vt:lpstr>1_Default Design</vt:lpstr>
      <vt:lpstr>K’inich Janaab Pakal</vt:lpstr>
      <vt:lpstr>General Information</vt:lpstr>
      <vt:lpstr>PowerPoint Presentation</vt:lpstr>
      <vt:lpstr>PowerPoint Presentation</vt:lpstr>
      <vt:lpstr>PowerPoint Presentation</vt:lpstr>
      <vt:lpstr>Significant Events and People</vt:lpstr>
      <vt:lpstr>PowerPoint Presentation</vt:lpstr>
      <vt:lpstr>PowerPoint Presentation</vt:lpstr>
      <vt:lpstr>PowerPoint Presentation</vt:lpstr>
      <vt:lpstr>Pre-Columbian Era</vt:lpstr>
      <vt:lpstr>PowerPoint Presentation</vt:lpstr>
      <vt:lpstr>PowerPoint Presentation</vt:lpstr>
      <vt:lpstr>PowerPoint Presentation</vt:lpstr>
      <vt:lpstr>Palenque</vt:lpstr>
      <vt:lpstr>PowerPoint Presentation</vt:lpstr>
      <vt:lpstr>PowerPoint Presentation</vt:lpstr>
      <vt:lpstr>PowerPoint Presentation</vt:lpstr>
      <vt:lpstr>The Temple of The Inscriptions</vt:lpstr>
      <vt:lpstr>PowerPoint Presentation</vt:lpstr>
      <vt:lpstr>PowerPoint Presentation</vt:lpstr>
      <vt:lpstr>PowerPoint Presentation</vt:lpstr>
      <vt:lpstr>Time’s Up!</vt:lpstr>
    </vt:vector>
  </TitlesOfParts>
  <Company>RR Donnelley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RR Donnelley</dc:creator>
  <cp:lastModifiedBy>Jack</cp:lastModifiedBy>
  <cp:revision>15</cp:revision>
  <dcterms:created xsi:type="dcterms:W3CDTF">2010-02-23T00:58:46Z</dcterms:created>
  <dcterms:modified xsi:type="dcterms:W3CDTF">2013-11-17T09:04:22Z</dcterms:modified>
</cp:coreProperties>
</file>