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2" r:id="rId4"/>
  </p:sldMasterIdLst>
  <p:notesMasterIdLst>
    <p:notesMasterId r:id="rId5"/>
  </p:notesMasterIdLst>
  <p:sldIdLst>
    <p:sldId id="256" r:id="rId6"/>
    <p:sldId id="257" r:id="rId7"/>
    <p:sldId id="258" r:id="rId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c93a4fef68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c93a4fef68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c93a4fef68_0_4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c93a4fef68_0_4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AUTOLAYOUT_1">
    <p:bg>
      <p:bgPr>
        <a:solidFill>
          <a:srgbClr val="FFFFFF"/>
        </a:solidFill>
      </p:bgPr>
    </p:bg>
    <p:spTree>
      <p:nvGrpSpPr>
        <p:cNvPr id="50"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txBox="1"/>
          <p:nvPr>
            <p:ph type="ctrTitle"/>
          </p:nvPr>
        </p:nvSpPr>
        <p:spPr>
          <a:xfrm>
            <a:off x="1375600" y="939000"/>
            <a:ext cx="6369600" cy="2545800"/>
          </a:xfrm>
          <a:prstGeom prst="rect">
            <a:avLst/>
          </a:prstGeom>
          <a:noFill/>
        </p:spPr>
        <p:txBody>
          <a:bodyPr anchorCtr="0" anchor="ctr" bIns="91425" lIns="91425" spcFirstLastPara="1" rIns="91425" wrap="square" tIns="91425">
            <a:normAutofit/>
          </a:bodyPr>
          <a:lstStyle>
            <a:lvl1pPr lvl="0" algn="ctr">
              <a:lnSpc>
                <a:spcPct val="100000"/>
              </a:lnSpc>
              <a:spcBef>
                <a:spcPts val="0"/>
              </a:spcBef>
              <a:spcAft>
                <a:spcPts val="0"/>
              </a:spcAft>
              <a:buClr>
                <a:srgbClr val="FFFFFF"/>
              </a:buClr>
              <a:buSzPts val="4000"/>
              <a:buNone/>
              <a:defRPr b="1" sz="4000">
                <a:solidFill>
                  <a:srgbClr val="FFFFFF"/>
                </a:solidFill>
              </a:defRPr>
            </a:lvl1pPr>
            <a:lvl2pPr lvl="1" algn="ctr">
              <a:lnSpc>
                <a:spcPct val="100000"/>
              </a:lnSpc>
              <a:spcBef>
                <a:spcPts val="0"/>
              </a:spcBef>
              <a:spcAft>
                <a:spcPts val="0"/>
              </a:spcAft>
              <a:buClr>
                <a:srgbClr val="FFFFFF"/>
              </a:buClr>
              <a:buSzPts val="4000"/>
              <a:buNone/>
              <a:defRPr b="1" sz="4000">
                <a:solidFill>
                  <a:srgbClr val="FFFFFF"/>
                </a:solidFill>
              </a:defRPr>
            </a:lvl2pPr>
            <a:lvl3pPr lvl="2" algn="ctr">
              <a:lnSpc>
                <a:spcPct val="100000"/>
              </a:lnSpc>
              <a:spcBef>
                <a:spcPts val="0"/>
              </a:spcBef>
              <a:spcAft>
                <a:spcPts val="0"/>
              </a:spcAft>
              <a:buClr>
                <a:srgbClr val="FFFFFF"/>
              </a:buClr>
              <a:buSzPts val="4000"/>
              <a:buNone/>
              <a:defRPr b="1" sz="4000">
                <a:solidFill>
                  <a:srgbClr val="FFFFFF"/>
                </a:solidFill>
              </a:defRPr>
            </a:lvl3pPr>
            <a:lvl4pPr lvl="3" algn="ctr">
              <a:lnSpc>
                <a:spcPct val="100000"/>
              </a:lnSpc>
              <a:spcBef>
                <a:spcPts val="0"/>
              </a:spcBef>
              <a:spcAft>
                <a:spcPts val="0"/>
              </a:spcAft>
              <a:buClr>
                <a:srgbClr val="FFFFFF"/>
              </a:buClr>
              <a:buSzPts val="4000"/>
              <a:buNone/>
              <a:defRPr b="1" sz="4000">
                <a:solidFill>
                  <a:srgbClr val="FFFFFF"/>
                </a:solidFill>
              </a:defRPr>
            </a:lvl4pPr>
            <a:lvl5pPr lvl="4" algn="ctr">
              <a:lnSpc>
                <a:spcPct val="100000"/>
              </a:lnSpc>
              <a:spcBef>
                <a:spcPts val="0"/>
              </a:spcBef>
              <a:spcAft>
                <a:spcPts val="0"/>
              </a:spcAft>
              <a:buClr>
                <a:srgbClr val="FFFFFF"/>
              </a:buClr>
              <a:buSzPts val="4000"/>
              <a:buNone/>
              <a:defRPr b="1" sz="4000">
                <a:solidFill>
                  <a:srgbClr val="FFFFFF"/>
                </a:solidFill>
              </a:defRPr>
            </a:lvl5pPr>
            <a:lvl6pPr lvl="5" algn="ctr">
              <a:lnSpc>
                <a:spcPct val="100000"/>
              </a:lnSpc>
              <a:spcBef>
                <a:spcPts val="0"/>
              </a:spcBef>
              <a:spcAft>
                <a:spcPts val="0"/>
              </a:spcAft>
              <a:buClr>
                <a:srgbClr val="FFFFFF"/>
              </a:buClr>
              <a:buSzPts val="4000"/>
              <a:buNone/>
              <a:defRPr b="1" sz="4000">
                <a:solidFill>
                  <a:srgbClr val="FFFFFF"/>
                </a:solidFill>
              </a:defRPr>
            </a:lvl6pPr>
            <a:lvl7pPr lvl="6" algn="ctr">
              <a:lnSpc>
                <a:spcPct val="100000"/>
              </a:lnSpc>
              <a:spcBef>
                <a:spcPts val="0"/>
              </a:spcBef>
              <a:spcAft>
                <a:spcPts val="0"/>
              </a:spcAft>
              <a:buClr>
                <a:srgbClr val="FFFFFF"/>
              </a:buClr>
              <a:buSzPts val="4000"/>
              <a:buNone/>
              <a:defRPr b="1" sz="4000">
                <a:solidFill>
                  <a:srgbClr val="FFFFFF"/>
                </a:solidFill>
              </a:defRPr>
            </a:lvl7pPr>
            <a:lvl8pPr lvl="7" algn="ctr">
              <a:lnSpc>
                <a:spcPct val="100000"/>
              </a:lnSpc>
              <a:spcBef>
                <a:spcPts val="0"/>
              </a:spcBef>
              <a:spcAft>
                <a:spcPts val="0"/>
              </a:spcAft>
              <a:buClr>
                <a:srgbClr val="FFFFFF"/>
              </a:buClr>
              <a:buSzPts val="4000"/>
              <a:buNone/>
              <a:defRPr b="1" sz="4000">
                <a:solidFill>
                  <a:srgbClr val="FFFFFF"/>
                </a:solidFill>
              </a:defRPr>
            </a:lvl8pPr>
            <a:lvl9pPr lvl="8" algn="ctr">
              <a:lnSpc>
                <a:spcPct val="100000"/>
              </a:lnSpc>
              <a:spcBef>
                <a:spcPts val="0"/>
              </a:spcBef>
              <a:spcAft>
                <a:spcPts val="0"/>
              </a:spcAft>
              <a:buClr>
                <a:srgbClr val="FFFFFF"/>
              </a:buClr>
              <a:buSzPts val="4000"/>
              <a:buNone/>
              <a:defRPr b="1" sz="4000">
                <a:solidFill>
                  <a:srgbClr val="FFFFFF"/>
                </a:solidFill>
              </a:defRPr>
            </a:lvl9pPr>
          </a:lstStyle>
          <a:p/>
        </p:txBody>
      </p:sp>
      <p:sp>
        <p:nvSpPr>
          <p:cNvPr id="53" name="Google Shape;53;p13"/>
          <p:cNvSpPr txBox="1"/>
          <p:nvPr>
            <p:ph idx="1" type="subTitle"/>
          </p:nvPr>
        </p:nvSpPr>
        <p:spPr>
          <a:xfrm>
            <a:off x="1387200" y="3637200"/>
            <a:ext cx="6369600" cy="567300"/>
          </a:xfrm>
          <a:prstGeom prst="rect">
            <a:avLst/>
          </a:prstGeom>
          <a:noFill/>
        </p:spPr>
        <p:txBody>
          <a:bodyPr anchorCtr="0" anchor="t" bIns="91425" lIns="91425" spcFirstLastPara="1" rIns="91425" wrap="square" tIns="91425">
            <a:normAutofit/>
          </a:bodyPr>
          <a:lstStyle>
            <a:lvl1pPr lvl="0" algn="ctr">
              <a:lnSpc>
                <a:spcPct val="100000"/>
              </a:lnSpc>
              <a:spcBef>
                <a:spcPts val="0"/>
              </a:spcBef>
              <a:spcAft>
                <a:spcPts val="0"/>
              </a:spcAft>
              <a:buClr>
                <a:srgbClr val="FFFFFF"/>
              </a:buClr>
              <a:buSzPts val="1400"/>
              <a:buNone/>
              <a:defRPr sz="1400">
                <a:solidFill>
                  <a:srgbClr val="FFFFFF"/>
                </a:solidFill>
              </a:defRPr>
            </a:lvl1pPr>
            <a:lvl2pPr lvl="1" algn="ctr">
              <a:lnSpc>
                <a:spcPct val="100000"/>
              </a:lnSpc>
              <a:spcBef>
                <a:spcPts val="0"/>
              </a:spcBef>
              <a:spcAft>
                <a:spcPts val="0"/>
              </a:spcAft>
              <a:buClr>
                <a:srgbClr val="FFFFFF"/>
              </a:buClr>
              <a:buSzPts val="1400"/>
              <a:buNone/>
              <a:defRPr sz="1400">
                <a:solidFill>
                  <a:srgbClr val="FFFFFF"/>
                </a:solidFill>
              </a:defRPr>
            </a:lvl2pPr>
            <a:lvl3pPr lvl="2" algn="ctr">
              <a:lnSpc>
                <a:spcPct val="100000"/>
              </a:lnSpc>
              <a:spcBef>
                <a:spcPts val="0"/>
              </a:spcBef>
              <a:spcAft>
                <a:spcPts val="0"/>
              </a:spcAft>
              <a:buClr>
                <a:srgbClr val="FFFFFF"/>
              </a:buClr>
              <a:buSzPts val="1400"/>
              <a:buNone/>
              <a:defRPr sz="1400">
                <a:solidFill>
                  <a:srgbClr val="FFFFFF"/>
                </a:solidFill>
              </a:defRPr>
            </a:lvl3pPr>
            <a:lvl4pPr lvl="3" algn="ctr">
              <a:lnSpc>
                <a:spcPct val="100000"/>
              </a:lnSpc>
              <a:spcBef>
                <a:spcPts val="0"/>
              </a:spcBef>
              <a:spcAft>
                <a:spcPts val="0"/>
              </a:spcAft>
              <a:buClr>
                <a:srgbClr val="FFFFFF"/>
              </a:buClr>
              <a:buSzPts val="1400"/>
              <a:buNone/>
              <a:defRPr sz="1400">
                <a:solidFill>
                  <a:srgbClr val="FFFFFF"/>
                </a:solidFill>
              </a:defRPr>
            </a:lvl4pPr>
            <a:lvl5pPr lvl="4" algn="ctr">
              <a:lnSpc>
                <a:spcPct val="100000"/>
              </a:lnSpc>
              <a:spcBef>
                <a:spcPts val="0"/>
              </a:spcBef>
              <a:spcAft>
                <a:spcPts val="0"/>
              </a:spcAft>
              <a:buClr>
                <a:srgbClr val="FFFFFF"/>
              </a:buClr>
              <a:buSzPts val="1400"/>
              <a:buNone/>
              <a:defRPr sz="1400">
                <a:solidFill>
                  <a:srgbClr val="FFFFFF"/>
                </a:solidFill>
              </a:defRPr>
            </a:lvl5pPr>
            <a:lvl6pPr lvl="5" algn="ctr">
              <a:lnSpc>
                <a:spcPct val="100000"/>
              </a:lnSpc>
              <a:spcBef>
                <a:spcPts val="0"/>
              </a:spcBef>
              <a:spcAft>
                <a:spcPts val="0"/>
              </a:spcAft>
              <a:buClr>
                <a:srgbClr val="FFFFFF"/>
              </a:buClr>
              <a:buSzPts val="1400"/>
              <a:buNone/>
              <a:defRPr sz="1400">
                <a:solidFill>
                  <a:srgbClr val="FFFFFF"/>
                </a:solidFill>
              </a:defRPr>
            </a:lvl6pPr>
            <a:lvl7pPr lvl="6" algn="ctr">
              <a:lnSpc>
                <a:spcPct val="100000"/>
              </a:lnSpc>
              <a:spcBef>
                <a:spcPts val="0"/>
              </a:spcBef>
              <a:spcAft>
                <a:spcPts val="0"/>
              </a:spcAft>
              <a:buClr>
                <a:srgbClr val="FFFFFF"/>
              </a:buClr>
              <a:buSzPts val="1400"/>
              <a:buNone/>
              <a:defRPr sz="1400">
                <a:solidFill>
                  <a:srgbClr val="FFFFFF"/>
                </a:solidFill>
              </a:defRPr>
            </a:lvl7pPr>
            <a:lvl8pPr lvl="7" algn="ctr">
              <a:lnSpc>
                <a:spcPct val="100000"/>
              </a:lnSpc>
              <a:spcBef>
                <a:spcPts val="0"/>
              </a:spcBef>
              <a:spcAft>
                <a:spcPts val="0"/>
              </a:spcAft>
              <a:buClr>
                <a:srgbClr val="FFFFFF"/>
              </a:buClr>
              <a:buSzPts val="1400"/>
              <a:buNone/>
              <a:defRPr sz="1400">
                <a:solidFill>
                  <a:srgbClr val="FFFFFF"/>
                </a:solidFill>
              </a:defRPr>
            </a:lvl8pPr>
            <a:lvl9pPr lvl="8" algn="ctr">
              <a:lnSpc>
                <a:spcPct val="100000"/>
              </a:lnSpc>
              <a:spcBef>
                <a:spcPts val="0"/>
              </a:spcBef>
              <a:spcAft>
                <a:spcPts val="0"/>
              </a:spcAft>
              <a:buClr>
                <a:srgbClr val="FFFFFF"/>
              </a:buClr>
              <a:buSzPts val="1400"/>
              <a:buNone/>
              <a:defRPr sz="1400">
                <a:solidFill>
                  <a:srgbClr val="FFFFFF"/>
                </a:solidFill>
              </a:defRPr>
            </a:lvl9pPr>
          </a:lstStyle>
          <a:p/>
        </p:txBody>
      </p:sp>
      <p:sp>
        <p:nvSpPr>
          <p:cNvPr id="54" name="Google Shape;54;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_2">
    <p:bg>
      <p:bgPr>
        <a:solidFill>
          <a:srgbClr val="FFFFFF"/>
        </a:solidFill>
      </p:bgPr>
    </p:bg>
    <p:spTree>
      <p:nvGrpSpPr>
        <p:cNvPr id="55" name="Shape 55"/>
        <p:cNvGrpSpPr/>
        <p:nvPr/>
      </p:nvGrpSpPr>
      <p:grpSpPr>
        <a:xfrm>
          <a:off x="0" y="0"/>
          <a:ext cx="0" cy="0"/>
          <a:chOff x="0" y="0"/>
          <a:chExt cx="0" cy="0"/>
        </a:xfrm>
      </p:grpSpPr>
      <p:sp>
        <p:nvSpPr>
          <p:cNvPr id="56" name="Google Shape;56;p14"/>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p:nvPr/>
        </p:nvSpPr>
        <p:spPr>
          <a:xfrm>
            <a:off x="3047650" y="0"/>
            <a:ext cx="6096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4"/>
          <p:cNvSpPr/>
          <p:nvPr/>
        </p:nvSpPr>
        <p:spPr>
          <a:xfrm>
            <a:off x="205218"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205218" y="201292"/>
            <a:ext cx="408900" cy="381900"/>
          </a:xfrm>
          <a:prstGeom prst="flowChartDelay">
            <a:avLst/>
          </a:pr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a:off x="100882"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4"/>
          <p:cNvSpPr/>
          <p:nvPr/>
        </p:nvSpPr>
        <p:spPr>
          <a:xfrm>
            <a:off x="100882" y="201292"/>
            <a:ext cx="408900" cy="381900"/>
          </a:xfrm>
          <a:prstGeom prst="flowChartDelay">
            <a:avLst/>
          </a:pr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p:nvPr/>
        </p:nvSpPr>
        <p:spPr>
          <a:xfrm>
            <a:off x="319"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p:nvPr/>
        </p:nvSpPr>
        <p:spPr>
          <a:xfrm>
            <a:off x="319" y="201292"/>
            <a:ext cx="408900" cy="381900"/>
          </a:xfrm>
          <a:prstGeom prst="flowChartDelay">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4"/>
          <p:cNvSpPr txBox="1"/>
          <p:nvPr>
            <p:ph type="title"/>
          </p:nvPr>
        </p:nvSpPr>
        <p:spPr>
          <a:xfrm>
            <a:off x="233600" y="829550"/>
            <a:ext cx="2566200" cy="8925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100">
                <a:solidFill>
                  <a:schemeClr val="lt1"/>
                </a:solidFill>
              </a:defRPr>
            </a:lvl1pPr>
            <a:lvl2pPr lvl="1" algn="l">
              <a:lnSpc>
                <a:spcPct val="100000"/>
              </a:lnSpc>
              <a:spcBef>
                <a:spcPts val="0"/>
              </a:spcBef>
              <a:spcAft>
                <a:spcPts val="0"/>
              </a:spcAft>
              <a:buNone/>
              <a:defRPr b="1" sz="2100">
                <a:solidFill>
                  <a:schemeClr val="lt1"/>
                </a:solidFill>
              </a:defRPr>
            </a:lvl2pPr>
            <a:lvl3pPr lvl="2" algn="l">
              <a:lnSpc>
                <a:spcPct val="100000"/>
              </a:lnSpc>
              <a:spcBef>
                <a:spcPts val="0"/>
              </a:spcBef>
              <a:spcAft>
                <a:spcPts val="0"/>
              </a:spcAft>
              <a:buNone/>
              <a:defRPr b="1" sz="2100">
                <a:solidFill>
                  <a:schemeClr val="lt1"/>
                </a:solidFill>
              </a:defRPr>
            </a:lvl3pPr>
            <a:lvl4pPr lvl="3" algn="l">
              <a:lnSpc>
                <a:spcPct val="100000"/>
              </a:lnSpc>
              <a:spcBef>
                <a:spcPts val="0"/>
              </a:spcBef>
              <a:spcAft>
                <a:spcPts val="0"/>
              </a:spcAft>
              <a:buNone/>
              <a:defRPr b="1" sz="2100">
                <a:solidFill>
                  <a:schemeClr val="lt1"/>
                </a:solidFill>
              </a:defRPr>
            </a:lvl4pPr>
            <a:lvl5pPr lvl="4" algn="l">
              <a:lnSpc>
                <a:spcPct val="100000"/>
              </a:lnSpc>
              <a:spcBef>
                <a:spcPts val="0"/>
              </a:spcBef>
              <a:spcAft>
                <a:spcPts val="0"/>
              </a:spcAft>
              <a:buNone/>
              <a:defRPr b="1" sz="2100">
                <a:solidFill>
                  <a:schemeClr val="lt1"/>
                </a:solidFill>
              </a:defRPr>
            </a:lvl5pPr>
            <a:lvl6pPr lvl="5" algn="l">
              <a:lnSpc>
                <a:spcPct val="100000"/>
              </a:lnSpc>
              <a:spcBef>
                <a:spcPts val="0"/>
              </a:spcBef>
              <a:spcAft>
                <a:spcPts val="0"/>
              </a:spcAft>
              <a:buNone/>
              <a:defRPr b="1" sz="2100">
                <a:solidFill>
                  <a:schemeClr val="lt1"/>
                </a:solidFill>
              </a:defRPr>
            </a:lvl6pPr>
            <a:lvl7pPr lvl="6" algn="l">
              <a:lnSpc>
                <a:spcPct val="100000"/>
              </a:lnSpc>
              <a:spcBef>
                <a:spcPts val="0"/>
              </a:spcBef>
              <a:spcAft>
                <a:spcPts val="0"/>
              </a:spcAft>
              <a:buNone/>
              <a:defRPr b="1" sz="2100">
                <a:solidFill>
                  <a:schemeClr val="lt1"/>
                </a:solidFill>
              </a:defRPr>
            </a:lvl7pPr>
            <a:lvl8pPr lvl="7" algn="l">
              <a:lnSpc>
                <a:spcPct val="100000"/>
              </a:lnSpc>
              <a:spcBef>
                <a:spcPts val="0"/>
              </a:spcBef>
              <a:spcAft>
                <a:spcPts val="0"/>
              </a:spcAft>
              <a:buNone/>
              <a:defRPr b="1" sz="2100">
                <a:solidFill>
                  <a:schemeClr val="lt1"/>
                </a:solidFill>
              </a:defRPr>
            </a:lvl8pPr>
            <a:lvl9pPr lvl="8" algn="l">
              <a:lnSpc>
                <a:spcPct val="100000"/>
              </a:lnSpc>
              <a:spcBef>
                <a:spcPts val="0"/>
              </a:spcBef>
              <a:spcAft>
                <a:spcPts val="0"/>
              </a:spcAft>
              <a:buNone/>
              <a:defRPr b="1" sz="2100">
                <a:solidFill>
                  <a:schemeClr val="lt1"/>
                </a:solidFill>
              </a:defRPr>
            </a:lvl9pPr>
          </a:lstStyle>
          <a:p/>
        </p:txBody>
      </p:sp>
      <p:sp>
        <p:nvSpPr>
          <p:cNvPr id="65" name="Google Shape;65;p14"/>
          <p:cNvSpPr txBox="1"/>
          <p:nvPr>
            <p:ph idx="1" type="body"/>
          </p:nvPr>
        </p:nvSpPr>
        <p:spPr>
          <a:xfrm>
            <a:off x="233600" y="1798300"/>
            <a:ext cx="2566200" cy="29772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chemeClr val="lt1"/>
              </a:buClr>
              <a:buSzPts val="1400"/>
              <a:buChar char="●"/>
              <a:defRPr sz="1400">
                <a:solidFill>
                  <a:schemeClr val="lt1"/>
                </a:solidFill>
              </a:defRPr>
            </a:lvl1pPr>
            <a:lvl2pPr indent="-304800" lvl="1" marL="914400" algn="l">
              <a:lnSpc>
                <a:spcPct val="115000"/>
              </a:lnSpc>
              <a:spcBef>
                <a:spcPts val="0"/>
              </a:spcBef>
              <a:spcAft>
                <a:spcPts val="0"/>
              </a:spcAft>
              <a:buClr>
                <a:schemeClr val="lt1"/>
              </a:buClr>
              <a:buSzPts val="1200"/>
              <a:buChar char="○"/>
              <a:defRPr sz="1200">
                <a:solidFill>
                  <a:schemeClr val="lt1"/>
                </a:solidFill>
              </a:defRPr>
            </a:lvl2pPr>
            <a:lvl3pPr indent="-304800" lvl="2" marL="1371600" algn="l">
              <a:lnSpc>
                <a:spcPct val="115000"/>
              </a:lnSpc>
              <a:spcBef>
                <a:spcPts val="0"/>
              </a:spcBef>
              <a:spcAft>
                <a:spcPts val="0"/>
              </a:spcAft>
              <a:buClr>
                <a:schemeClr val="lt1"/>
              </a:buClr>
              <a:buSzPts val="1200"/>
              <a:buChar char="■"/>
              <a:defRPr sz="1200">
                <a:solidFill>
                  <a:schemeClr val="lt1"/>
                </a:solidFill>
              </a:defRPr>
            </a:lvl3pPr>
            <a:lvl4pPr indent="-304800" lvl="3" marL="1828800" algn="l">
              <a:lnSpc>
                <a:spcPct val="115000"/>
              </a:lnSpc>
              <a:spcBef>
                <a:spcPts val="0"/>
              </a:spcBef>
              <a:spcAft>
                <a:spcPts val="0"/>
              </a:spcAft>
              <a:buClr>
                <a:schemeClr val="lt1"/>
              </a:buClr>
              <a:buSzPts val="1200"/>
              <a:buChar char="●"/>
              <a:defRPr sz="1200">
                <a:solidFill>
                  <a:schemeClr val="lt1"/>
                </a:solidFill>
              </a:defRPr>
            </a:lvl4pPr>
            <a:lvl5pPr indent="-304800" lvl="4" marL="2286000" algn="l">
              <a:lnSpc>
                <a:spcPct val="115000"/>
              </a:lnSpc>
              <a:spcBef>
                <a:spcPts val="0"/>
              </a:spcBef>
              <a:spcAft>
                <a:spcPts val="0"/>
              </a:spcAft>
              <a:buClr>
                <a:schemeClr val="lt1"/>
              </a:buClr>
              <a:buSzPts val="1200"/>
              <a:buChar char="○"/>
              <a:defRPr sz="1200">
                <a:solidFill>
                  <a:schemeClr val="lt1"/>
                </a:solidFill>
              </a:defRPr>
            </a:lvl5pPr>
            <a:lvl6pPr indent="-304800" lvl="5" marL="2743200" algn="l">
              <a:lnSpc>
                <a:spcPct val="115000"/>
              </a:lnSpc>
              <a:spcBef>
                <a:spcPts val="0"/>
              </a:spcBef>
              <a:spcAft>
                <a:spcPts val="0"/>
              </a:spcAft>
              <a:buClr>
                <a:schemeClr val="lt1"/>
              </a:buClr>
              <a:buSzPts val="1200"/>
              <a:buChar char="■"/>
              <a:defRPr sz="1200">
                <a:solidFill>
                  <a:schemeClr val="lt1"/>
                </a:solidFill>
              </a:defRPr>
            </a:lvl6pPr>
            <a:lvl7pPr indent="-304800" lvl="6" marL="3200400" algn="l">
              <a:lnSpc>
                <a:spcPct val="115000"/>
              </a:lnSpc>
              <a:spcBef>
                <a:spcPts val="0"/>
              </a:spcBef>
              <a:spcAft>
                <a:spcPts val="0"/>
              </a:spcAft>
              <a:buClr>
                <a:schemeClr val="lt1"/>
              </a:buClr>
              <a:buSzPts val="1200"/>
              <a:buChar char="●"/>
              <a:defRPr sz="1200">
                <a:solidFill>
                  <a:schemeClr val="lt1"/>
                </a:solidFill>
              </a:defRPr>
            </a:lvl7pPr>
            <a:lvl8pPr indent="-304800" lvl="7" marL="3657600" algn="l">
              <a:lnSpc>
                <a:spcPct val="115000"/>
              </a:lnSpc>
              <a:spcBef>
                <a:spcPts val="0"/>
              </a:spcBef>
              <a:spcAft>
                <a:spcPts val="0"/>
              </a:spcAft>
              <a:buClr>
                <a:schemeClr val="lt1"/>
              </a:buClr>
              <a:buSzPts val="1200"/>
              <a:buChar char="○"/>
              <a:defRPr sz="1200">
                <a:solidFill>
                  <a:schemeClr val="lt1"/>
                </a:solidFill>
              </a:defRPr>
            </a:lvl8pPr>
            <a:lvl9pPr indent="-304800" lvl="8" marL="4114800" algn="l">
              <a:lnSpc>
                <a:spcPct val="115000"/>
              </a:lnSpc>
              <a:spcBef>
                <a:spcPts val="0"/>
              </a:spcBef>
              <a:spcAft>
                <a:spcPts val="0"/>
              </a:spcAft>
              <a:buClr>
                <a:schemeClr val="lt1"/>
              </a:buClr>
              <a:buSzPts val="1200"/>
              <a:buChar char="■"/>
              <a:defRPr sz="1200">
                <a:solidFill>
                  <a:schemeClr val="lt1"/>
                </a:solidFill>
              </a:defRPr>
            </a:lvl9pPr>
          </a:lstStyle>
          <a:p/>
        </p:txBody>
      </p:sp>
      <p:sp>
        <p:nvSpPr>
          <p:cNvPr id="66" name="Google Shape;66;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AUTOLAYOUT_3">
    <p:bg>
      <p:bgPr>
        <a:solidFill>
          <a:srgbClr val="FFFFFF"/>
        </a:solidFill>
      </p:bgPr>
    </p:bg>
    <p:spTree>
      <p:nvGrpSpPr>
        <p:cNvPr id="67" name="Shape 67"/>
        <p:cNvGrpSpPr/>
        <p:nvPr/>
      </p:nvGrpSpPr>
      <p:grpSpPr>
        <a:xfrm>
          <a:off x="0" y="0"/>
          <a:ext cx="0" cy="0"/>
          <a:chOff x="0" y="0"/>
          <a:chExt cx="0" cy="0"/>
        </a:xfrm>
      </p:grpSpPr>
      <p:sp>
        <p:nvSpPr>
          <p:cNvPr id="68" name="Google Shape;68;p15"/>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5"/>
          <p:cNvSpPr/>
          <p:nvPr/>
        </p:nvSpPr>
        <p:spPr>
          <a:xfrm>
            <a:off x="3047650" y="0"/>
            <a:ext cx="6096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5"/>
          <p:cNvSpPr/>
          <p:nvPr/>
        </p:nvSpPr>
        <p:spPr>
          <a:xfrm rot="5400000">
            <a:off x="-150" y="150"/>
            <a:ext cx="715200" cy="714900"/>
          </a:xfrm>
          <a:prstGeom prst="rtTriangle">
            <a:avLst/>
          </a:prstGeom>
          <a:solidFill>
            <a:srgbClr val="FFFFFF">
              <a:alpha val="43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5"/>
          <p:cNvSpPr txBox="1"/>
          <p:nvPr>
            <p:ph type="title"/>
          </p:nvPr>
        </p:nvSpPr>
        <p:spPr>
          <a:xfrm>
            <a:off x="185350" y="679625"/>
            <a:ext cx="2683200" cy="10425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400">
                <a:solidFill>
                  <a:srgbClr val="FFFFFF"/>
                </a:solidFill>
              </a:defRPr>
            </a:lvl1pPr>
            <a:lvl2pPr lvl="1" algn="l">
              <a:lnSpc>
                <a:spcPct val="100000"/>
              </a:lnSpc>
              <a:spcBef>
                <a:spcPts val="0"/>
              </a:spcBef>
              <a:spcAft>
                <a:spcPts val="0"/>
              </a:spcAft>
              <a:buNone/>
              <a:defRPr b="1" sz="2400">
                <a:solidFill>
                  <a:srgbClr val="FFFFFF"/>
                </a:solidFill>
              </a:defRPr>
            </a:lvl2pPr>
            <a:lvl3pPr lvl="2" algn="l">
              <a:lnSpc>
                <a:spcPct val="100000"/>
              </a:lnSpc>
              <a:spcBef>
                <a:spcPts val="0"/>
              </a:spcBef>
              <a:spcAft>
                <a:spcPts val="0"/>
              </a:spcAft>
              <a:buNone/>
              <a:defRPr b="1" sz="2400">
                <a:solidFill>
                  <a:srgbClr val="FFFFFF"/>
                </a:solidFill>
              </a:defRPr>
            </a:lvl3pPr>
            <a:lvl4pPr lvl="3" algn="l">
              <a:lnSpc>
                <a:spcPct val="100000"/>
              </a:lnSpc>
              <a:spcBef>
                <a:spcPts val="0"/>
              </a:spcBef>
              <a:spcAft>
                <a:spcPts val="0"/>
              </a:spcAft>
              <a:buNone/>
              <a:defRPr b="1" sz="2400">
                <a:solidFill>
                  <a:srgbClr val="FFFFFF"/>
                </a:solidFill>
              </a:defRPr>
            </a:lvl4pPr>
            <a:lvl5pPr lvl="4" algn="l">
              <a:lnSpc>
                <a:spcPct val="100000"/>
              </a:lnSpc>
              <a:spcBef>
                <a:spcPts val="0"/>
              </a:spcBef>
              <a:spcAft>
                <a:spcPts val="0"/>
              </a:spcAft>
              <a:buNone/>
              <a:defRPr b="1" sz="2400">
                <a:solidFill>
                  <a:srgbClr val="FFFFFF"/>
                </a:solidFill>
              </a:defRPr>
            </a:lvl5pPr>
            <a:lvl6pPr lvl="5" algn="l">
              <a:lnSpc>
                <a:spcPct val="100000"/>
              </a:lnSpc>
              <a:spcBef>
                <a:spcPts val="0"/>
              </a:spcBef>
              <a:spcAft>
                <a:spcPts val="0"/>
              </a:spcAft>
              <a:buNone/>
              <a:defRPr b="1" sz="2400">
                <a:solidFill>
                  <a:srgbClr val="FFFFFF"/>
                </a:solidFill>
              </a:defRPr>
            </a:lvl6pPr>
            <a:lvl7pPr lvl="6" algn="l">
              <a:lnSpc>
                <a:spcPct val="100000"/>
              </a:lnSpc>
              <a:spcBef>
                <a:spcPts val="0"/>
              </a:spcBef>
              <a:spcAft>
                <a:spcPts val="0"/>
              </a:spcAft>
              <a:buNone/>
              <a:defRPr b="1" sz="2400">
                <a:solidFill>
                  <a:srgbClr val="FFFFFF"/>
                </a:solidFill>
              </a:defRPr>
            </a:lvl7pPr>
            <a:lvl8pPr lvl="7" algn="l">
              <a:lnSpc>
                <a:spcPct val="100000"/>
              </a:lnSpc>
              <a:spcBef>
                <a:spcPts val="0"/>
              </a:spcBef>
              <a:spcAft>
                <a:spcPts val="0"/>
              </a:spcAft>
              <a:buNone/>
              <a:defRPr b="1" sz="2400">
                <a:solidFill>
                  <a:srgbClr val="FFFFFF"/>
                </a:solidFill>
              </a:defRPr>
            </a:lvl8pPr>
            <a:lvl9pPr lvl="8" algn="l">
              <a:lnSpc>
                <a:spcPct val="100000"/>
              </a:lnSpc>
              <a:spcBef>
                <a:spcPts val="0"/>
              </a:spcBef>
              <a:spcAft>
                <a:spcPts val="0"/>
              </a:spcAft>
              <a:buNone/>
              <a:defRPr b="1" sz="2400">
                <a:solidFill>
                  <a:srgbClr val="FFFFFF"/>
                </a:solidFill>
              </a:defRPr>
            </a:lvl9pPr>
          </a:lstStyle>
          <a:p/>
        </p:txBody>
      </p:sp>
      <p:sp>
        <p:nvSpPr>
          <p:cNvPr id="72" name="Google Shape;72;p15"/>
          <p:cNvSpPr txBox="1"/>
          <p:nvPr>
            <p:ph idx="1" type="body"/>
          </p:nvPr>
        </p:nvSpPr>
        <p:spPr>
          <a:xfrm>
            <a:off x="185350" y="1798300"/>
            <a:ext cx="2683200" cy="2540100"/>
          </a:xfrm>
          <a:prstGeom prst="rect">
            <a:avLst/>
          </a:prstGeom>
          <a:noFill/>
        </p:spPr>
        <p:txBody>
          <a:bodyPr anchorCtr="0" anchor="t" bIns="91425" lIns="91425" spcFirstLastPara="1" rIns="91425" wrap="square" tIns="91425">
            <a:normAutofit/>
          </a:bodyPr>
          <a:lstStyle>
            <a:lvl1pPr indent="-330200" lvl="0" marL="457200" algn="l">
              <a:lnSpc>
                <a:spcPct val="115000"/>
              </a:lnSpc>
              <a:spcBef>
                <a:spcPts val="0"/>
              </a:spcBef>
              <a:spcAft>
                <a:spcPts val="0"/>
              </a:spcAft>
              <a:buClr>
                <a:srgbClr val="FFFFFF"/>
              </a:buClr>
              <a:buSzPts val="1600"/>
              <a:buChar char="●"/>
              <a:defRPr sz="1600">
                <a:solidFill>
                  <a:srgbClr val="FFFFFF"/>
                </a:solidFill>
              </a:defRPr>
            </a:lvl1pPr>
            <a:lvl2pPr indent="-317500" lvl="1" marL="914400" algn="l">
              <a:lnSpc>
                <a:spcPct val="115000"/>
              </a:lnSpc>
              <a:spcBef>
                <a:spcPts val="0"/>
              </a:spcBef>
              <a:spcAft>
                <a:spcPts val="0"/>
              </a:spcAft>
              <a:buClr>
                <a:srgbClr val="FFFFFF"/>
              </a:buClr>
              <a:buSzPts val="1400"/>
              <a:buChar char="○"/>
              <a:defRPr sz="1400">
                <a:solidFill>
                  <a:srgbClr val="FFFFFF"/>
                </a:solidFill>
              </a:defRPr>
            </a:lvl2pPr>
            <a:lvl3pPr indent="-317500" lvl="2" marL="1371600" algn="l">
              <a:lnSpc>
                <a:spcPct val="115000"/>
              </a:lnSpc>
              <a:spcBef>
                <a:spcPts val="0"/>
              </a:spcBef>
              <a:spcAft>
                <a:spcPts val="0"/>
              </a:spcAft>
              <a:buClr>
                <a:srgbClr val="FFFFFF"/>
              </a:buClr>
              <a:buSzPts val="1400"/>
              <a:buChar char="■"/>
              <a:defRPr sz="1400">
                <a:solidFill>
                  <a:srgbClr val="FFFFFF"/>
                </a:solidFill>
              </a:defRPr>
            </a:lvl3pPr>
            <a:lvl4pPr indent="-317500" lvl="3" marL="1828800" algn="l">
              <a:lnSpc>
                <a:spcPct val="115000"/>
              </a:lnSpc>
              <a:spcBef>
                <a:spcPts val="0"/>
              </a:spcBef>
              <a:spcAft>
                <a:spcPts val="0"/>
              </a:spcAft>
              <a:buClr>
                <a:srgbClr val="FFFFFF"/>
              </a:buClr>
              <a:buSzPts val="1400"/>
              <a:buChar char="●"/>
              <a:defRPr sz="1400">
                <a:solidFill>
                  <a:srgbClr val="FFFFFF"/>
                </a:solidFill>
              </a:defRPr>
            </a:lvl4pPr>
            <a:lvl5pPr indent="-317500" lvl="4" marL="2286000" algn="l">
              <a:lnSpc>
                <a:spcPct val="115000"/>
              </a:lnSpc>
              <a:spcBef>
                <a:spcPts val="0"/>
              </a:spcBef>
              <a:spcAft>
                <a:spcPts val="0"/>
              </a:spcAft>
              <a:buClr>
                <a:srgbClr val="FFFFFF"/>
              </a:buClr>
              <a:buSzPts val="1400"/>
              <a:buChar char="○"/>
              <a:defRPr sz="1400">
                <a:solidFill>
                  <a:srgbClr val="FFFFFF"/>
                </a:solidFill>
              </a:defRPr>
            </a:lvl5pPr>
            <a:lvl6pPr indent="-317500" lvl="5" marL="2743200" algn="l">
              <a:lnSpc>
                <a:spcPct val="115000"/>
              </a:lnSpc>
              <a:spcBef>
                <a:spcPts val="0"/>
              </a:spcBef>
              <a:spcAft>
                <a:spcPts val="0"/>
              </a:spcAft>
              <a:buClr>
                <a:srgbClr val="FFFFFF"/>
              </a:buClr>
              <a:buSzPts val="1400"/>
              <a:buChar char="■"/>
              <a:defRPr sz="1400">
                <a:solidFill>
                  <a:srgbClr val="FFFFFF"/>
                </a:solidFill>
              </a:defRPr>
            </a:lvl6pPr>
            <a:lvl7pPr indent="-317500" lvl="6" marL="3200400" algn="l">
              <a:lnSpc>
                <a:spcPct val="115000"/>
              </a:lnSpc>
              <a:spcBef>
                <a:spcPts val="0"/>
              </a:spcBef>
              <a:spcAft>
                <a:spcPts val="0"/>
              </a:spcAft>
              <a:buClr>
                <a:srgbClr val="FFFFFF"/>
              </a:buClr>
              <a:buSzPts val="1400"/>
              <a:buChar char="●"/>
              <a:defRPr sz="1400">
                <a:solidFill>
                  <a:srgbClr val="FFFFFF"/>
                </a:solidFill>
              </a:defRPr>
            </a:lvl7pPr>
            <a:lvl8pPr indent="-317500" lvl="7" marL="3657600" algn="l">
              <a:lnSpc>
                <a:spcPct val="115000"/>
              </a:lnSpc>
              <a:spcBef>
                <a:spcPts val="0"/>
              </a:spcBef>
              <a:spcAft>
                <a:spcPts val="0"/>
              </a:spcAft>
              <a:buClr>
                <a:srgbClr val="FFFFFF"/>
              </a:buClr>
              <a:buSzPts val="1400"/>
              <a:buChar char="○"/>
              <a:defRPr sz="1400">
                <a:solidFill>
                  <a:srgbClr val="FFFFFF"/>
                </a:solidFill>
              </a:defRPr>
            </a:lvl8pPr>
            <a:lvl9pPr indent="-317500" lvl="8" marL="4114800" algn="l">
              <a:lnSpc>
                <a:spcPct val="115000"/>
              </a:lnSpc>
              <a:spcBef>
                <a:spcPts val="0"/>
              </a:spcBef>
              <a:spcAft>
                <a:spcPts val="0"/>
              </a:spcAft>
              <a:buClr>
                <a:srgbClr val="FFFFFF"/>
              </a:buClr>
              <a:buSzPts val="1400"/>
              <a:buChar char="■"/>
              <a:defRPr sz="1400">
                <a:solidFill>
                  <a:srgbClr val="FFFFFF"/>
                </a:solidFill>
              </a:defRPr>
            </a:lvl9pPr>
          </a:lstStyle>
          <a:p/>
        </p:txBody>
      </p:sp>
      <p:sp>
        <p:nvSpPr>
          <p:cNvPr id="73" name="Google Shape;73;p1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6"/>
          <p:cNvPicPr preferRelativeResize="0"/>
          <p:nvPr/>
        </p:nvPicPr>
        <p:blipFill rotWithShape="1">
          <a:blip r:embed="rId3">
            <a:alphaModFix amt="50000"/>
          </a:blip>
          <a:srcRect b="7834" l="0" r="0" t="7834"/>
          <a:stretch/>
        </p:blipFill>
        <p:spPr>
          <a:xfrm>
            <a:off x="0" y="0"/>
            <a:ext cx="9144005" cy="5143496"/>
          </a:xfrm>
          <a:prstGeom prst="rect">
            <a:avLst/>
          </a:prstGeom>
          <a:noFill/>
          <a:ln>
            <a:noFill/>
          </a:ln>
        </p:spPr>
      </p:pic>
      <p:sp>
        <p:nvSpPr>
          <p:cNvPr id="79" name="Google Shape;79;p16"/>
          <p:cNvSpPr txBox="1"/>
          <p:nvPr>
            <p:ph type="ctrTitle"/>
          </p:nvPr>
        </p:nvSpPr>
        <p:spPr>
          <a:xfrm>
            <a:off x="1375600" y="939000"/>
            <a:ext cx="6369600" cy="2545800"/>
          </a:xfrm>
          <a:prstGeom prst="rect">
            <a:avLst/>
          </a:prstGeom>
        </p:spPr>
        <p:txBody>
          <a:bodyPr anchorCtr="0" anchor="ctr" bIns="91425" lIns="91425" spcFirstLastPara="1" rIns="91425" wrap="square" tIns="91425">
            <a:normAutofit fontScale="90000"/>
          </a:bodyPr>
          <a:lstStyle/>
          <a:p>
            <a:pPr indent="0" lvl="0" marL="76200" marR="952500" rtl="0" algn="ctr">
              <a:spcBef>
                <a:spcPts val="0"/>
              </a:spcBef>
              <a:spcAft>
                <a:spcPts val="0"/>
              </a:spcAft>
              <a:buClr>
                <a:schemeClr val="dk1"/>
              </a:buClr>
              <a:buSzPct val="27500"/>
              <a:buFont typeface="Arial"/>
              <a:buNone/>
            </a:pPr>
            <a:r>
              <a:rPr b="0" lang="en"/>
              <a:t>History of Different Types of Roulette Games</a:t>
            </a:r>
            <a:endParaRPr b="0"/>
          </a:p>
          <a:p>
            <a:pPr indent="0" lvl="0" marL="0" rtl="0" algn="ctr">
              <a:spcBef>
                <a:spcPts val="0"/>
              </a:spcBef>
              <a:spcAft>
                <a:spcPts val="0"/>
              </a:spcAft>
              <a:buNone/>
            </a:pPr>
            <a:r>
              <a:t/>
            </a:r>
            <a:endParaRPr/>
          </a:p>
        </p:txBody>
      </p:sp>
      <p:sp>
        <p:nvSpPr>
          <p:cNvPr id="80" name="Google Shape;80;p16"/>
          <p:cNvSpPr txBox="1"/>
          <p:nvPr>
            <p:ph idx="1" type="subTitle"/>
          </p:nvPr>
        </p:nvSpPr>
        <p:spPr>
          <a:xfrm>
            <a:off x="1387200" y="3637200"/>
            <a:ext cx="6369600" cy="567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17"/>
          <p:cNvPicPr preferRelativeResize="0"/>
          <p:nvPr/>
        </p:nvPicPr>
        <p:blipFill rotWithShape="1">
          <a:blip r:embed="rId3">
            <a:alphaModFix/>
          </a:blip>
          <a:srcRect b="7813" l="0" r="0" t="7813"/>
          <a:stretch/>
        </p:blipFill>
        <p:spPr>
          <a:xfrm>
            <a:off x="3047650" y="0"/>
            <a:ext cx="6096300" cy="5143500"/>
          </a:xfrm>
          <a:prstGeom prst="rect">
            <a:avLst/>
          </a:prstGeom>
          <a:noFill/>
          <a:ln>
            <a:noFill/>
          </a:ln>
        </p:spPr>
      </p:pic>
      <p:sp>
        <p:nvSpPr>
          <p:cNvPr id="86" name="Google Shape;86;p17"/>
          <p:cNvSpPr txBox="1"/>
          <p:nvPr>
            <p:ph idx="1" type="body"/>
          </p:nvPr>
        </p:nvSpPr>
        <p:spPr>
          <a:xfrm>
            <a:off x="233600" y="419200"/>
            <a:ext cx="2566200" cy="4356300"/>
          </a:xfrm>
          <a:prstGeom prst="rect">
            <a:avLst/>
          </a:prstGeom>
        </p:spPr>
        <p:txBody>
          <a:bodyPr anchorCtr="0" anchor="t" bIns="91425" lIns="91425" spcFirstLastPara="1" rIns="91425" wrap="square" tIns="91425">
            <a:normAutofit fontScale="77500" lnSpcReduction="20000"/>
          </a:bodyPr>
          <a:lstStyle/>
          <a:p>
            <a:pPr indent="0" lvl="0" marL="0" rtl="0" algn="l">
              <a:spcBef>
                <a:spcPts val="0"/>
              </a:spcBef>
              <a:spcAft>
                <a:spcPts val="0"/>
              </a:spcAft>
              <a:buClr>
                <a:schemeClr val="dk1"/>
              </a:buClr>
              <a:buSzPct val="78571"/>
              <a:buFont typeface="Arial"/>
              <a:buNone/>
            </a:pPr>
            <a:r>
              <a:rPr lang="en"/>
              <a:t>Roulette is unquestionably the thrilling game that is played in casinos all over the world and even online. The popularity of online roulette can be attributed to a number of factors, including the fact that it has now surpassed its traditional counterpart.</a:t>
            </a:r>
            <a:endParaRPr/>
          </a:p>
          <a:p>
            <a:pPr indent="0" lvl="0" marL="0" rtl="0" algn="l">
              <a:spcBef>
                <a:spcPts val="1600"/>
              </a:spcBef>
              <a:spcAft>
                <a:spcPts val="0"/>
              </a:spcAft>
              <a:buClr>
                <a:schemeClr val="dk1"/>
              </a:buClr>
              <a:buSzPct val="78571"/>
              <a:buFont typeface="Arial"/>
              <a:buNone/>
            </a:pPr>
            <a:r>
              <a:rPr lang="en"/>
              <a:t>Roulette is a straightforward game that can be played in a casino or online. You only need to select the wheel's winning number. These numbers are color-coded in two colors—black and red—for outside wagering.</a:t>
            </a:r>
            <a:endParaRPr/>
          </a:p>
          <a:p>
            <a:pPr indent="0" lvl="0" marL="0" rtl="0" algn="l">
              <a:spcBef>
                <a:spcPts val="1600"/>
              </a:spcBef>
              <a:spcAft>
                <a:spcPts val="1600"/>
              </a:spcAft>
              <a:buNone/>
            </a:pPr>
            <a:r>
              <a:rPr lang="en"/>
              <a:t>Naturally, casinos are in business to make money. The bellboy, pit boss, and famous headliner's salaries, as well as the money for the dancing fountains themselves, must all come from somewhere. The house advantage, which is the mathematical advantage that every casino offers over the player, accounts for a significant portion of it.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18"/>
          <p:cNvPicPr preferRelativeResize="0"/>
          <p:nvPr/>
        </p:nvPicPr>
        <p:blipFill rotWithShape="1">
          <a:blip r:embed="rId3">
            <a:alphaModFix/>
          </a:blip>
          <a:srcRect b="0" l="10467" r="10475" t="0"/>
          <a:stretch/>
        </p:blipFill>
        <p:spPr>
          <a:xfrm>
            <a:off x="3047650" y="0"/>
            <a:ext cx="6096349" cy="5143501"/>
          </a:xfrm>
          <a:prstGeom prst="rect">
            <a:avLst/>
          </a:prstGeom>
          <a:noFill/>
          <a:ln>
            <a:noFill/>
          </a:ln>
        </p:spPr>
      </p:pic>
      <p:sp>
        <p:nvSpPr>
          <p:cNvPr id="92" name="Google Shape;92;p18"/>
          <p:cNvSpPr txBox="1"/>
          <p:nvPr>
            <p:ph idx="1" type="body"/>
          </p:nvPr>
        </p:nvSpPr>
        <p:spPr>
          <a:xfrm>
            <a:off x="185350" y="641925"/>
            <a:ext cx="2683200" cy="3696600"/>
          </a:xfrm>
          <a:prstGeom prst="rect">
            <a:avLst/>
          </a:prstGeom>
        </p:spPr>
        <p:txBody>
          <a:bodyPr anchorCtr="0" anchor="t" bIns="91425" lIns="91425" spcFirstLastPara="1" rIns="91425" wrap="square" tIns="91425">
            <a:normAutofit fontScale="40000"/>
          </a:bodyPr>
          <a:lstStyle/>
          <a:p>
            <a:pPr indent="0" lvl="0" marL="0" rtl="0" algn="l">
              <a:spcBef>
                <a:spcPts val="0"/>
              </a:spcBef>
              <a:spcAft>
                <a:spcPts val="0"/>
              </a:spcAft>
              <a:buClr>
                <a:schemeClr val="dk1"/>
              </a:buClr>
              <a:buSzPct val="68750"/>
              <a:buFont typeface="Arial"/>
              <a:buNone/>
            </a:pPr>
            <a:r>
              <a:rPr lang="en"/>
              <a:t>Even though the games of roulette appear to be easy and straightforward, it is essential to understand the game's rules in order to develop a plan and strategy that will undoubtedly assist you in winning a significant amount. Roulette is a game played on a wheel where you can select any winning number. Outside bets, which allow you to select the color you win or whether the winning number is odd or even, are also available in addition to the numbers. You also have the option of having the winning number drop down from 19 or rise above it. Roulette is only enjoyable for those who are familiar with its strategies and rules. To be a good player, it also needs some experience.</a:t>
            </a:r>
            <a:endParaRPr/>
          </a:p>
          <a:p>
            <a:pPr indent="0" lvl="0" marL="0" rtl="0" algn="l">
              <a:spcBef>
                <a:spcPts val="1600"/>
              </a:spcBef>
              <a:spcAft>
                <a:spcPts val="0"/>
              </a:spcAft>
              <a:buClr>
                <a:schemeClr val="dk1"/>
              </a:buClr>
              <a:buSzPct val="68750"/>
              <a:buFont typeface="Arial"/>
              <a:buNone/>
            </a:pPr>
            <a:r>
              <a:t/>
            </a:r>
            <a:endParaRPr/>
          </a:p>
          <a:p>
            <a:pPr indent="0" lvl="0" marL="0" rtl="0" algn="l">
              <a:spcBef>
                <a:spcPts val="1600"/>
              </a:spcBef>
              <a:spcAft>
                <a:spcPts val="0"/>
              </a:spcAft>
              <a:buClr>
                <a:schemeClr val="dk1"/>
              </a:buClr>
              <a:buSzPct val="68750"/>
              <a:buFont typeface="Arial"/>
              <a:buNone/>
            </a:pPr>
            <a:r>
              <a:rPr lang="en"/>
              <a:t>A great way for players to familiarize themselves with the game's tone, rules, and manners is to play free roulette. You can try or learn old and new strategies that you can use later in the game.</a:t>
            </a:r>
            <a:endParaRPr/>
          </a:p>
          <a:p>
            <a:pPr indent="0" lvl="0" marL="0" rtl="0" algn="l">
              <a:spcBef>
                <a:spcPts val="1600"/>
              </a:spcBef>
              <a:spcAft>
                <a:spcPts val="0"/>
              </a:spcAft>
              <a:buClr>
                <a:schemeClr val="dk1"/>
              </a:buClr>
              <a:buSzPct val="68750"/>
              <a:buFont typeface="Arial"/>
              <a:buNone/>
            </a:pPr>
            <a:r>
              <a:t/>
            </a:r>
            <a:endParaRPr/>
          </a:p>
          <a:p>
            <a:pPr indent="0" lvl="0" marL="0" rtl="0" algn="l">
              <a:spcBef>
                <a:spcPts val="1600"/>
              </a:spcBef>
              <a:spcAft>
                <a:spcPts val="0"/>
              </a:spcAft>
              <a:buClr>
                <a:schemeClr val="dk1"/>
              </a:buClr>
              <a:buSzPct val="68750"/>
              <a:buFont typeface="Arial"/>
              <a:buNone/>
            </a:pPr>
            <a:r>
              <a:rPr lang="en"/>
              <a:t>It's a good idea to give free roulette a try. Free roulette is a fun game to play, not because it's free. Instead, you can have fun playing it. &lt;a href=https://casinoking11.com/&gt;술롯사이트&lt;/a&gt; please visit https://casinoking11.com/</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