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69" d="100"/>
          <a:sy n="69" d="100"/>
        </p:scale>
        <p:origin x="547"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42063CF-210A-41D1-B07E-A7A510D5640E}" type="datetimeFigureOut">
              <a:rPr lang="en-US" smtClean="0">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EE7723E-1DA0-4479-9207-026D624DC33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54998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2063CF-210A-41D1-B07E-A7A510D5640E}" type="datetimeFigureOut">
              <a:rPr lang="en-US" smtClean="0">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EE7723E-1DA0-4479-9207-026D624DC33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84730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2063CF-210A-41D1-B07E-A7A510D5640E}" type="datetimeFigureOut">
              <a:rPr lang="en-US" smtClean="0">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EE7723E-1DA0-4479-9207-026D624DC33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95484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42063CF-210A-41D1-B07E-A7A510D5640E}" type="datetimeFigureOut">
              <a:rPr lang="en-US" smtClean="0">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EE7723E-1DA0-4479-9207-026D624DC33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49139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42063CF-210A-41D1-B07E-A7A510D5640E}" type="datetimeFigureOut">
              <a:rPr lang="en-US" smtClean="0">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6EE7723E-1DA0-4479-9207-026D624DC33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012282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42063CF-210A-41D1-B07E-A7A510D5640E}" type="datetimeFigureOut">
              <a:rPr lang="en-US" smtClean="0">
                <a:solidFill>
                  <a:prstClr val="black">
                    <a:tint val="75000"/>
                  </a:prstClr>
                </a:solidFill>
              </a:rPr>
              <a:pPr/>
              <a:t>9/10/2021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EE7723E-1DA0-4479-9207-026D624DC33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30611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42063CF-210A-41D1-B07E-A7A510D5640E}" type="datetimeFigureOut">
              <a:rPr lang="en-US" smtClean="0">
                <a:solidFill>
                  <a:prstClr val="black">
                    <a:tint val="75000"/>
                  </a:prstClr>
                </a:solidFill>
              </a:rPr>
              <a:pPr/>
              <a:t>9/10/2021</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6EE7723E-1DA0-4479-9207-026D624DC33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4728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42063CF-210A-41D1-B07E-A7A510D5640E}" type="datetimeFigureOut">
              <a:rPr lang="en-US" smtClean="0">
                <a:solidFill>
                  <a:prstClr val="black">
                    <a:tint val="75000"/>
                  </a:prstClr>
                </a:solidFill>
              </a:rPr>
              <a:pPr/>
              <a:t>9/10/2021</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6EE7723E-1DA0-4479-9207-026D624DC33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17201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2063CF-210A-41D1-B07E-A7A510D5640E}" type="datetimeFigureOut">
              <a:rPr lang="en-US" smtClean="0">
                <a:solidFill>
                  <a:prstClr val="black">
                    <a:tint val="75000"/>
                  </a:prstClr>
                </a:solidFill>
              </a:rPr>
              <a:pPr/>
              <a:t>9/10/2021</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6EE7723E-1DA0-4479-9207-026D624DC33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13353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42063CF-210A-41D1-B07E-A7A510D5640E}" type="datetimeFigureOut">
              <a:rPr lang="en-US" smtClean="0">
                <a:solidFill>
                  <a:prstClr val="black">
                    <a:tint val="75000"/>
                  </a:prstClr>
                </a:solidFill>
              </a:rPr>
              <a:pPr/>
              <a:t>9/10/2021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EE7723E-1DA0-4479-9207-026D624DC33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397761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42063CF-210A-41D1-B07E-A7A510D5640E}" type="datetimeFigureOut">
              <a:rPr lang="en-US" smtClean="0">
                <a:solidFill>
                  <a:prstClr val="black">
                    <a:tint val="75000"/>
                  </a:prstClr>
                </a:solidFill>
              </a:rPr>
              <a:pPr/>
              <a:t>9/10/2021</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6EE7723E-1DA0-4479-9207-026D624DC33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04836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6000" b="-6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2063CF-210A-41D1-B07E-A7A510D5640E}" type="datetimeFigureOut">
              <a:rPr lang="en-US" smtClean="0">
                <a:solidFill>
                  <a:prstClr val="black">
                    <a:tint val="75000"/>
                  </a:prstClr>
                </a:solidFill>
              </a:rPr>
              <a:pPr/>
              <a:t>9/10/2021</a:t>
            </a:fld>
            <a:endParaRPr lang="en-US" dirty="0">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E7723E-1DA0-4479-9207-026D624DC336}"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8574076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407B9A7-26D3-433E-9016-6C266A60B307}"/>
              </a:ext>
            </a:extLst>
          </p:cNvPr>
          <p:cNvSpPr>
            <a:spLocks noGrp="1"/>
          </p:cNvSpPr>
          <p:nvPr>
            <p:ph idx="1"/>
          </p:nvPr>
        </p:nvSpPr>
        <p:spPr>
          <a:xfrm>
            <a:off x="0" y="1343818"/>
            <a:ext cx="12192000" cy="5514182"/>
          </a:xfrm>
        </p:spPr>
        <p:txBody>
          <a:bodyPr anchor="ctr">
            <a:normAutofit/>
          </a:bodyPr>
          <a:lstStyle/>
          <a:p>
            <a:pPr marL="0" indent="0" algn="just">
              <a:lnSpc>
                <a:spcPct val="107000"/>
              </a:lnSpc>
              <a:spcBef>
                <a:spcPts val="750"/>
              </a:spcBef>
              <a:spcAft>
                <a:spcPts val="750"/>
              </a:spcAft>
              <a:buNone/>
            </a:pP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1/.ĐG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chữa</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đầy</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tớ</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viên</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đội</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trưởng</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(Lc 7,1-10).</a:t>
            </a:r>
            <a:endParaRPr lang="en-US" sz="4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4400" baseline="30000" dirty="0">
                <a:solidFill>
                  <a:srgbClr val="FF0000"/>
                </a:solidFill>
                <a:effectLst/>
                <a:latin typeface="Times New Roman" panose="02020603050405020304" pitchFamily="18" charset="0"/>
                <a:ea typeface="Times New Roman" panose="02020603050405020304" pitchFamily="18" charset="0"/>
              </a:rPr>
              <a:t>1</a:t>
            </a:r>
            <a:r>
              <a:rPr lang="en-US" sz="4400" dirty="0">
                <a:solidFill>
                  <a:srgbClr val="333333"/>
                </a:solidFill>
                <a:effectLst/>
                <a:latin typeface="Times New Roman" panose="02020603050405020304" pitchFamily="18" charset="0"/>
                <a:ea typeface="Times New Roman" panose="02020603050405020304" pitchFamily="18" charset="0"/>
              </a:rPr>
              <a:t>Sau khi đã nói hết những lời ấy cho dân chúng nghe , Đức Giê-su vào thành Ca-phác-na-um. </a:t>
            </a:r>
            <a:r>
              <a:rPr lang="en-US" sz="4400" baseline="30000" dirty="0">
                <a:solidFill>
                  <a:srgbClr val="FF0000"/>
                </a:solidFill>
                <a:effectLst/>
                <a:latin typeface="Times New Roman" panose="02020603050405020304" pitchFamily="18" charset="0"/>
                <a:ea typeface="Times New Roman" panose="02020603050405020304" pitchFamily="18" charset="0"/>
              </a:rPr>
              <a:t>2</a:t>
            </a:r>
            <a:r>
              <a:rPr lang="en-US" sz="4400" dirty="0">
                <a:solidFill>
                  <a:srgbClr val="333333"/>
                </a:solidFill>
                <a:effectLst/>
                <a:latin typeface="Times New Roman" panose="02020603050405020304" pitchFamily="18" charset="0"/>
                <a:ea typeface="Times New Roman" panose="02020603050405020304" pitchFamily="18" charset="0"/>
              </a:rPr>
              <a:t>Một viên đại đội trưởng  kia có người nô lệ bệnh nặng gần chết . Ông ta yêu quý người ấy lắm. </a:t>
            </a:r>
            <a:r>
              <a:rPr lang="en-US" sz="4400" baseline="30000" dirty="0">
                <a:solidFill>
                  <a:srgbClr val="FF0000"/>
                </a:solidFill>
                <a:effectLst/>
                <a:latin typeface="Times New Roman" panose="02020603050405020304" pitchFamily="18" charset="0"/>
                <a:ea typeface="Times New Roman" panose="02020603050405020304" pitchFamily="18" charset="0"/>
              </a:rPr>
              <a:t>3</a:t>
            </a:r>
            <a:r>
              <a:rPr lang="en-US" sz="4400" dirty="0">
                <a:solidFill>
                  <a:srgbClr val="333333"/>
                </a:solidFill>
                <a:effectLst/>
                <a:latin typeface="Times New Roman" panose="02020603050405020304" pitchFamily="18" charset="0"/>
                <a:ea typeface="Times New Roman" panose="02020603050405020304" pitchFamily="18" charset="0"/>
              </a:rPr>
              <a:t>Khi nghe đồn về Đức Giê-su, ông cho mấy kỳ mục của người Do-thái đi xin Người đến cứu sống người nô lệ của ông.</a:t>
            </a:r>
            <a:endParaRPr lang="en-US" sz="4400" dirty="0">
              <a:effectLst/>
              <a:latin typeface="Times New Roman" panose="02020603050405020304" pitchFamily="18" charset="0"/>
              <a:ea typeface="Times New Roman" panose="02020603050405020304" pitchFamily="18" charset="0"/>
            </a:endParaRPr>
          </a:p>
        </p:txBody>
      </p:sp>
      <p:sp>
        <p:nvSpPr>
          <p:cNvPr id="4" name="Title 1">
            <a:extLst>
              <a:ext uri="{FF2B5EF4-FFF2-40B4-BE49-F238E27FC236}">
                <a16:creationId xmlns:a16="http://schemas.microsoft.com/office/drawing/2014/main" xmlns="" id="{77C897C3-9FCB-4931-ABEC-BB9E0977E943}"/>
              </a:ext>
            </a:extLst>
          </p:cNvPr>
          <p:cNvSpPr>
            <a:spLocks noGrp="1"/>
          </p:cNvSpPr>
          <p:nvPr>
            <p:ph type="title"/>
          </p:nvPr>
        </p:nvSpPr>
        <p:spPr>
          <a:xfrm>
            <a:off x="0" y="18255"/>
            <a:ext cx="12192000" cy="1325563"/>
          </a:xfrm>
          <a:solidFill>
            <a:schemeClr val="accent2">
              <a:lumMod val="20000"/>
              <a:lumOff val="80000"/>
            </a:schemeClr>
          </a:solidFill>
          <a:scene3d>
            <a:camera prst="orthographicFront"/>
            <a:lightRig rig="threePt" dir="t"/>
          </a:scene3d>
          <a:sp3d>
            <a:bevelT prst="convex"/>
          </a:sp3d>
        </p:spPr>
        <p:txBody>
          <a:bodyPr>
            <a:normAutofit/>
          </a:bodyPr>
          <a:lstStyle/>
          <a:p>
            <a:pPr algn="ctr"/>
            <a:r>
              <a:rPr lang="en-US" sz="6600" b="1" dirty="0">
                <a:solidFill>
                  <a:srgbClr val="FF0000"/>
                </a:solidFill>
              </a:rPr>
              <a:t>Chương 7</a:t>
            </a:r>
          </a:p>
        </p:txBody>
      </p:sp>
    </p:spTree>
    <p:extLst>
      <p:ext uri="{BB962C8B-B14F-4D97-AF65-F5344CB8AC3E}">
        <p14:creationId xmlns:p14="http://schemas.microsoft.com/office/powerpoint/2010/main" val="1262465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buNone/>
            </a:pPr>
            <a:r>
              <a:rPr lang="en-US" sz="4400" baseline="30000" dirty="0">
                <a:solidFill>
                  <a:srgbClr val="FF0000"/>
                </a:solidFill>
                <a:effectLst/>
                <a:latin typeface="Times New Roman" panose="02020603050405020304" pitchFamily="18" charset="0"/>
                <a:ea typeface="Times New Roman" panose="02020603050405020304" pitchFamily="18" charset="0"/>
              </a:rPr>
              <a:t>14</a:t>
            </a:r>
            <a:r>
              <a:rPr lang="en-US" sz="4400" dirty="0">
                <a:solidFill>
                  <a:srgbClr val="333333"/>
                </a:solidFill>
                <a:effectLst/>
                <a:latin typeface="Times New Roman" panose="02020603050405020304" pitchFamily="18" charset="0"/>
                <a:ea typeface="Times New Roman" panose="02020603050405020304" pitchFamily="18" charset="0"/>
              </a:rPr>
              <a:t>Rồi Người lại gần, sờ vào quan tài. Các người khiêng dừng lại. Đức Giê-su nói : “Này người thanh niên, tôi bảo anh : hãy </a:t>
            </a:r>
            <a:r>
              <a:rPr lang="en-US" sz="4400" dirty="0" err="1">
                <a:solidFill>
                  <a:srgbClr val="333333"/>
                </a:solidFill>
                <a:effectLst/>
                <a:latin typeface="Times New Roman" panose="02020603050405020304" pitchFamily="18" charset="0"/>
                <a:ea typeface="Times New Roman" panose="02020603050405020304" pitchFamily="18" charset="0"/>
              </a:rPr>
              <a:t>trỗi</a:t>
            </a:r>
            <a:r>
              <a:rPr lang="en-US" sz="4400" dirty="0">
                <a:solidFill>
                  <a:srgbClr val="333333"/>
                </a:solidFill>
                <a:effectLst/>
                <a:latin typeface="Times New Roman" panose="02020603050405020304" pitchFamily="18" charset="0"/>
                <a:ea typeface="Times New Roman" panose="02020603050405020304" pitchFamily="18" charset="0"/>
              </a:rPr>
              <a:t> dậy !” </a:t>
            </a:r>
            <a:r>
              <a:rPr lang="en-US" sz="4400" baseline="30000" dirty="0">
                <a:solidFill>
                  <a:srgbClr val="FF0000"/>
                </a:solidFill>
                <a:effectLst/>
                <a:latin typeface="Times New Roman" panose="02020603050405020304" pitchFamily="18" charset="0"/>
                <a:ea typeface="Times New Roman" panose="02020603050405020304" pitchFamily="18" charset="0"/>
              </a:rPr>
              <a:t>15</a:t>
            </a:r>
            <a:r>
              <a:rPr lang="en-US" sz="4400" dirty="0">
                <a:solidFill>
                  <a:srgbClr val="333333"/>
                </a:solidFill>
                <a:effectLst/>
                <a:latin typeface="Times New Roman" panose="02020603050405020304" pitchFamily="18" charset="0"/>
                <a:ea typeface="Times New Roman" panose="02020603050405020304" pitchFamily="18" charset="0"/>
              </a:rPr>
              <a:t>Người chết liền ngồi lên và bắt đầu nói. Đức Giê-su </a:t>
            </a:r>
            <a:r>
              <a:rPr lang="en-US" sz="4400" i="1" dirty="0">
                <a:solidFill>
                  <a:srgbClr val="333333"/>
                </a:solidFill>
                <a:effectLst/>
                <a:latin typeface="Times New Roman" panose="02020603050405020304" pitchFamily="18" charset="0"/>
                <a:ea typeface="Times New Roman" panose="02020603050405020304" pitchFamily="18" charset="0"/>
              </a:rPr>
              <a:t>trao anh ta cho bà mẹ</a:t>
            </a:r>
            <a:r>
              <a:rPr lang="en-US" sz="4400" dirty="0">
                <a:solidFill>
                  <a:srgbClr val="333333"/>
                </a:solidFill>
                <a:effectLst/>
                <a:latin typeface="Times New Roman" panose="02020603050405020304" pitchFamily="18" charset="0"/>
                <a:ea typeface="Times New Roman" panose="02020603050405020304" pitchFamily="18" charset="0"/>
              </a:rPr>
              <a:t>. </a:t>
            </a:r>
            <a:r>
              <a:rPr lang="en-US" sz="4400" baseline="30000" dirty="0">
                <a:solidFill>
                  <a:srgbClr val="FF0000"/>
                </a:solidFill>
                <a:effectLst/>
                <a:latin typeface="Times New Roman" panose="02020603050405020304" pitchFamily="18" charset="0"/>
                <a:ea typeface="Times New Roman" panose="02020603050405020304" pitchFamily="18" charset="0"/>
              </a:rPr>
              <a:t>16</a:t>
            </a:r>
            <a:r>
              <a:rPr lang="en-US" sz="4400" dirty="0">
                <a:solidFill>
                  <a:srgbClr val="333333"/>
                </a:solidFill>
                <a:effectLst/>
                <a:latin typeface="Times New Roman" panose="02020603050405020304" pitchFamily="18" charset="0"/>
                <a:ea typeface="Times New Roman" panose="02020603050405020304" pitchFamily="18" charset="0"/>
              </a:rPr>
              <a:t>Mọi người đều kinh sợ và tôn vinh Thiên Chúa rằng : “Một vị ngôn sứ vĩ đại đã xuất hiện giữa chúng ta, và Thiên Chúa đã viếng thăm dân Người.” </a:t>
            </a:r>
            <a:r>
              <a:rPr lang="en-US" sz="4400" baseline="30000" dirty="0">
                <a:solidFill>
                  <a:srgbClr val="FF0000"/>
                </a:solidFill>
                <a:effectLst/>
                <a:latin typeface="Times New Roman" panose="02020603050405020304" pitchFamily="18" charset="0"/>
                <a:ea typeface="Times New Roman" panose="02020603050405020304" pitchFamily="18" charset="0"/>
              </a:rPr>
              <a:t>17</a:t>
            </a:r>
            <a:r>
              <a:rPr lang="en-US" sz="4400" dirty="0">
                <a:solidFill>
                  <a:srgbClr val="333333"/>
                </a:solidFill>
                <a:effectLst/>
                <a:latin typeface="Times New Roman" panose="02020603050405020304" pitchFamily="18" charset="0"/>
                <a:ea typeface="Times New Roman" panose="02020603050405020304" pitchFamily="18" charset="0"/>
              </a:rPr>
              <a:t>Lời này về Đức Giê-su được loan truyền khắp cả miền Giu-đê và vùng lân cận .</a:t>
            </a:r>
            <a:endParaRPr lang="en-US" sz="4400" dirty="0"/>
          </a:p>
        </p:txBody>
      </p:sp>
    </p:spTree>
    <p:extLst>
      <p:ext uri="{BB962C8B-B14F-4D97-AF65-F5344CB8AC3E}">
        <p14:creationId xmlns:p14="http://schemas.microsoft.com/office/powerpoint/2010/main" val="2417662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 y="0"/>
            <a:ext cx="12192001" cy="746974"/>
          </a:xfrm>
          <a:prstGeom prst="roundRect">
            <a:avLst/>
          </a:prstGeom>
          <a:solidFill>
            <a:schemeClr val="accent6">
              <a:lumMod val="20000"/>
              <a:lumOff val="80000"/>
            </a:schemeClr>
          </a:solidFill>
          <a:scene3d>
            <a:camera prst="orthographicFront"/>
            <a:lightRig rig="threePt" dir="t"/>
          </a:scene3d>
          <a:sp3d>
            <a:bevelT prst="slope"/>
          </a:sp3d>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3600" b="1">
                <a:solidFill>
                  <a:srgbClr val="70AD47">
                    <a:lumMod val="75000"/>
                  </a:srgbClr>
                </a:solidFill>
              </a:rPr>
              <a:t>2. Đức Giê-su cho con trai một bà goá thành Na-in sống lại</a:t>
            </a:r>
            <a:endParaRPr lang="en-US" sz="3600">
              <a:solidFill>
                <a:srgbClr val="70AD47">
                  <a:lumMod val="75000"/>
                </a:srgbClr>
              </a:solidFill>
            </a:endParaRPr>
          </a:p>
        </p:txBody>
      </p:sp>
      <p:pic>
        <p:nvPicPr>
          <p:cNvPr id="6" name="Picture 5"/>
          <p:cNvPicPr>
            <a:picLocks noChangeAspect="1"/>
          </p:cNvPicPr>
          <p:nvPr/>
        </p:nvPicPr>
        <p:blipFill>
          <a:blip r:embed="rId2"/>
          <a:stretch>
            <a:fillRect/>
          </a:stretch>
        </p:blipFill>
        <p:spPr>
          <a:xfrm>
            <a:off x="7439419" y="746973"/>
            <a:ext cx="4752581" cy="6111027"/>
          </a:xfrm>
          <a:prstGeom prst="roundRect">
            <a:avLst/>
          </a:prstGeom>
          <a:scene3d>
            <a:camera prst="orthographicFront"/>
            <a:lightRig rig="threePt" dir="t"/>
          </a:scene3d>
          <a:sp3d>
            <a:bevelT prst="slope"/>
          </a:sp3d>
        </p:spPr>
      </p:pic>
      <p:pic>
        <p:nvPicPr>
          <p:cNvPr id="2" name="Picture 1"/>
          <p:cNvPicPr>
            <a:picLocks noChangeAspect="1"/>
          </p:cNvPicPr>
          <p:nvPr/>
        </p:nvPicPr>
        <p:blipFill>
          <a:blip r:embed="rId3"/>
          <a:stretch>
            <a:fillRect/>
          </a:stretch>
        </p:blipFill>
        <p:spPr>
          <a:xfrm>
            <a:off x="-1" y="746972"/>
            <a:ext cx="6796272" cy="6111028"/>
          </a:xfrm>
          <a:prstGeom prst="roundRect">
            <a:avLst/>
          </a:prstGeom>
          <a:scene3d>
            <a:camera prst="orthographicFront"/>
            <a:lightRig rig="threePt" dir="t"/>
          </a:scene3d>
          <a:sp3d>
            <a:bevelT prst="slope"/>
          </a:sp3d>
        </p:spPr>
      </p:pic>
    </p:spTree>
    <p:extLst>
      <p:ext uri="{BB962C8B-B14F-4D97-AF65-F5344CB8AC3E}">
        <p14:creationId xmlns:p14="http://schemas.microsoft.com/office/powerpoint/2010/main" val="1418784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0" y="0"/>
            <a:ext cx="12192000" cy="6857999"/>
          </a:xfrm>
          <a:prstGeom prst="rect">
            <a:avLst/>
          </a:prstGeom>
          <a:solidFill>
            <a:srgbClr val="00B0F0"/>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5400" dirty="0">
                <a:solidFill>
                  <a:prstClr val="black"/>
                </a:solidFill>
              </a:rPr>
              <a:t>   </a:t>
            </a:r>
            <a:r>
              <a:rPr lang="en-US" sz="5400" dirty="0" err="1">
                <a:solidFill>
                  <a:prstClr val="black"/>
                </a:solidFill>
              </a:rPr>
              <a:t>Nhìn</a:t>
            </a:r>
            <a:r>
              <a:rPr lang="en-US" sz="5400" dirty="0">
                <a:solidFill>
                  <a:prstClr val="black"/>
                </a:solidFill>
              </a:rPr>
              <a:t> </a:t>
            </a:r>
            <a:r>
              <a:rPr lang="en-US" sz="5400" dirty="0" err="1">
                <a:solidFill>
                  <a:prstClr val="black"/>
                </a:solidFill>
              </a:rPr>
              <a:t>trên</a:t>
            </a:r>
            <a:r>
              <a:rPr lang="en-US" sz="5400" dirty="0">
                <a:solidFill>
                  <a:prstClr val="black"/>
                </a:solidFill>
              </a:rPr>
              <a:t> </a:t>
            </a:r>
            <a:r>
              <a:rPr lang="en-US" sz="5400" dirty="0" err="1">
                <a:solidFill>
                  <a:prstClr val="black"/>
                </a:solidFill>
              </a:rPr>
              <a:t>bản</a:t>
            </a:r>
            <a:r>
              <a:rPr lang="en-US" sz="5400" dirty="0">
                <a:solidFill>
                  <a:prstClr val="black"/>
                </a:solidFill>
              </a:rPr>
              <a:t> </a:t>
            </a:r>
            <a:r>
              <a:rPr lang="en-US" sz="5400" dirty="0" err="1">
                <a:solidFill>
                  <a:prstClr val="black"/>
                </a:solidFill>
              </a:rPr>
              <a:t>đồ</a:t>
            </a:r>
            <a:r>
              <a:rPr lang="en-US" sz="5400" dirty="0">
                <a:solidFill>
                  <a:prstClr val="black"/>
                </a:solidFill>
              </a:rPr>
              <a:t> ta </a:t>
            </a:r>
            <a:r>
              <a:rPr lang="en-US" sz="5400" dirty="0" err="1">
                <a:solidFill>
                  <a:prstClr val="black"/>
                </a:solidFill>
              </a:rPr>
              <a:t>thấy</a:t>
            </a:r>
            <a:r>
              <a:rPr lang="en-US" sz="5400" dirty="0">
                <a:solidFill>
                  <a:prstClr val="black"/>
                </a:solidFill>
              </a:rPr>
              <a:t> </a:t>
            </a:r>
            <a:r>
              <a:rPr lang="en-US" sz="5400" dirty="0" err="1">
                <a:solidFill>
                  <a:prstClr val="black"/>
                </a:solidFill>
              </a:rPr>
              <a:t>khoảng</a:t>
            </a:r>
            <a:r>
              <a:rPr lang="en-US" sz="5400" dirty="0">
                <a:solidFill>
                  <a:prstClr val="black"/>
                </a:solidFill>
              </a:rPr>
              <a:t> </a:t>
            </a:r>
            <a:r>
              <a:rPr lang="en-US" sz="5400" dirty="0" err="1">
                <a:solidFill>
                  <a:prstClr val="black"/>
                </a:solidFill>
              </a:rPr>
              <a:t>cách</a:t>
            </a:r>
            <a:r>
              <a:rPr lang="en-US" sz="5400" dirty="0">
                <a:solidFill>
                  <a:prstClr val="black"/>
                </a:solidFill>
              </a:rPr>
              <a:t> </a:t>
            </a:r>
            <a:r>
              <a:rPr lang="en-US" sz="5400" dirty="0" err="1">
                <a:solidFill>
                  <a:prstClr val="black"/>
                </a:solidFill>
              </a:rPr>
              <a:t>giữa</a:t>
            </a:r>
            <a:r>
              <a:rPr lang="en-US" sz="5400" dirty="0">
                <a:solidFill>
                  <a:prstClr val="black"/>
                </a:solidFill>
              </a:rPr>
              <a:t> Na-in </a:t>
            </a:r>
            <a:r>
              <a:rPr lang="en-US" sz="5400" dirty="0" err="1">
                <a:solidFill>
                  <a:prstClr val="black"/>
                </a:solidFill>
              </a:rPr>
              <a:t>và</a:t>
            </a:r>
            <a:r>
              <a:rPr lang="en-US" sz="5400" dirty="0">
                <a:solidFill>
                  <a:prstClr val="black"/>
                </a:solidFill>
              </a:rPr>
              <a:t> Na-da-</a:t>
            </a:r>
            <a:r>
              <a:rPr lang="en-US" sz="5400" dirty="0" err="1">
                <a:solidFill>
                  <a:prstClr val="black"/>
                </a:solidFill>
              </a:rPr>
              <a:t>rét</a:t>
            </a:r>
            <a:r>
              <a:rPr lang="en-US" sz="5400" dirty="0">
                <a:solidFill>
                  <a:prstClr val="black"/>
                </a:solidFill>
              </a:rPr>
              <a:t> </a:t>
            </a:r>
            <a:r>
              <a:rPr lang="en-US" sz="5400" dirty="0" err="1">
                <a:solidFill>
                  <a:prstClr val="black"/>
                </a:solidFill>
              </a:rPr>
              <a:t>không</a:t>
            </a:r>
            <a:r>
              <a:rPr lang="en-US" sz="5400" dirty="0">
                <a:solidFill>
                  <a:prstClr val="black"/>
                </a:solidFill>
              </a:rPr>
              <a:t> </a:t>
            </a:r>
            <a:r>
              <a:rPr lang="en-US" sz="5400" dirty="0" err="1">
                <a:solidFill>
                  <a:prstClr val="black"/>
                </a:solidFill>
              </a:rPr>
              <a:t>xa</a:t>
            </a:r>
            <a:r>
              <a:rPr lang="en-US" sz="5400" dirty="0">
                <a:solidFill>
                  <a:prstClr val="black"/>
                </a:solidFill>
              </a:rPr>
              <a:t> </a:t>
            </a:r>
            <a:r>
              <a:rPr lang="en-US" sz="5400" dirty="0" err="1">
                <a:solidFill>
                  <a:prstClr val="black"/>
                </a:solidFill>
              </a:rPr>
              <a:t>lắm</a:t>
            </a:r>
            <a:r>
              <a:rPr lang="en-US" sz="5400" dirty="0">
                <a:solidFill>
                  <a:prstClr val="black"/>
                </a:solidFill>
              </a:rPr>
              <a:t>. </a:t>
            </a:r>
            <a:r>
              <a:rPr lang="en-US" sz="5400" dirty="0" err="1">
                <a:solidFill>
                  <a:prstClr val="black"/>
                </a:solidFill>
              </a:rPr>
              <a:t>Tuy</a:t>
            </a:r>
            <a:r>
              <a:rPr lang="en-US" sz="5400" dirty="0">
                <a:solidFill>
                  <a:prstClr val="black"/>
                </a:solidFill>
              </a:rPr>
              <a:t> </a:t>
            </a:r>
            <a:r>
              <a:rPr lang="en-US" sz="5400" dirty="0" err="1">
                <a:solidFill>
                  <a:prstClr val="black"/>
                </a:solidFill>
              </a:rPr>
              <a:t>Thánh</a:t>
            </a:r>
            <a:r>
              <a:rPr lang="en-US" sz="5400" dirty="0">
                <a:solidFill>
                  <a:prstClr val="black"/>
                </a:solidFill>
              </a:rPr>
              <a:t> </a:t>
            </a:r>
            <a:r>
              <a:rPr lang="en-US" sz="5400" dirty="0" err="1">
                <a:solidFill>
                  <a:prstClr val="black"/>
                </a:solidFill>
              </a:rPr>
              <a:t>Kinh</a:t>
            </a:r>
            <a:r>
              <a:rPr lang="en-US" sz="5400" dirty="0">
                <a:solidFill>
                  <a:prstClr val="black"/>
                </a:solidFill>
              </a:rPr>
              <a:t> </a:t>
            </a:r>
            <a:r>
              <a:rPr lang="en-US" sz="5400" dirty="0" err="1">
                <a:solidFill>
                  <a:prstClr val="black"/>
                </a:solidFill>
              </a:rPr>
              <a:t>không</a:t>
            </a:r>
            <a:r>
              <a:rPr lang="en-US" sz="5400" dirty="0">
                <a:solidFill>
                  <a:prstClr val="black"/>
                </a:solidFill>
              </a:rPr>
              <a:t> </a:t>
            </a:r>
            <a:r>
              <a:rPr lang="en-US" sz="5400" dirty="0" err="1">
                <a:solidFill>
                  <a:prstClr val="black"/>
                </a:solidFill>
              </a:rPr>
              <a:t>nói</a:t>
            </a:r>
            <a:r>
              <a:rPr lang="en-US" sz="5400" dirty="0">
                <a:solidFill>
                  <a:prstClr val="black"/>
                </a:solidFill>
              </a:rPr>
              <a:t> </a:t>
            </a:r>
            <a:r>
              <a:rPr lang="en-US" sz="5400" dirty="0" err="1">
                <a:solidFill>
                  <a:prstClr val="black"/>
                </a:solidFill>
              </a:rPr>
              <a:t>gì</a:t>
            </a:r>
            <a:r>
              <a:rPr lang="en-US" sz="5400" dirty="0">
                <a:solidFill>
                  <a:prstClr val="black"/>
                </a:solidFill>
              </a:rPr>
              <a:t> </a:t>
            </a:r>
            <a:r>
              <a:rPr lang="en-US" sz="5400" dirty="0" err="1">
                <a:solidFill>
                  <a:prstClr val="black"/>
                </a:solidFill>
              </a:rPr>
              <a:t>nhưng</a:t>
            </a:r>
            <a:r>
              <a:rPr lang="en-US" sz="5400" dirty="0">
                <a:solidFill>
                  <a:prstClr val="black"/>
                </a:solidFill>
              </a:rPr>
              <a:t> ta </a:t>
            </a:r>
            <a:r>
              <a:rPr lang="en-US" sz="5400" dirty="0" err="1">
                <a:solidFill>
                  <a:prstClr val="black"/>
                </a:solidFill>
              </a:rPr>
              <a:t>có</a:t>
            </a:r>
            <a:r>
              <a:rPr lang="en-US" sz="5400" dirty="0">
                <a:solidFill>
                  <a:prstClr val="black"/>
                </a:solidFill>
              </a:rPr>
              <a:t> </a:t>
            </a:r>
            <a:r>
              <a:rPr lang="en-US" sz="5400" dirty="0" err="1">
                <a:solidFill>
                  <a:prstClr val="black"/>
                </a:solidFill>
              </a:rPr>
              <a:t>thể</a:t>
            </a:r>
            <a:r>
              <a:rPr lang="en-US" sz="5400" dirty="0">
                <a:solidFill>
                  <a:prstClr val="black"/>
                </a:solidFill>
              </a:rPr>
              <a:t> </a:t>
            </a:r>
            <a:r>
              <a:rPr lang="en-US" sz="5400" dirty="0" err="1">
                <a:solidFill>
                  <a:prstClr val="black"/>
                </a:solidFill>
              </a:rPr>
              <a:t>suy</a:t>
            </a:r>
            <a:r>
              <a:rPr lang="en-US" sz="5400" dirty="0">
                <a:solidFill>
                  <a:prstClr val="black"/>
                </a:solidFill>
              </a:rPr>
              <a:t> </a:t>
            </a:r>
            <a:r>
              <a:rPr lang="en-US" sz="5400" dirty="0" err="1">
                <a:solidFill>
                  <a:prstClr val="black"/>
                </a:solidFill>
              </a:rPr>
              <a:t>luận</a:t>
            </a:r>
            <a:r>
              <a:rPr lang="en-US" sz="5400" dirty="0">
                <a:solidFill>
                  <a:prstClr val="black"/>
                </a:solidFill>
              </a:rPr>
              <a:t> ra </a:t>
            </a:r>
            <a:r>
              <a:rPr lang="en-US" sz="5400" dirty="0" err="1">
                <a:solidFill>
                  <a:prstClr val="black"/>
                </a:solidFill>
              </a:rPr>
              <a:t>rằng</a:t>
            </a:r>
            <a:r>
              <a:rPr lang="en-US" sz="5400" dirty="0">
                <a:solidFill>
                  <a:prstClr val="black"/>
                </a:solidFill>
              </a:rPr>
              <a:t> </a:t>
            </a:r>
            <a:r>
              <a:rPr lang="en-US" sz="5400" dirty="0" err="1">
                <a:solidFill>
                  <a:prstClr val="black"/>
                </a:solidFill>
              </a:rPr>
              <a:t>vào</a:t>
            </a:r>
            <a:r>
              <a:rPr lang="en-US" sz="5400" dirty="0">
                <a:solidFill>
                  <a:prstClr val="black"/>
                </a:solidFill>
              </a:rPr>
              <a:t> </a:t>
            </a:r>
            <a:r>
              <a:rPr lang="en-US" sz="5400" dirty="0" err="1">
                <a:solidFill>
                  <a:prstClr val="black"/>
                </a:solidFill>
              </a:rPr>
              <a:t>thời</a:t>
            </a:r>
            <a:r>
              <a:rPr lang="en-US" sz="5400" dirty="0">
                <a:solidFill>
                  <a:prstClr val="black"/>
                </a:solidFill>
              </a:rPr>
              <a:t> </a:t>
            </a:r>
            <a:r>
              <a:rPr lang="en-US" sz="5400" dirty="0" err="1">
                <a:solidFill>
                  <a:prstClr val="black"/>
                </a:solidFill>
              </a:rPr>
              <a:t>của</a:t>
            </a:r>
            <a:r>
              <a:rPr lang="en-US" sz="5400" dirty="0">
                <a:solidFill>
                  <a:prstClr val="black"/>
                </a:solidFill>
              </a:rPr>
              <a:t> </a:t>
            </a:r>
            <a:r>
              <a:rPr lang="en-US" sz="5400" dirty="0" err="1">
                <a:solidFill>
                  <a:prstClr val="black"/>
                </a:solidFill>
              </a:rPr>
              <a:t>Chúa</a:t>
            </a:r>
            <a:r>
              <a:rPr lang="en-US" sz="5400" dirty="0">
                <a:solidFill>
                  <a:prstClr val="black"/>
                </a:solidFill>
              </a:rPr>
              <a:t> </a:t>
            </a:r>
            <a:r>
              <a:rPr lang="en-US" sz="5400" dirty="0" err="1">
                <a:solidFill>
                  <a:prstClr val="black"/>
                </a:solidFill>
              </a:rPr>
              <a:t>Giê-su</a:t>
            </a:r>
            <a:r>
              <a:rPr lang="en-US" sz="5400" dirty="0">
                <a:solidFill>
                  <a:prstClr val="black"/>
                </a:solidFill>
              </a:rPr>
              <a:t> </a:t>
            </a:r>
            <a:r>
              <a:rPr lang="en-US" sz="5400" dirty="0" err="1">
                <a:solidFill>
                  <a:prstClr val="black"/>
                </a:solidFill>
              </a:rPr>
              <a:t>dân</a:t>
            </a:r>
            <a:r>
              <a:rPr lang="en-US" sz="5400" dirty="0">
                <a:solidFill>
                  <a:prstClr val="black"/>
                </a:solidFill>
              </a:rPr>
              <a:t> </a:t>
            </a:r>
            <a:r>
              <a:rPr lang="en-US" sz="5400" dirty="0" err="1">
                <a:solidFill>
                  <a:prstClr val="black"/>
                </a:solidFill>
              </a:rPr>
              <a:t>số</a:t>
            </a:r>
            <a:r>
              <a:rPr lang="en-US" sz="5400" dirty="0">
                <a:solidFill>
                  <a:prstClr val="black"/>
                </a:solidFill>
              </a:rPr>
              <a:t> </a:t>
            </a:r>
            <a:r>
              <a:rPr lang="en-US" sz="5400" dirty="0" err="1">
                <a:solidFill>
                  <a:prstClr val="black"/>
                </a:solidFill>
              </a:rPr>
              <a:t>chưa</a:t>
            </a:r>
            <a:r>
              <a:rPr lang="en-US" sz="5400" dirty="0">
                <a:solidFill>
                  <a:prstClr val="black"/>
                </a:solidFill>
              </a:rPr>
              <a:t> </a:t>
            </a:r>
            <a:r>
              <a:rPr lang="en-US" sz="5400" dirty="0" err="1">
                <a:solidFill>
                  <a:prstClr val="black"/>
                </a:solidFill>
              </a:rPr>
              <a:t>đông</a:t>
            </a:r>
            <a:r>
              <a:rPr lang="en-US" sz="5400" dirty="0">
                <a:solidFill>
                  <a:prstClr val="black"/>
                </a:solidFill>
              </a:rPr>
              <a:t>, </a:t>
            </a:r>
            <a:r>
              <a:rPr lang="en-US" sz="5400" dirty="0" err="1">
                <a:solidFill>
                  <a:prstClr val="black"/>
                </a:solidFill>
              </a:rPr>
              <a:t>nên</a:t>
            </a:r>
            <a:r>
              <a:rPr lang="en-US" sz="5400" dirty="0">
                <a:solidFill>
                  <a:prstClr val="black"/>
                </a:solidFill>
              </a:rPr>
              <a:t> </a:t>
            </a:r>
            <a:r>
              <a:rPr lang="en-US" sz="5400" dirty="0" err="1">
                <a:solidFill>
                  <a:prstClr val="black"/>
                </a:solidFill>
              </a:rPr>
              <a:t>những</a:t>
            </a:r>
            <a:r>
              <a:rPr lang="en-US" sz="5400" dirty="0">
                <a:solidFill>
                  <a:prstClr val="black"/>
                </a:solidFill>
              </a:rPr>
              <a:t> </a:t>
            </a:r>
            <a:r>
              <a:rPr lang="en-US" sz="5400" dirty="0" err="1">
                <a:solidFill>
                  <a:prstClr val="black"/>
                </a:solidFill>
              </a:rPr>
              <a:t>người</a:t>
            </a:r>
            <a:r>
              <a:rPr lang="en-US" sz="5400" dirty="0">
                <a:solidFill>
                  <a:prstClr val="black"/>
                </a:solidFill>
              </a:rPr>
              <a:t> </a:t>
            </a:r>
            <a:r>
              <a:rPr lang="en-US" sz="5400" dirty="0" err="1">
                <a:solidFill>
                  <a:prstClr val="black"/>
                </a:solidFill>
              </a:rPr>
              <a:t>sống</a:t>
            </a:r>
            <a:r>
              <a:rPr lang="en-US" sz="5400" dirty="0">
                <a:solidFill>
                  <a:prstClr val="black"/>
                </a:solidFill>
              </a:rPr>
              <a:t> </a:t>
            </a:r>
            <a:r>
              <a:rPr lang="en-US" sz="5400" dirty="0" err="1">
                <a:solidFill>
                  <a:prstClr val="black"/>
                </a:solidFill>
              </a:rPr>
              <a:t>trong</a:t>
            </a:r>
            <a:r>
              <a:rPr lang="en-US" sz="5400" dirty="0">
                <a:solidFill>
                  <a:prstClr val="black"/>
                </a:solidFill>
              </a:rPr>
              <a:t> </a:t>
            </a:r>
            <a:r>
              <a:rPr lang="en-US" sz="5400" dirty="0" err="1">
                <a:solidFill>
                  <a:prstClr val="black"/>
                </a:solidFill>
              </a:rPr>
              <a:t>các</a:t>
            </a:r>
            <a:r>
              <a:rPr lang="en-US" sz="5400" dirty="0">
                <a:solidFill>
                  <a:prstClr val="black"/>
                </a:solidFill>
              </a:rPr>
              <a:t> </a:t>
            </a:r>
            <a:r>
              <a:rPr lang="en-US" sz="5400" dirty="0" err="1">
                <a:solidFill>
                  <a:prstClr val="black"/>
                </a:solidFill>
              </a:rPr>
              <a:t>thành</a:t>
            </a:r>
            <a:r>
              <a:rPr lang="en-US" sz="5400" dirty="0">
                <a:solidFill>
                  <a:prstClr val="black"/>
                </a:solidFill>
              </a:rPr>
              <a:t> </a:t>
            </a:r>
            <a:r>
              <a:rPr lang="en-US" sz="5400" dirty="0" err="1">
                <a:solidFill>
                  <a:prstClr val="black"/>
                </a:solidFill>
              </a:rPr>
              <a:t>phố</a:t>
            </a:r>
            <a:r>
              <a:rPr lang="en-US" sz="5400" dirty="0">
                <a:solidFill>
                  <a:prstClr val="black"/>
                </a:solidFill>
              </a:rPr>
              <a:t> </a:t>
            </a:r>
            <a:r>
              <a:rPr lang="en-US" sz="5400" dirty="0" err="1">
                <a:solidFill>
                  <a:prstClr val="black"/>
                </a:solidFill>
              </a:rPr>
              <a:t>lân</a:t>
            </a:r>
            <a:r>
              <a:rPr lang="en-US" sz="5400" dirty="0">
                <a:solidFill>
                  <a:prstClr val="black"/>
                </a:solidFill>
              </a:rPr>
              <a:t> </a:t>
            </a:r>
            <a:r>
              <a:rPr lang="en-US" sz="5400" dirty="0" err="1">
                <a:solidFill>
                  <a:prstClr val="black"/>
                </a:solidFill>
              </a:rPr>
              <a:t>cận</a:t>
            </a:r>
            <a:r>
              <a:rPr lang="en-US" sz="5400" dirty="0">
                <a:solidFill>
                  <a:prstClr val="black"/>
                </a:solidFill>
              </a:rPr>
              <a:t> </a:t>
            </a:r>
            <a:r>
              <a:rPr lang="en-US" sz="5400" dirty="0" err="1">
                <a:solidFill>
                  <a:prstClr val="black"/>
                </a:solidFill>
              </a:rPr>
              <a:t>có</a:t>
            </a:r>
            <a:r>
              <a:rPr lang="en-US" sz="5400" dirty="0">
                <a:solidFill>
                  <a:prstClr val="black"/>
                </a:solidFill>
              </a:rPr>
              <a:t> </a:t>
            </a:r>
            <a:r>
              <a:rPr lang="en-US" sz="5400" dirty="0" err="1">
                <a:solidFill>
                  <a:prstClr val="black"/>
                </a:solidFill>
              </a:rPr>
              <a:t>thể</a:t>
            </a:r>
            <a:r>
              <a:rPr lang="en-US" sz="5400" dirty="0">
                <a:solidFill>
                  <a:prstClr val="black"/>
                </a:solidFill>
              </a:rPr>
              <a:t> </a:t>
            </a:r>
            <a:r>
              <a:rPr lang="en-US" sz="5400" dirty="0" err="1">
                <a:solidFill>
                  <a:prstClr val="black"/>
                </a:solidFill>
              </a:rPr>
              <a:t>hiểu</a:t>
            </a:r>
            <a:r>
              <a:rPr lang="en-US" sz="5400" dirty="0">
                <a:solidFill>
                  <a:prstClr val="black"/>
                </a:solidFill>
              </a:rPr>
              <a:t> </a:t>
            </a:r>
            <a:r>
              <a:rPr lang="en-US" sz="5400" dirty="0" err="1">
                <a:solidFill>
                  <a:prstClr val="black"/>
                </a:solidFill>
              </a:rPr>
              <a:t>biết</a:t>
            </a:r>
            <a:r>
              <a:rPr lang="en-US" sz="5400" dirty="0">
                <a:solidFill>
                  <a:prstClr val="black"/>
                </a:solidFill>
              </a:rPr>
              <a:t> </a:t>
            </a:r>
            <a:r>
              <a:rPr lang="en-US" sz="5400" dirty="0" err="1">
                <a:solidFill>
                  <a:prstClr val="black"/>
                </a:solidFill>
              </a:rPr>
              <a:t>nhau</a:t>
            </a:r>
            <a:r>
              <a:rPr lang="en-US" sz="5400" dirty="0">
                <a:solidFill>
                  <a:prstClr val="black"/>
                </a:solidFill>
              </a:rPr>
              <a:t>. Từ đó ta có thể suy luận rằng Đức Giê-su có </a:t>
            </a:r>
            <a:r>
              <a:rPr lang="en-US" sz="5400" dirty="0" err="1">
                <a:solidFill>
                  <a:prstClr val="black"/>
                </a:solidFill>
              </a:rPr>
              <a:t>thể</a:t>
            </a:r>
            <a:r>
              <a:rPr lang="en-US" sz="5400" dirty="0">
                <a:solidFill>
                  <a:prstClr val="black"/>
                </a:solidFill>
              </a:rPr>
              <a:t> </a:t>
            </a:r>
            <a:r>
              <a:rPr lang="en-US" sz="5400" dirty="0" err="1">
                <a:solidFill>
                  <a:prstClr val="black"/>
                </a:solidFill>
              </a:rPr>
              <a:t>cảm</a:t>
            </a:r>
            <a:r>
              <a:rPr lang="en-US" sz="5400" dirty="0">
                <a:solidFill>
                  <a:prstClr val="black"/>
                </a:solidFill>
              </a:rPr>
              <a:t> </a:t>
            </a:r>
            <a:r>
              <a:rPr lang="en-US" sz="5400" dirty="0" err="1">
                <a:solidFill>
                  <a:prstClr val="black"/>
                </a:solidFill>
              </a:rPr>
              <a:t>thông</a:t>
            </a:r>
            <a:r>
              <a:rPr lang="en-US" sz="5400" dirty="0">
                <a:solidFill>
                  <a:prstClr val="black"/>
                </a:solidFill>
              </a:rPr>
              <a:t> gia cảnh của hai mẹ con bà goá này. </a:t>
            </a:r>
          </a:p>
        </p:txBody>
      </p:sp>
    </p:spTree>
    <p:extLst>
      <p:ext uri="{BB962C8B-B14F-4D97-AF65-F5344CB8AC3E}">
        <p14:creationId xmlns:p14="http://schemas.microsoft.com/office/powerpoint/2010/main" val="1492310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dowa z Nain - YouTu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oundRect">
            <a:avLst/>
          </a:prstGeom>
          <a:noFill/>
          <a:scene3d>
            <a:camera prst="orthographicFront"/>
            <a:lightRig rig="threePt" dir="t"/>
          </a:scene3d>
          <a:sp3d>
            <a:bevelT prst="slope"/>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679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0" y="0"/>
            <a:ext cx="12192000" cy="6857999"/>
          </a:xfrm>
          <a:prstGeom prst="rect">
            <a:avLst/>
          </a:prstGeom>
          <a:solidFill>
            <a:srgbClr val="00B0F0"/>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5400" dirty="0">
                <a:solidFill>
                  <a:prstClr val="black"/>
                </a:solidFill>
              </a:rPr>
              <a:t>  </a:t>
            </a:r>
            <a:r>
              <a:rPr lang="en-US" sz="5400" dirty="0" err="1">
                <a:solidFill>
                  <a:prstClr val="black"/>
                </a:solidFill>
              </a:rPr>
              <a:t>Đoạn</a:t>
            </a:r>
            <a:r>
              <a:rPr lang="en-US" sz="5400" dirty="0">
                <a:solidFill>
                  <a:prstClr val="black"/>
                </a:solidFill>
              </a:rPr>
              <a:t> Tin Mừng này không thấy bà xin Đức Giê-su điều gì, nhưng chính Đức Giê-su đã phải chạnh lòng thương bà và lên tiếng trước : </a:t>
            </a:r>
            <a:r>
              <a:rPr lang="en-US" sz="5400" i="1" dirty="0">
                <a:solidFill>
                  <a:prstClr val="black"/>
                </a:solidFill>
              </a:rPr>
              <a:t>"Bà đừng khóc nữa!" Rồi Người lại gần, sờ vào quan tài. Các người khiêng dừng lại. Đức Giê-su nói: "Này người thanh niên, tôi bảo anh: hãy </a:t>
            </a:r>
            <a:r>
              <a:rPr lang="en-US" sz="5400" i="1" dirty="0" err="1">
                <a:solidFill>
                  <a:prstClr val="black"/>
                </a:solidFill>
              </a:rPr>
              <a:t>trỗi</a:t>
            </a:r>
            <a:r>
              <a:rPr lang="en-US" sz="5400" i="1" dirty="0">
                <a:solidFill>
                  <a:prstClr val="black"/>
                </a:solidFill>
              </a:rPr>
              <a:t> dậy! " Người chết liền ngồi lên và bắt đầu nói. Đức Giê-su trao anh ta cho bà mẹ.</a:t>
            </a:r>
            <a:endParaRPr lang="en-US" sz="5400" dirty="0">
              <a:solidFill>
                <a:prstClr val="black"/>
              </a:solidFill>
            </a:endParaRPr>
          </a:p>
        </p:txBody>
      </p:sp>
    </p:spTree>
    <p:extLst>
      <p:ext uri="{BB962C8B-B14F-4D97-AF65-F5344CB8AC3E}">
        <p14:creationId xmlns:p14="http://schemas.microsoft.com/office/powerpoint/2010/main" val="29456814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2"/>
          <p:cNvSpPr txBox="1">
            <a:spLocks/>
          </p:cNvSpPr>
          <p:nvPr/>
        </p:nvSpPr>
        <p:spPr>
          <a:xfrm>
            <a:off x="0" y="-1"/>
            <a:ext cx="2559979" cy="6857999"/>
          </a:xfrm>
          <a:prstGeom prst="roundRect">
            <a:avLst/>
          </a:prstGeom>
          <a:solidFill>
            <a:schemeClr val="accent2">
              <a:lumMod val="20000"/>
              <a:lumOff val="80000"/>
            </a:schemeClr>
          </a:solidFill>
          <a:scene3d>
            <a:camera prst="orthographicFront"/>
            <a:lightRig rig="threePt" dir="t"/>
          </a:scene3d>
          <a:sp3d>
            <a:bevelT prst="convex"/>
          </a:sp3d>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vi-VN" sz="3600" i="1" dirty="0">
                <a:solidFill>
                  <a:srgbClr val="D927D9"/>
                </a:solidFill>
              </a:rPr>
              <a:t>Rồi Người lại gần, sờ vào quan tài. Đức Giê-su nói: "Này người thanh niên, tôi bảo anh: hãy </a:t>
            </a:r>
            <a:r>
              <a:rPr lang="vi-VN" sz="3600" i="1" dirty="0" err="1">
                <a:solidFill>
                  <a:srgbClr val="D927D9"/>
                </a:solidFill>
              </a:rPr>
              <a:t>trỗi</a:t>
            </a:r>
            <a:r>
              <a:rPr lang="vi-VN" sz="3600" i="1" dirty="0">
                <a:solidFill>
                  <a:srgbClr val="D927D9"/>
                </a:solidFill>
              </a:rPr>
              <a:t> dậy!</a:t>
            </a:r>
            <a:r>
              <a:rPr lang="en-US" sz="3600" i="1" dirty="0">
                <a:solidFill>
                  <a:srgbClr val="D927D9"/>
                </a:solidFill>
              </a:rPr>
              <a:t>”</a:t>
            </a:r>
            <a:endParaRPr lang="vi-VN" sz="3600" i="1" dirty="0">
              <a:solidFill>
                <a:srgbClr val="002060"/>
              </a:solidFill>
            </a:endParaRPr>
          </a:p>
        </p:txBody>
      </p:sp>
      <p:pic>
        <p:nvPicPr>
          <p:cNvPr id="4102" name="Picture 6" descr="MUC VU TRUYEN THONG: tháng sáu 2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9979" y="-2"/>
            <a:ext cx="9632021" cy="6857999"/>
          </a:xfrm>
          <a:prstGeom prst="roundRect">
            <a:avLst/>
          </a:prstGeom>
          <a:noFill/>
          <a:scene3d>
            <a:camera prst="orthographicFront"/>
            <a:lightRig rig="threePt" dir="t"/>
          </a:scene3d>
          <a:sp3d>
            <a:bevelT prst="convex"/>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3085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par>
                                <p:cTn id="8" presetID="6" presetClass="entr" presetSubtype="16" fill="hold" nodeType="withEffect">
                                  <p:stCondLst>
                                    <p:cond delay="0"/>
                                  </p:stCondLst>
                                  <p:childTnLst>
                                    <p:set>
                                      <p:cBhvr>
                                        <p:cTn id="9" dur="1" fill="hold">
                                          <p:stCondLst>
                                            <p:cond delay="0"/>
                                          </p:stCondLst>
                                        </p:cTn>
                                        <p:tgtEl>
                                          <p:spTgt spid="4102"/>
                                        </p:tgtEl>
                                        <p:attrNameLst>
                                          <p:attrName>style.visibility</p:attrName>
                                        </p:attrNameLst>
                                      </p:cBhvr>
                                      <p:to>
                                        <p:strVal val="visible"/>
                                      </p:to>
                                    </p:set>
                                    <p:animEffect transition="in" filter="circle(in)">
                                      <p:cBhvr>
                                        <p:cTn id="10" dur="20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l">
              <a:lnSpc>
                <a:spcPct val="107000"/>
              </a:lnSpc>
              <a:spcBef>
                <a:spcPts val="750"/>
              </a:spcBef>
              <a:spcAft>
                <a:spcPts val="750"/>
              </a:spcAft>
              <a:buNone/>
            </a:pP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3/.Gio-an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sai</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sứ</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giả</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đến</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gặp</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ĐG (Lc 7,18-23).</a:t>
            </a:r>
            <a:endParaRPr lang="en-US" sz="4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4400" baseline="30000" dirty="0">
                <a:solidFill>
                  <a:srgbClr val="FF0000"/>
                </a:solidFill>
                <a:effectLst/>
                <a:latin typeface="Times New Roman" panose="02020603050405020304" pitchFamily="18" charset="0"/>
                <a:ea typeface="Times New Roman" panose="02020603050405020304" pitchFamily="18" charset="0"/>
              </a:rPr>
              <a:t>18</a:t>
            </a:r>
            <a:r>
              <a:rPr lang="en-US" sz="4400" dirty="0">
                <a:solidFill>
                  <a:srgbClr val="333333"/>
                </a:solidFill>
                <a:effectLst/>
                <a:latin typeface="Times New Roman" panose="02020603050405020304" pitchFamily="18" charset="0"/>
                <a:ea typeface="Times New Roman" panose="02020603050405020304" pitchFamily="18" charset="0"/>
              </a:rPr>
              <a:t>Môn đệ của ông Gio-an báo cho ông biết tất cả những việc ấy ; ông Gio-an liền gọi hai người trong nhóm môn đệ lại, </a:t>
            </a:r>
            <a:r>
              <a:rPr lang="en-US" sz="4400" baseline="30000" dirty="0">
                <a:solidFill>
                  <a:srgbClr val="FF0000"/>
                </a:solidFill>
                <a:effectLst/>
                <a:latin typeface="Times New Roman" panose="02020603050405020304" pitchFamily="18" charset="0"/>
                <a:ea typeface="Times New Roman" panose="02020603050405020304" pitchFamily="18" charset="0"/>
              </a:rPr>
              <a:t>19</a:t>
            </a:r>
            <a:r>
              <a:rPr lang="en-US" sz="4400" dirty="0">
                <a:solidFill>
                  <a:srgbClr val="333333"/>
                </a:solidFill>
                <a:effectLst/>
                <a:latin typeface="Times New Roman" panose="02020603050405020304" pitchFamily="18" charset="0"/>
                <a:ea typeface="Times New Roman" panose="02020603050405020304" pitchFamily="18" charset="0"/>
              </a:rPr>
              <a:t>sai họ đến hỏi Chúa rằng : “Thầy có thật là Đấng phải đến không , hay là chúng tôi còn phải đợi ai khác ?” </a:t>
            </a:r>
            <a:r>
              <a:rPr lang="en-US" sz="4400" baseline="30000" dirty="0">
                <a:solidFill>
                  <a:srgbClr val="FF0000"/>
                </a:solidFill>
                <a:effectLst/>
                <a:latin typeface="Times New Roman" panose="02020603050405020304" pitchFamily="18" charset="0"/>
                <a:ea typeface="Times New Roman" panose="02020603050405020304" pitchFamily="18" charset="0"/>
              </a:rPr>
              <a:t>20</a:t>
            </a:r>
            <a:r>
              <a:rPr lang="en-US" sz="4400" dirty="0">
                <a:solidFill>
                  <a:srgbClr val="333333"/>
                </a:solidFill>
                <a:effectLst/>
                <a:latin typeface="Times New Roman" panose="02020603050405020304" pitchFamily="18" charset="0"/>
                <a:ea typeface="Times New Roman" panose="02020603050405020304" pitchFamily="18" charset="0"/>
              </a:rPr>
              <a:t>Khi đến gặp Đức Giê-su, hai người ấy nói : “Ông Gio-an Tẩy Giả sai chúng tôi đến hỏi Thầy : ‘Thầy có thật là Đấng phải đến không, hay là chúng tôi còn phải đợi ai khác ?’” </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88023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buNone/>
            </a:pPr>
            <a:r>
              <a:rPr lang="en-US" sz="4400" baseline="30000" dirty="0">
                <a:solidFill>
                  <a:srgbClr val="FF0000"/>
                </a:solidFill>
                <a:effectLst/>
                <a:latin typeface="Times New Roman" panose="02020603050405020304" pitchFamily="18" charset="0"/>
                <a:ea typeface="Times New Roman" panose="02020603050405020304" pitchFamily="18" charset="0"/>
              </a:rPr>
              <a:t>21</a:t>
            </a:r>
            <a:r>
              <a:rPr lang="en-US" sz="4400" dirty="0">
                <a:solidFill>
                  <a:srgbClr val="333333"/>
                </a:solidFill>
                <a:effectLst/>
                <a:latin typeface="Times New Roman" panose="02020603050405020304" pitchFamily="18" charset="0"/>
                <a:ea typeface="Times New Roman" panose="02020603050405020304" pitchFamily="18" charset="0"/>
              </a:rPr>
              <a:t>Chính giờ ấy, Đức Giê-su chữa nhiều người khỏi bệnh hoạn tật nguyền, khỏi quỷ ám, và ban ơn cho nhiều người mù được thấy . </a:t>
            </a:r>
            <a:r>
              <a:rPr lang="en-US" sz="4400" baseline="30000" dirty="0">
                <a:solidFill>
                  <a:srgbClr val="FF0000"/>
                </a:solidFill>
                <a:effectLst/>
                <a:latin typeface="Times New Roman" panose="02020603050405020304" pitchFamily="18" charset="0"/>
                <a:ea typeface="Times New Roman" panose="02020603050405020304" pitchFamily="18" charset="0"/>
              </a:rPr>
              <a:t>22</a:t>
            </a:r>
            <a:r>
              <a:rPr lang="en-US" sz="4400" dirty="0">
                <a:solidFill>
                  <a:srgbClr val="333333"/>
                </a:solidFill>
                <a:effectLst/>
                <a:latin typeface="Times New Roman" panose="02020603050405020304" pitchFamily="18" charset="0"/>
                <a:ea typeface="Times New Roman" panose="02020603050405020304" pitchFamily="18" charset="0"/>
              </a:rPr>
              <a:t>Người trả lời hai người ấy rằng : “Các anh cứ về thuật lại cho ông Gio-an những điều mắt thấy tai nghe : người mù được thấy, kẻ què được đi, người cùi được sạch, kẻ điếc được nghe, người chết </a:t>
            </a:r>
            <a:r>
              <a:rPr lang="en-US" sz="4400" dirty="0" err="1">
                <a:solidFill>
                  <a:srgbClr val="333333"/>
                </a:solidFill>
                <a:effectLst/>
                <a:latin typeface="Times New Roman" panose="02020603050405020304" pitchFamily="18" charset="0"/>
                <a:ea typeface="Times New Roman" panose="02020603050405020304" pitchFamily="18" charset="0"/>
              </a:rPr>
              <a:t>trỗi</a:t>
            </a:r>
            <a:r>
              <a:rPr lang="en-US" sz="4400" dirty="0">
                <a:solidFill>
                  <a:srgbClr val="333333"/>
                </a:solidFill>
                <a:effectLst/>
                <a:latin typeface="Times New Roman" panose="02020603050405020304" pitchFamily="18" charset="0"/>
                <a:ea typeface="Times New Roman" panose="02020603050405020304" pitchFamily="18" charset="0"/>
              </a:rPr>
              <a:t> dậy, kẻ nghèo được nghe tin mừng, </a:t>
            </a:r>
            <a:r>
              <a:rPr lang="en-US" sz="4400" baseline="30000" dirty="0">
                <a:solidFill>
                  <a:srgbClr val="FF0000"/>
                </a:solidFill>
                <a:effectLst/>
                <a:latin typeface="Times New Roman" panose="02020603050405020304" pitchFamily="18" charset="0"/>
                <a:ea typeface="Times New Roman" panose="02020603050405020304" pitchFamily="18" charset="0"/>
              </a:rPr>
              <a:t>23</a:t>
            </a:r>
            <a:r>
              <a:rPr lang="en-US" sz="4400" dirty="0">
                <a:solidFill>
                  <a:srgbClr val="333333"/>
                </a:solidFill>
                <a:effectLst/>
                <a:latin typeface="Times New Roman" panose="02020603050405020304" pitchFamily="18" charset="0"/>
                <a:ea typeface="Times New Roman" panose="02020603050405020304" pitchFamily="18" charset="0"/>
              </a:rPr>
              <a:t>và phúc thay người nào không vấp ngã vì tôi.”</a:t>
            </a:r>
            <a:endParaRPr lang="en-US" sz="4400" dirty="0"/>
          </a:p>
        </p:txBody>
      </p:sp>
    </p:spTree>
    <p:extLst>
      <p:ext uri="{BB962C8B-B14F-4D97-AF65-F5344CB8AC3E}">
        <p14:creationId xmlns:p14="http://schemas.microsoft.com/office/powerpoint/2010/main" val="39468018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 y="-1"/>
            <a:ext cx="12192001" cy="928891"/>
          </a:xfrm>
          <a:prstGeom prst="roundRect">
            <a:avLst/>
          </a:prstGeom>
          <a:solidFill>
            <a:schemeClr val="accent6">
              <a:lumMod val="20000"/>
              <a:lumOff val="80000"/>
            </a:schemeClr>
          </a:solidFill>
          <a:scene3d>
            <a:camera prst="orthographicFront"/>
            <a:lightRig rig="threePt" dir="t"/>
          </a:scene3d>
          <a:sp3d>
            <a:bevelT prst="slope"/>
          </a:sp3d>
        </p:spPr>
        <p:txBody>
          <a:bodyPr vert="horz" lIns="91440" tIns="45720" rIns="91440" bIns="45720" rtlCol="0" anchor="ctr">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3600" b="1" dirty="0">
                <a:solidFill>
                  <a:srgbClr val="70AD47">
                    <a:lumMod val="75000"/>
                  </a:srgbClr>
                </a:solidFill>
              </a:rPr>
              <a:t>3. Câu hỏi của ông Gio-an Tẩy Giả và câu trả lời của Đức Giê-su</a:t>
            </a:r>
            <a:endParaRPr lang="en-US" sz="3600" dirty="0">
              <a:solidFill>
                <a:srgbClr val="70AD47">
                  <a:lumMod val="75000"/>
                </a:srgbClr>
              </a:solidFill>
            </a:endParaRPr>
          </a:p>
        </p:txBody>
      </p:sp>
      <p:pic>
        <p:nvPicPr>
          <p:cNvPr id="2" name="Picture 1"/>
          <p:cNvPicPr>
            <a:picLocks noChangeAspect="1"/>
          </p:cNvPicPr>
          <p:nvPr/>
        </p:nvPicPr>
        <p:blipFill>
          <a:blip r:embed="rId2"/>
          <a:stretch>
            <a:fillRect/>
          </a:stretch>
        </p:blipFill>
        <p:spPr>
          <a:xfrm>
            <a:off x="8176591" y="928892"/>
            <a:ext cx="4015410" cy="5929108"/>
          </a:xfrm>
          <a:prstGeom prst="roundRect">
            <a:avLst/>
          </a:prstGeom>
          <a:scene3d>
            <a:camera prst="orthographicFront"/>
            <a:lightRig rig="threePt" dir="t"/>
          </a:scene3d>
          <a:sp3d>
            <a:bevelT prst="slope"/>
          </a:sp3d>
        </p:spPr>
      </p:pic>
      <p:pic>
        <p:nvPicPr>
          <p:cNvPr id="5" name="Picture 4">
            <a:extLst>
              <a:ext uri="{FF2B5EF4-FFF2-40B4-BE49-F238E27FC236}">
                <a16:creationId xmlns:a16="http://schemas.microsoft.com/office/drawing/2014/main" xmlns="" id="{5D8EF861-3ED8-4301-ADFF-DF1CDB7D4F8C}"/>
              </a:ext>
            </a:extLst>
          </p:cNvPr>
          <p:cNvPicPr>
            <a:picLocks noChangeAspect="1"/>
          </p:cNvPicPr>
          <p:nvPr/>
        </p:nvPicPr>
        <p:blipFill>
          <a:blip r:embed="rId3"/>
          <a:stretch>
            <a:fillRect/>
          </a:stretch>
        </p:blipFill>
        <p:spPr>
          <a:xfrm>
            <a:off x="5098" y="928893"/>
            <a:ext cx="8331116" cy="5929108"/>
          </a:xfrm>
          <a:prstGeom prst="roundRect">
            <a:avLst/>
          </a:prstGeom>
          <a:scene3d>
            <a:camera prst="orthographicFront"/>
            <a:lightRig rig="threePt" dir="t"/>
          </a:scene3d>
          <a:sp3d>
            <a:bevelT prst="slope"/>
          </a:sp3d>
        </p:spPr>
      </p:pic>
    </p:spTree>
    <p:extLst>
      <p:ext uri="{BB962C8B-B14F-4D97-AF65-F5344CB8AC3E}">
        <p14:creationId xmlns:p14="http://schemas.microsoft.com/office/powerpoint/2010/main" val="3344363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par>
                                <p:cTn id="11" presetID="6" presetClass="entr" presetSubtype="16"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fontScale="92500" lnSpcReduction="10000"/>
          </a:bodyPr>
          <a:lstStyle/>
          <a:p>
            <a:pPr marL="0" indent="0" algn="just">
              <a:spcBef>
                <a:spcPts val="750"/>
              </a:spcBef>
              <a:buNone/>
            </a:pPr>
            <a:r>
              <a:rPr lang="en-US" sz="4800" b="1" dirty="0">
                <a:solidFill>
                  <a:srgbClr val="333333"/>
                </a:solidFill>
                <a:effectLst/>
                <a:latin typeface="Times New Roman" panose="02020603050405020304" pitchFamily="18" charset="0"/>
                <a:ea typeface="Times New Roman" panose="02020603050405020304" pitchFamily="18" charset="0"/>
              </a:rPr>
              <a:t>4/.</a:t>
            </a:r>
            <a:r>
              <a:rPr lang="en-US" sz="4800" b="1" dirty="0">
                <a:solidFill>
                  <a:srgbClr val="333333"/>
                </a:solidFill>
                <a:latin typeface="Times New Roman" panose="02020603050405020304" pitchFamily="18" charset="0"/>
                <a:ea typeface="Times New Roman" panose="02020603050405020304" pitchFamily="18" charset="0"/>
              </a:rPr>
              <a:t>ĐG </a:t>
            </a:r>
            <a:r>
              <a:rPr lang="en-US" sz="4800" b="1" dirty="0" err="1">
                <a:solidFill>
                  <a:srgbClr val="333333"/>
                </a:solidFill>
                <a:latin typeface="Times New Roman" panose="02020603050405020304" pitchFamily="18" charset="0"/>
                <a:ea typeface="Times New Roman" panose="02020603050405020304" pitchFamily="18" charset="0"/>
              </a:rPr>
              <a:t>làm</a:t>
            </a:r>
            <a:r>
              <a:rPr lang="en-US" sz="4800" b="1" dirty="0">
                <a:solidFill>
                  <a:srgbClr val="333333"/>
                </a:solidFill>
                <a:latin typeface="Times New Roman" panose="02020603050405020304" pitchFamily="18" charset="0"/>
                <a:ea typeface="Times New Roman" panose="02020603050405020304" pitchFamily="18" charset="0"/>
              </a:rPr>
              <a:t> </a:t>
            </a:r>
            <a:r>
              <a:rPr lang="en-US" sz="4800" b="1" dirty="0" err="1">
                <a:solidFill>
                  <a:srgbClr val="333333"/>
                </a:solidFill>
                <a:latin typeface="Times New Roman" panose="02020603050405020304" pitchFamily="18" charset="0"/>
                <a:ea typeface="Times New Roman" panose="02020603050405020304" pitchFamily="18" charset="0"/>
              </a:rPr>
              <a:t>chứng</a:t>
            </a:r>
            <a:r>
              <a:rPr lang="en-US" sz="4800" b="1" dirty="0">
                <a:solidFill>
                  <a:srgbClr val="333333"/>
                </a:solidFill>
                <a:latin typeface="Times New Roman" panose="02020603050405020304" pitchFamily="18" charset="0"/>
                <a:ea typeface="Times New Roman" panose="02020603050405020304" pitchFamily="18" charset="0"/>
              </a:rPr>
              <a:t> </a:t>
            </a:r>
            <a:r>
              <a:rPr lang="en-US" sz="4800" b="1" dirty="0" err="1">
                <a:solidFill>
                  <a:srgbClr val="333333"/>
                </a:solidFill>
                <a:latin typeface="Times New Roman" panose="02020603050405020304" pitchFamily="18" charset="0"/>
                <a:ea typeface="Times New Roman" panose="02020603050405020304" pitchFamily="18" charset="0"/>
              </a:rPr>
              <a:t>về</a:t>
            </a:r>
            <a:r>
              <a:rPr lang="en-US" sz="4800" b="1" dirty="0">
                <a:solidFill>
                  <a:srgbClr val="333333"/>
                </a:solidFill>
                <a:latin typeface="Times New Roman" panose="02020603050405020304" pitchFamily="18" charset="0"/>
                <a:ea typeface="Times New Roman" panose="02020603050405020304" pitchFamily="18" charset="0"/>
              </a:rPr>
              <a:t> Gio-an (Lc 7,24-30).</a:t>
            </a:r>
          </a:p>
          <a:p>
            <a:pPr marL="0" indent="0" algn="just">
              <a:spcBef>
                <a:spcPts val="750"/>
              </a:spcBef>
              <a:buNone/>
            </a:pPr>
            <a:r>
              <a:rPr lang="en-US" sz="4400" dirty="0">
                <a:solidFill>
                  <a:srgbClr val="333333"/>
                </a:solidFill>
                <a:effectLst/>
                <a:latin typeface="Times New Roman" panose="02020603050405020304" pitchFamily="18" charset="0"/>
                <a:ea typeface="Times New Roman" panose="02020603050405020304" pitchFamily="18" charset="0"/>
              </a:rPr>
              <a:t>Khi những người ông Gio-an sai đến đã ra về, Đức Giê-su bắt đầu nói với đám đông về ông Gio-an rằng : “Anh em đi xem gì trong hoang địa ? Một cây sậy phất phơ trước gió chăng ? </a:t>
            </a:r>
            <a:r>
              <a:rPr lang="en-US" sz="4400" baseline="30000" dirty="0">
                <a:solidFill>
                  <a:srgbClr val="FF0000"/>
                </a:solidFill>
                <a:effectLst/>
                <a:latin typeface="Times New Roman" panose="02020603050405020304" pitchFamily="18" charset="0"/>
                <a:ea typeface="Times New Roman" panose="02020603050405020304" pitchFamily="18" charset="0"/>
              </a:rPr>
              <a:t>25</a:t>
            </a:r>
            <a:r>
              <a:rPr lang="en-US" sz="4400" dirty="0">
                <a:solidFill>
                  <a:srgbClr val="333333"/>
                </a:solidFill>
                <a:effectLst/>
                <a:latin typeface="Times New Roman" panose="02020603050405020304" pitchFamily="18" charset="0"/>
                <a:ea typeface="Times New Roman" panose="02020603050405020304" pitchFamily="18" charset="0"/>
              </a:rPr>
              <a:t>Hẳn là không ! Thế thì anh em đi xem gì ? Một người mặc gấm vóc lụa là chăng ? Nhưng kẻ áo quần lộng lẫy, đời sống xa hoa thì ở trong cung trong điện. </a:t>
            </a:r>
            <a:r>
              <a:rPr lang="en-US" sz="4400" baseline="30000" dirty="0">
                <a:solidFill>
                  <a:srgbClr val="FF0000"/>
                </a:solidFill>
                <a:effectLst/>
                <a:latin typeface="Times New Roman" panose="02020603050405020304" pitchFamily="18" charset="0"/>
                <a:ea typeface="Times New Roman" panose="02020603050405020304" pitchFamily="18" charset="0"/>
              </a:rPr>
              <a:t>26</a:t>
            </a:r>
            <a:r>
              <a:rPr lang="en-US" sz="4400" dirty="0">
                <a:solidFill>
                  <a:srgbClr val="333333"/>
                </a:solidFill>
                <a:effectLst/>
                <a:latin typeface="Times New Roman" panose="02020603050405020304" pitchFamily="18" charset="0"/>
                <a:ea typeface="Times New Roman" panose="02020603050405020304" pitchFamily="18" charset="0"/>
              </a:rPr>
              <a:t>Thế thì anh em đi xem gì ? Một vị ngôn sứ chăng ? Đúng thế đó ; mà tôi nói cho anh em biết : đây còn hơn cả ngôn sứ nữa ! </a:t>
            </a:r>
            <a:r>
              <a:rPr lang="en-US" sz="4400" baseline="30000" dirty="0">
                <a:solidFill>
                  <a:srgbClr val="FF0000"/>
                </a:solidFill>
                <a:effectLst/>
                <a:latin typeface="Times New Roman" panose="02020603050405020304" pitchFamily="18" charset="0"/>
                <a:ea typeface="Times New Roman" panose="02020603050405020304" pitchFamily="18" charset="0"/>
              </a:rPr>
              <a:t>27</a:t>
            </a:r>
            <a:r>
              <a:rPr lang="en-US" sz="4400" dirty="0">
                <a:solidFill>
                  <a:srgbClr val="333333"/>
                </a:solidFill>
                <a:effectLst/>
                <a:latin typeface="Times New Roman" panose="02020603050405020304" pitchFamily="18" charset="0"/>
                <a:ea typeface="Times New Roman" panose="02020603050405020304" pitchFamily="18" charset="0"/>
              </a:rPr>
              <a:t>Chính ông là người Thiên Chúa đã nói tới trong Kinh Thánh rằng : </a:t>
            </a:r>
            <a:r>
              <a:rPr lang="en-US" sz="4400" i="1" dirty="0">
                <a:solidFill>
                  <a:srgbClr val="333333"/>
                </a:solidFill>
                <a:effectLst/>
                <a:latin typeface="Times New Roman" panose="02020603050405020304" pitchFamily="18" charset="0"/>
                <a:ea typeface="Times New Roman" panose="02020603050405020304" pitchFamily="18" charset="0"/>
              </a:rPr>
              <a:t>Này Ta sai sứ giả của Ta đi trước mặt Con, người sẽ dọn đường cho Con đến</a:t>
            </a:r>
            <a:r>
              <a:rPr lang="en-US" sz="4400" dirty="0">
                <a:solidFill>
                  <a:srgbClr val="333333"/>
                </a:solidFill>
                <a:effectLst/>
                <a:latin typeface="Times New Roman" panose="02020603050405020304" pitchFamily="18" charset="0"/>
                <a:ea typeface="Times New Roman" panose="02020603050405020304" pitchFamily="18" charset="0"/>
              </a:rPr>
              <a:t> !</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001433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lnSpcReduction="10000"/>
          </a:bodyPr>
          <a:lstStyle/>
          <a:p>
            <a:pPr marL="0" indent="0" algn="just">
              <a:lnSpc>
                <a:spcPct val="100000"/>
              </a:lnSpc>
              <a:buNone/>
            </a:pPr>
            <a:r>
              <a:rPr lang="en-US" sz="4400" baseline="30000" dirty="0">
                <a:solidFill>
                  <a:srgbClr val="FF0000"/>
                </a:solidFill>
                <a:effectLst/>
                <a:latin typeface="Times New Roman" panose="02020603050405020304" pitchFamily="18" charset="0"/>
                <a:ea typeface="Times New Roman" panose="02020603050405020304" pitchFamily="18" charset="0"/>
              </a:rPr>
              <a:t>4</a:t>
            </a:r>
            <a:r>
              <a:rPr lang="en-US" sz="4400" dirty="0">
                <a:solidFill>
                  <a:srgbClr val="333333"/>
                </a:solidFill>
                <a:effectLst/>
                <a:latin typeface="Times New Roman" panose="02020603050405020304" pitchFamily="18" charset="0"/>
                <a:ea typeface="Times New Roman" panose="02020603050405020304" pitchFamily="18" charset="0"/>
              </a:rPr>
              <a:t>Họ đến gặp Đức Giê-su và khẩn khoản nài xin Người rằng : “Thưa Ngài, ông ấy đáng được Ngài làm ơn cho. </a:t>
            </a:r>
            <a:r>
              <a:rPr lang="en-US" sz="4400" baseline="30000" dirty="0">
                <a:solidFill>
                  <a:srgbClr val="FF0000"/>
                </a:solidFill>
                <a:effectLst/>
                <a:latin typeface="Times New Roman" panose="02020603050405020304" pitchFamily="18" charset="0"/>
                <a:ea typeface="Times New Roman" panose="02020603050405020304" pitchFamily="18" charset="0"/>
              </a:rPr>
              <a:t>5</a:t>
            </a:r>
            <a:r>
              <a:rPr lang="en-US" sz="4400" dirty="0">
                <a:solidFill>
                  <a:srgbClr val="333333"/>
                </a:solidFill>
                <a:effectLst/>
                <a:latin typeface="Times New Roman" panose="02020603050405020304" pitchFamily="18" charset="0"/>
                <a:ea typeface="Times New Roman" panose="02020603050405020304" pitchFamily="18" charset="0"/>
              </a:rPr>
              <a:t>Vì ông quý mến dân ta. Vả lại chính ông đã xây cất hội đường cho chúng ta .” </a:t>
            </a:r>
            <a:r>
              <a:rPr lang="en-US" sz="4400" baseline="30000" dirty="0">
                <a:solidFill>
                  <a:srgbClr val="FF0000"/>
                </a:solidFill>
                <a:effectLst/>
                <a:latin typeface="Times New Roman" panose="02020603050405020304" pitchFamily="18" charset="0"/>
                <a:ea typeface="Times New Roman" panose="02020603050405020304" pitchFamily="18" charset="0"/>
              </a:rPr>
              <a:t>6</a:t>
            </a:r>
            <a:r>
              <a:rPr lang="en-US" sz="4400" dirty="0">
                <a:solidFill>
                  <a:srgbClr val="333333"/>
                </a:solidFill>
                <a:effectLst/>
                <a:latin typeface="Times New Roman" panose="02020603050405020304" pitchFamily="18" charset="0"/>
                <a:ea typeface="Times New Roman" panose="02020603050405020304" pitchFamily="18" charset="0"/>
              </a:rPr>
              <a:t>Đức Giê-su liền đi với họ. Khi Người còn cách nhà viên sĩ quan không bao xa, thì ông này cho bạn hữu ra nói với Người : “Thưa Ngài, không dám phiền Ngài quá như vậy, vì tôi không đáng rước Ngài vào nhà tôi. </a:t>
            </a:r>
            <a:r>
              <a:rPr lang="en-US" sz="4400" baseline="30000" dirty="0">
                <a:solidFill>
                  <a:srgbClr val="FF0000"/>
                </a:solidFill>
                <a:effectLst/>
                <a:latin typeface="Times New Roman" panose="02020603050405020304" pitchFamily="18" charset="0"/>
                <a:ea typeface="Times New Roman" panose="02020603050405020304" pitchFamily="18" charset="0"/>
              </a:rPr>
              <a:t>7</a:t>
            </a:r>
            <a:r>
              <a:rPr lang="en-US" sz="4400" dirty="0">
                <a:solidFill>
                  <a:srgbClr val="333333"/>
                </a:solidFill>
                <a:effectLst/>
                <a:latin typeface="Times New Roman" panose="02020603050405020304" pitchFamily="18" charset="0"/>
                <a:ea typeface="Times New Roman" panose="02020603050405020304" pitchFamily="18" charset="0"/>
              </a:rPr>
              <a:t>Cũng vì thế, tôi không nghĩ mình xứng đáng đến gặp Ngài. Nhưng xin Ngài cứ nói một lời, thì đầy tớ của tôi được khỏi bệnh. </a:t>
            </a:r>
            <a:endParaRPr lang="en-US" sz="4400" dirty="0"/>
          </a:p>
        </p:txBody>
      </p:sp>
    </p:spTree>
    <p:extLst>
      <p:ext uri="{BB962C8B-B14F-4D97-AF65-F5344CB8AC3E}">
        <p14:creationId xmlns:p14="http://schemas.microsoft.com/office/powerpoint/2010/main" val="26492811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ó thể là hình ảnh về 1 người">
            <a:extLst>
              <a:ext uri="{FF2B5EF4-FFF2-40B4-BE49-F238E27FC236}">
                <a16:creationId xmlns:a16="http://schemas.microsoft.com/office/drawing/2014/main" xmlns="" id="{65C86D56-3BD3-48B6-8DD8-5271EFA9C9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0"/>
            <a:ext cx="10668000" cy="6858000"/>
          </a:xfrm>
          <a:prstGeom prst="roundRect">
            <a:avLst/>
          </a:prstGeom>
          <a:noFill/>
          <a:scene3d>
            <a:camera prst="orthographicFront"/>
            <a:lightRig rig="threePt" dir="t"/>
          </a:scene3d>
          <a:sp3d>
            <a:bevelT/>
          </a:sp3d>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xmlns="" id="{46B71F50-4434-4769-87B7-B5E56390BB1B}"/>
              </a:ext>
            </a:extLst>
          </p:cNvPr>
          <p:cNvSpPr txBox="1">
            <a:spLocks/>
          </p:cNvSpPr>
          <p:nvPr/>
        </p:nvSpPr>
        <p:spPr>
          <a:xfrm>
            <a:off x="0" y="0"/>
            <a:ext cx="2133600" cy="6858000"/>
          </a:xfrm>
          <a:prstGeom prst="roundRect">
            <a:avLst/>
          </a:prstGeom>
          <a:solidFill>
            <a:schemeClr val="accent6">
              <a:lumMod val="20000"/>
              <a:lumOff val="80000"/>
            </a:schemeClr>
          </a:solidFill>
          <a:scene3d>
            <a:camera prst="orthographicFront"/>
            <a:lightRig rig="threePt" dir="t"/>
          </a:scene3d>
          <a:sp3d>
            <a:bevelT prst="convex"/>
          </a:sp3d>
        </p:spPr>
        <p:txBody>
          <a:bodyPr vert="horz" lIns="91440" tIns="45720" rIns="91440" bIns="45720"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50000"/>
              </a:lnSpc>
            </a:pPr>
            <a:r>
              <a:rPr lang="en-US" sz="4800" b="1" dirty="0">
                <a:solidFill>
                  <a:srgbClr val="70AD47">
                    <a:lumMod val="75000"/>
                  </a:srgbClr>
                </a:solidFill>
              </a:rPr>
              <a:t>4. </a:t>
            </a:r>
            <a:r>
              <a:rPr lang="en-US" sz="4800" b="1" dirty="0">
                <a:solidFill>
                  <a:srgbClr val="70AD47">
                    <a:lumMod val="75000"/>
                  </a:srgbClr>
                </a:solidFill>
                <a:ea typeface="Times New Roman" panose="02020603050405020304" pitchFamily="18" charset="0"/>
              </a:rPr>
              <a:t>Đức </a:t>
            </a:r>
            <a:r>
              <a:rPr lang="en-US" sz="4800" b="1" dirty="0" err="1">
                <a:solidFill>
                  <a:srgbClr val="70AD47">
                    <a:lumMod val="75000"/>
                  </a:srgbClr>
                </a:solidFill>
                <a:ea typeface="Times New Roman" panose="02020603050405020304" pitchFamily="18" charset="0"/>
              </a:rPr>
              <a:t>Giêsu</a:t>
            </a:r>
            <a:r>
              <a:rPr lang="en-US" sz="4800" b="1" dirty="0">
                <a:solidFill>
                  <a:srgbClr val="70AD47">
                    <a:lumMod val="75000"/>
                  </a:srgbClr>
                </a:solidFill>
                <a:ea typeface="Times New Roman" panose="02020603050405020304" pitchFamily="18" charset="0"/>
              </a:rPr>
              <a:t> làm chứng về </a:t>
            </a:r>
            <a:r>
              <a:rPr lang="en-US" sz="4800" b="1" dirty="0" err="1">
                <a:solidFill>
                  <a:srgbClr val="70AD47">
                    <a:lumMod val="75000"/>
                  </a:srgbClr>
                </a:solidFill>
                <a:ea typeface="Times New Roman" panose="02020603050405020304" pitchFamily="18" charset="0"/>
              </a:rPr>
              <a:t>Gioan</a:t>
            </a:r>
            <a:r>
              <a:rPr lang="en-US" sz="4800" b="1" dirty="0">
                <a:solidFill>
                  <a:srgbClr val="70AD47">
                    <a:lumMod val="75000"/>
                  </a:srgbClr>
                </a:solidFill>
                <a:ea typeface="Times New Roman" panose="02020603050405020304" pitchFamily="18" charset="0"/>
              </a:rPr>
              <a:t> </a:t>
            </a:r>
            <a:endParaRPr lang="en-US" sz="4800" dirty="0">
              <a:solidFill>
                <a:srgbClr val="70AD47">
                  <a:lumMod val="75000"/>
                </a:srgbClr>
              </a:solidFill>
            </a:endParaRPr>
          </a:p>
        </p:txBody>
      </p:sp>
    </p:spTree>
    <p:extLst>
      <p:ext uri="{BB962C8B-B14F-4D97-AF65-F5344CB8AC3E}">
        <p14:creationId xmlns:p14="http://schemas.microsoft.com/office/powerpoint/2010/main" val="800676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buNone/>
            </a:pPr>
            <a:r>
              <a:rPr lang="en-US" sz="4400" baseline="30000" dirty="0">
                <a:solidFill>
                  <a:srgbClr val="FF0000"/>
                </a:solidFill>
                <a:effectLst/>
                <a:latin typeface="Times New Roman" panose="02020603050405020304" pitchFamily="18" charset="0"/>
                <a:ea typeface="Times New Roman" panose="02020603050405020304" pitchFamily="18" charset="0"/>
              </a:rPr>
              <a:t>28</a:t>
            </a:r>
            <a:r>
              <a:rPr lang="en-US" sz="4400" dirty="0">
                <a:solidFill>
                  <a:srgbClr val="333333"/>
                </a:solidFill>
                <a:effectLst/>
                <a:latin typeface="Times New Roman" panose="02020603050405020304" pitchFamily="18" charset="0"/>
                <a:ea typeface="Times New Roman" panose="02020603050405020304" pitchFamily="18" charset="0"/>
              </a:rPr>
              <a:t>“Tôi nói cho anh em biết : trong số phàm nhân đã lọt lòng mẹ , không có ai cao trọng hơn ông Gio-an ; tuy nhiên kẻ nhỏ nhất trong Nước Thiên Chúa còn cao trọng hơn ông. </a:t>
            </a:r>
            <a:r>
              <a:rPr lang="en-US" sz="4400" baseline="30000" dirty="0">
                <a:solidFill>
                  <a:srgbClr val="FF0000"/>
                </a:solidFill>
                <a:effectLst/>
                <a:latin typeface="Times New Roman" panose="02020603050405020304" pitchFamily="18" charset="0"/>
                <a:ea typeface="Times New Roman" panose="02020603050405020304" pitchFamily="18" charset="0"/>
              </a:rPr>
              <a:t>29</a:t>
            </a:r>
            <a:r>
              <a:rPr lang="en-US" sz="4400" dirty="0">
                <a:solidFill>
                  <a:srgbClr val="333333"/>
                </a:solidFill>
                <a:effectLst/>
                <a:latin typeface="Times New Roman" panose="02020603050405020304" pitchFamily="18" charset="0"/>
                <a:ea typeface="Times New Roman" panose="02020603050405020304" pitchFamily="18" charset="0"/>
              </a:rPr>
              <a:t>Nghe ông giảng, toàn dân, kể cả những người thu thuế, đều nhìn nhận Thiên Chúa là Đấng Công Chính và đã chịu phép rửa của ông. </a:t>
            </a:r>
            <a:r>
              <a:rPr lang="en-US" sz="4400" baseline="30000" dirty="0">
                <a:solidFill>
                  <a:srgbClr val="FF0000"/>
                </a:solidFill>
                <a:effectLst/>
                <a:latin typeface="Times New Roman" panose="02020603050405020304" pitchFamily="18" charset="0"/>
                <a:ea typeface="Times New Roman" panose="02020603050405020304" pitchFamily="18" charset="0"/>
              </a:rPr>
              <a:t>30</a:t>
            </a:r>
            <a:r>
              <a:rPr lang="en-US" sz="4400" dirty="0">
                <a:solidFill>
                  <a:srgbClr val="333333"/>
                </a:solidFill>
                <a:effectLst/>
                <a:latin typeface="Times New Roman" panose="02020603050405020304" pitchFamily="18" charset="0"/>
                <a:ea typeface="Times New Roman" panose="02020603050405020304" pitchFamily="18" charset="0"/>
              </a:rPr>
              <a:t>Còn những người Pha-ri-sêu và các nhà thông luật  thì khước từ ý định của Thiên Chúa về họ , và không chịu phép rửa của ông.</a:t>
            </a:r>
            <a:endParaRPr lang="en-US" sz="4400" dirty="0"/>
          </a:p>
        </p:txBody>
      </p:sp>
    </p:spTree>
    <p:extLst>
      <p:ext uri="{BB962C8B-B14F-4D97-AF65-F5344CB8AC3E}">
        <p14:creationId xmlns:p14="http://schemas.microsoft.com/office/powerpoint/2010/main" val="1420712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6774287" cy="6857999"/>
          </a:xfrm>
          <a:prstGeom prst="roundRect">
            <a:avLst/>
          </a:prstGeom>
          <a:solidFill>
            <a:srgbClr val="00B0F0"/>
          </a:solidFill>
          <a:scene3d>
            <a:camera prst="orthographicFront"/>
            <a:lightRig rig="threePt" dir="t"/>
          </a:scene3d>
          <a:sp3d>
            <a:bevelT prst="convex"/>
          </a:sp3d>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4000" dirty="0">
                <a:solidFill>
                  <a:prstClr val="white"/>
                </a:solidFill>
              </a:rPr>
              <a:t>	Đức Giê-su lên tiếng khen Gio-an </a:t>
            </a:r>
            <a:r>
              <a:rPr lang="en-US" sz="4000" dirty="0" err="1">
                <a:solidFill>
                  <a:prstClr val="white"/>
                </a:solidFill>
              </a:rPr>
              <a:t>Tẩy</a:t>
            </a:r>
            <a:r>
              <a:rPr lang="en-US" sz="4000" dirty="0">
                <a:solidFill>
                  <a:prstClr val="white"/>
                </a:solidFill>
              </a:rPr>
              <a:t> </a:t>
            </a:r>
            <a:r>
              <a:rPr lang="en-US" sz="4000" dirty="0" err="1">
                <a:solidFill>
                  <a:prstClr val="white"/>
                </a:solidFill>
              </a:rPr>
              <a:t>Giả</a:t>
            </a:r>
            <a:r>
              <a:rPr lang="en-US" sz="4000" dirty="0">
                <a:solidFill>
                  <a:prstClr val="white"/>
                </a:solidFill>
              </a:rPr>
              <a:t> rằng Ông chính là một vị ngôn sứ cao trọng nhất, là sứ giả, là người mở đường cho Đấng phải đến. </a:t>
            </a:r>
            <a:r>
              <a:rPr lang="en-US" sz="4000" dirty="0" err="1">
                <a:solidFill>
                  <a:prstClr val="white"/>
                </a:solidFill>
              </a:rPr>
              <a:t>Ông</a:t>
            </a:r>
            <a:r>
              <a:rPr lang="en-US" sz="4000" dirty="0">
                <a:solidFill>
                  <a:prstClr val="white"/>
                </a:solidFill>
              </a:rPr>
              <a:t> </a:t>
            </a:r>
            <a:r>
              <a:rPr lang="en-US" sz="4000" dirty="0" err="1">
                <a:solidFill>
                  <a:prstClr val="white"/>
                </a:solidFill>
              </a:rPr>
              <a:t>tuy</a:t>
            </a:r>
            <a:r>
              <a:rPr lang="en-US" sz="4000" dirty="0">
                <a:solidFill>
                  <a:prstClr val="white"/>
                </a:solidFill>
              </a:rPr>
              <a:t> </a:t>
            </a:r>
            <a:r>
              <a:rPr lang="en-US" sz="4000" dirty="0" err="1">
                <a:solidFill>
                  <a:prstClr val="white"/>
                </a:solidFill>
              </a:rPr>
              <a:t>là</a:t>
            </a:r>
            <a:r>
              <a:rPr lang="en-US" sz="4000" dirty="0">
                <a:solidFill>
                  <a:prstClr val="white"/>
                </a:solidFill>
              </a:rPr>
              <a:t> con </a:t>
            </a:r>
            <a:r>
              <a:rPr lang="en-US" sz="4000" dirty="0" err="1">
                <a:solidFill>
                  <a:prstClr val="white"/>
                </a:solidFill>
              </a:rPr>
              <a:t>một</a:t>
            </a:r>
            <a:r>
              <a:rPr lang="en-US" sz="4000" dirty="0">
                <a:solidFill>
                  <a:prstClr val="white"/>
                </a:solidFill>
              </a:rPr>
              <a:t> </a:t>
            </a:r>
            <a:r>
              <a:rPr lang="en-US" sz="4000" dirty="0" err="1">
                <a:solidFill>
                  <a:prstClr val="white"/>
                </a:solidFill>
              </a:rPr>
              <a:t>vị</a:t>
            </a:r>
            <a:r>
              <a:rPr lang="en-US" sz="4000" dirty="0">
                <a:solidFill>
                  <a:prstClr val="white"/>
                </a:solidFill>
              </a:rPr>
              <a:t> </a:t>
            </a:r>
            <a:r>
              <a:rPr lang="en-US" sz="4000" dirty="0" err="1">
                <a:solidFill>
                  <a:prstClr val="white"/>
                </a:solidFill>
              </a:rPr>
              <a:t>tư</a:t>
            </a:r>
            <a:r>
              <a:rPr lang="en-US" sz="4000" dirty="0">
                <a:solidFill>
                  <a:prstClr val="white"/>
                </a:solidFill>
              </a:rPr>
              <a:t> </a:t>
            </a:r>
            <a:r>
              <a:rPr lang="en-US" sz="4000" dirty="0" err="1">
                <a:solidFill>
                  <a:prstClr val="white"/>
                </a:solidFill>
              </a:rPr>
              <a:t>tế</a:t>
            </a:r>
            <a:r>
              <a:rPr lang="en-US" sz="4000" dirty="0">
                <a:solidFill>
                  <a:prstClr val="white"/>
                </a:solidFill>
              </a:rPr>
              <a:t> </a:t>
            </a:r>
            <a:r>
              <a:rPr lang="en-US" sz="4000" dirty="0" err="1">
                <a:solidFill>
                  <a:prstClr val="white"/>
                </a:solidFill>
              </a:rPr>
              <a:t>nhưng</a:t>
            </a:r>
            <a:r>
              <a:rPr lang="en-US" sz="4000" dirty="0">
                <a:solidFill>
                  <a:prstClr val="white"/>
                </a:solidFill>
              </a:rPr>
              <a:t> </a:t>
            </a:r>
            <a:r>
              <a:rPr lang="en-US" sz="4000" dirty="0" err="1">
                <a:solidFill>
                  <a:prstClr val="white"/>
                </a:solidFill>
              </a:rPr>
              <a:t>không</a:t>
            </a:r>
            <a:r>
              <a:rPr lang="en-US" sz="4000" dirty="0">
                <a:solidFill>
                  <a:prstClr val="white"/>
                </a:solidFill>
              </a:rPr>
              <a:t> </a:t>
            </a:r>
            <a:r>
              <a:rPr lang="en-US" sz="4000" dirty="0" err="1">
                <a:solidFill>
                  <a:prstClr val="white"/>
                </a:solidFill>
              </a:rPr>
              <a:t>chọn</a:t>
            </a:r>
            <a:r>
              <a:rPr lang="en-US" sz="4000" dirty="0">
                <a:solidFill>
                  <a:prstClr val="white"/>
                </a:solidFill>
              </a:rPr>
              <a:t> </a:t>
            </a:r>
            <a:r>
              <a:rPr lang="en-US" sz="4000" dirty="0" err="1">
                <a:solidFill>
                  <a:prstClr val="white"/>
                </a:solidFill>
              </a:rPr>
              <a:t>lối</a:t>
            </a:r>
            <a:r>
              <a:rPr lang="en-US" sz="4000" dirty="0">
                <a:solidFill>
                  <a:prstClr val="white"/>
                </a:solidFill>
              </a:rPr>
              <a:t> </a:t>
            </a:r>
            <a:r>
              <a:rPr lang="en-US" sz="4000" dirty="0" err="1">
                <a:solidFill>
                  <a:prstClr val="white"/>
                </a:solidFill>
              </a:rPr>
              <a:t>sống</a:t>
            </a:r>
            <a:r>
              <a:rPr lang="en-US" sz="4000" dirty="0">
                <a:solidFill>
                  <a:prstClr val="white"/>
                </a:solidFill>
              </a:rPr>
              <a:t> </a:t>
            </a:r>
            <a:r>
              <a:rPr lang="en-US" sz="4000" dirty="0" err="1">
                <a:solidFill>
                  <a:prstClr val="white"/>
                </a:solidFill>
              </a:rPr>
              <a:t>này</a:t>
            </a:r>
            <a:r>
              <a:rPr lang="en-US" sz="4000" dirty="0">
                <a:solidFill>
                  <a:prstClr val="white"/>
                </a:solidFill>
              </a:rPr>
              <a:t> </a:t>
            </a:r>
            <a:r>
              <a:rPr lang="en-US" sz="4000" dirty="0" err="1">
                <a:solidFill>
                  <a:prstClr val="white"/>
                </a:solidFill>
              </a:rPr>
              <a:t>mà</a:t>
            </a:r>
            <a:r>
              <a:rPr lang="en-US" sz="4000" dirty="0">
                <a:solidFill>
                  <a:prstClr val="white"/>
                </a:solidFill>
              </a:rPr>
              <a:t> </a:t>
            </a:r>
            <a:r>
              <a:rPr lang="en-US" sz="4000" dirty="0" err="1">
                <a:solidFill>
                  <a:prstClr val="white"/>
                </a:solidFill>
              </a:rPr>
              <a:t>chỉ</a:t>
            </a:r>
            <a:r>
              <a:rPr lang="en-US" sz="4000" dirty="0">
                <a:solidFill>
                  <a:prstClr val="white"/>
                </a:solidFill>
              </a:rPr>
              <a:t> </a:t>
            </a:r>
            <a:r>
              <a:rPr lang="en-US" sz="4000" dirty="0" err="1">
                <a:solidFill>
                  <a:prstClr val="white"/>
                </a:solidFill>
              </a:rPr>
              <a:t>chọn</a:t>
            </a:r>
            <a:r>
              <a:rPr lang="en-US" sz="4000" dirty="0">
                <a:solidFill>
                  <a:prstClr val="white"/>
                </a:solidFill>
              </a:rPr>
              <a:t> </a:t>
            </a:r>
            <a:r>
              <a:rPr lang="en-US" sz="4000" dirty="0" err="1">
                <a:solidFill>
                  <a:prstClr val="white"/>
                </a:solidFill>
              </a:rPr>
              <a:t>lối</a:t>
            </a:r>
            <a:r>
              <a:rPr lang="en-US" sz="4000" dirty="0">
                <a:solidFill>
                  <a:prstClr val="white"/>
                </a:solidFill>
              </a:rPr>
              <a:t> </a:t>
            </a:r>
            <a:r>
              <a:rPr lang="en-US" sz="4000" dirty="0" err="1">
                <a:solidFill>
                  <a:prstClr val="white"/>
                </a:solidFill>
              </a:rPr>
              <a:t>sống</a:t>
            </a:r>
            <a:r>
              <a:rPr lang="en-US" sz="4000" dirty="0">
                <a:solidFill>
                  <a:prstClr val="white"/>
                </a:solidFill>
              </a:rPr>
              <a:t> </a:t>
            </a:r>
            <a:r>
              <a:rPr lang="en-US" sz="4000" dirty="0" err="1">
                <a:solidFill>
                  <a:prstClr val="white"/>
                </a:solidFill>
              </a:rPr>
              <a:t>của</a:t>
            </a:r>
            <a:r>
              <a:rPr lang="en-US" sz="4000" dirty="0">
                <a:solidFill>
                  <a:prstClr val="white"/>
                </a:solidFill>
              </a:rPr>
              <a:t> </a:t>
            </a:r>
            <a:r>
              <a:rPr lang="en-US" sz="4000" dirty="0" err="1">
                <a:solidFill>
                  <a:prstClr val="white"/>
                </a:solidFill>
              </a:rPr>
              <a:t>một</a:t>
            </a:r>
            <a:r>
              <a:rPr lang="en-US" sz="4000" dirty="0">
                <a:solidFill>
                  <a:prstClr val="white"/>
                </a:solidFill>
              </a:rPr>
              <a:t> </a:t>
            </a:r>
            <a:r>
              <a:rPr lang="en-US" sz="4000" dirty="0" err="1">
                <a:solidFill>
                  <a:prstClr val="white"/>
                </a:solidFill>
              </a:rPr>
              <a:t>vị</a:t>
            </a:r>
            <a:r>
              <a:rPr lang="en-US" sz="4000" dirty="0">
                <a:solidFill>
                  <a:prstClr val="white"/>
                </a:solidFill>
              </a:rPr>
              <a:t> </a:t>
            </a:r>
            <a:r>
              <a:rPr lang="en-US" sz="4000" dirty="0" err="1">
                <a:solidFill>
                  <a:prstClr val="white"/>
                </a:solidFill>
              </a:rPr>
              <a:t>tiên</a:t>
            </a:r>
            <a:r>
              <a:rPr lang="en-US" sz="4000" dirty="0">
                <a:solidFill>
                  <a:prstClr val="white"/>
                </a:solidFill>
              </a:rPr>
              <a:t> tri. </a:t>
            </a:r>
          </a:p>
        </p:txBody>
      </p:sp>
      <p:pic>
        <p:nvPicPr>
          <p:cNvPr id="6146" name="Picture 2" descr="Hình ảnh có liên qu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4287" y="-1"/>
            <a:ext cx="5417713" cy="6857865"/>
          </a:xfrm>
          <a:prstGeom prst="roundRect">
            <a:avLst/>
          </a:prstGeom>
          <a:noFill/>
          <a:scene3d>
            <a:camera prst="orthographicFront"/>
            <a:lightRig rig="threePt" dir="t"/>
          </a:scene3d>
          <a:sp3d>
            <a:bevelT prst="convex"/>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9641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6146"/>
                                        </p:tgtEl>
                                        <p:attrNameLst>
                                          <p:attrName>style.visibility</p:attrName>
                                        </p:attrNameLst>
                                      </p:cBhvr>
                                      <p:to>
                                        <p:strVal val="visible"/>
                                      </p:to>
                                    </p:set>
                                    <p:animEffect transition="in" filter="circle(in)">
                                      <p:cBhvr>
                                        <p:cTn id="10"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7999"/>
          </a:xfrm>
          <a:prstGeom prst="rect">
            <a:avLst/>
          </a:prstGeom>
          <a:solidFill>
            <a:srgbClr val="00B0F0"/>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4000" dirty="0">
                <a:solidFill>
                  <a:prstClr val="white"/>
                </a:solidFill>
              </a:rPr>
              <a:t>   </a:t>
            </a:r>
            <a:r>
              <a:rPr lang="en-US" sz="4000" dirty="0" err="1">
                <a:solidFill>
                  <a:srgbClr val="FFFF00"/>
                </a:solidFill>
              </a:rPr>
              <a:t>Đoạn</a:t>
            </a:r>
            <a:r>
              <a:rPr lang="en-US" sz="4000" dirty="0">
                <a:solidFill>
                  <a:srgbClr val="FFFF00"/>
                </a:solidFill>
              </a:rPr>
              <a:t> Tin </a:t>
            </a:r>
            <a:r>
              <a:rPr lang="en-US" sz="4000" dirty="0" err="1">
                <a:solidFill>
                  <a:srgbClr val="FFFF00"/>
                </a:solidFill>
              </a:rPr>
              <a:t>Mừng</a:t>
            </a:r>
            <a:r>
              <a:rPr lang="en-US" sz="4000" dirty="0">
                <a:solidFill>
                  <a:srgbClr val="FFFF00"/>
                </a:solidFill>
              </a:rPr>
              <a:t> </a:t>
            </a:r>
            <a:r>
              <a:rPr lang="en-US" sz="4000" dirty="0" err="1">
                <a:solidFill>
                  <a:srgbClr val="FFFF00"/>
                </a:solidFill>
              </a:rPr>
              <a:t>này</a:t>
            </a:r>
            <a:r>
              <a:rPr lang="en-US" sz="4000" dirty="0">
                <a:solidFill>
                  <a:srgbClr val="FFFF00"/>
                </a:solidFill>
              </a:rPr>
              <a:t> </a:t>
            </a:r>
            <a:r>
              <a:rPr lang="en-US" sz="4000" dirty="0" err="1">
                <a:solidFill>
                  <a:srgbClr val="FFFF00"/>
                </a:solidFill>
              </a:rPr>
              <a:t>chúng</a:t>
            </a:r>
            <a:r>
              <a:rPr lang="en-US" sz="4000" dirty="0">
                <a:solidFill>
                  <a:srgbClr val="FFFF00"/>
                </a:solidFill>
              </a:rPr>
              <a:t> ta </a:t>
            </a:r>
            <a:r>
              <a:rPr lang="en-US" sz="4000" dirty="0" err="1">
                <a:solidFill>
                  <a:srgbClr val="FFFF00"/>
                </a:solidFill>
              </a:rPr>
              <a:t>biết</a:t>
            </a:r>
            <a:r>
              <a:rPr lang="en-US" sz="4000" dirty="0">
                <a:solidFill>
                  <a:srgbClr val="FFFF00"/>
                </a:solidFill>
              </a:rPr>
              <a:t> Gio-an </a:t>
            </a:r>
            <a:r>
              <a:rPr lang="en-US" sz="4000" dirty="0" err="1">
                <a:solidFill>
                  <a:srgbClr val="FFFF00"/>
                </a:solidFill>
              </a:rPr>
              <a:t>Tẩy</a:t>
            </a:r>
            <a:r>
              <a:rPr lang="en-US" sz="4000" dirty="0">
                <a:solidFill>
                  <a:srgbClr val="FFFF00"/>
                </a:solidFill>
              </a:rPr>
              <a:t> </a:t>
            </a:r>
            <a:r>
              <a:rPr lang="en-US" sz="4000" dirty="0" err="1">
                <a:solidFill>
                  <a:srgbClr val="FFFF00"/>
                </a:solidFill>
              </a:rPr>
              <a:t>Giả</a:t>
            </a:r>
            <a:r>
              <a:rPr lang="en-US" sz="4000" dirty="0">
                <a:solidFill>
                  <a:srgbClr val="FFFF00"/>
                </a:solidFill>
              </a:rPr>
              <a:t> </a:t>
            </a:r>
            <a:r>
              <a:rPr lang="en-US" sz="4000" dirty="0" err="1">
                <a:solidFill>
                  <a:srgbClr val="FFFF00"/>
                </a:solidFill>
              </a:rPr>
              <a:t>đang</a:t>
            </a:r>
            <a:r>
              <a:rPr lang="en-US" sz="4000" dirty="0">
                <a:solidFill>
                  <a:srgbClr val="FFFF00"/>
                </a:solidFill>
              </a:rPr>
              <a:t> </a:t>
            </a:r>
            <a:r>
              <a:rPr lang="en-US" sz="4000" dirty="0" err="1">
                <a:solidFill>
                  <a:srgbClr val="FFFF00"/>
                </a:solidFill>
              </a:rPr>
              <a:t>bị</a:t>
            </a:r>
            <a:r>
              <a:rPr lang="en-US" sz="4000" dirty="0">
                <a:solidFill>
                  <a:srgbClr val="FFFF00"/>
                </a:solidFill>
              </a:rPr>
              <a:t> </a:t>
            </a:r>
            <a:r>
              <a:rPr lang="en-US" sz="4000" dirty="0" err="1">
                <a:solidFill>
                  <a:srgbClr val="FFFF00"/>
                </a:solidFill>
              </a:rPr>
              <a:t>cầm</a:t>
            </a:r>
            <a:r>
              <a:rPr lang="en-US" sz="4000" dirty="0">
                <a:solidFill>
                  <a:srgbClr val="FFFF00"/>
                </a:solidFill>
              </a:rPr>
              <a:t> </a:t>
            </a:r>
            <a:r>
              <a:rPr lang="en-US" sz="4000" dirty="0" err="1">
                <a:solidFill>
                  <a:srgbClr val="FFFF00"/>
                </a:solidFill>
              </a:rPr>
              <a:t>tù</a:t>
            </a:r>
            <a:r>
              <a:rPr lang="en-US" sz="4000" dirty="0">
                <a:solidFill>
                  <a:srgbClr val="FFFF00"/>
                </a:solidFill>
              </a:rPr>
              <a:t> ở </a:t>
            </a:r>
            <a:r>
              <a:rPr lang="en-US" sz="4000" dirty="0" err="1">
                <a:solidFill>
                  <a:srgbClr val="FFFF00"/>
                </a:solidFill>
              </a:rPr>
              <a:t>Machaerus</a:t>
            </a:r>
            <a:r>
              <a:rPr lang="en-US" sz="4000" dirty="0">
                <a:solidFill>
                  <a:srgbClr val="FFFF00"/>
                </a:solidFill>
              </a:rPr>
              <a:t> (</a:t>
            </a:r>
            <a:r>
              <a:rPr lang="en-US" sz="4000" dirty="0" err="1">
                <a:solidFill>
                  <a:srgbClr val="FFFF00"/>
                </a:solidFill>
              </a:rPr>
              <a:t>Bđ</a:t>
            </a:r>
            <a:r>
              <a:rPr lang="en-US" sz="4000" dirty="0">
                <a:solidFill>
                  <a:srgbClr val="FFFF00"/>
                </a:solidFill>
              </a:rPr>
              <a:t> 165) </a:t>
            </a:r>
            <a:r>
              <a:rPr lang="en-US" sz="4000" dirty="0">
                <a:solidFill>
                  <a:prstClr val="white"/>
                </a:solidFill>
              </a:rPr>
              <a:t>Gio-an </a:t>
            </a:r>
            <a:r>
              <a:rPr lang="en-US" sz="4000" dirty="0" err="1">
                <a:solidFill>
                  <a:prstClr val="white"/>
                </a:solidFill>
              </a:rPr>
              <a:t>sai</a:t>
            </a:r>
            <a:r>
              <a:rPr lang="en-US" sz="4000" dirty="0">
                <a:solidFill>
                  <a:prstClr val="white"/>
                </a:solidFill>
              </a:rPr>
              <a:t> </a:t>
            </a:r>
            <a:r>
              <a:rPr lang="en-US" sz="4000" dirty="0" err="1">
                <a:solidFill>
                  <a:prstClr val="white"/>
                </a:solidFill>
              </a:rPr>
              <a:t>hai</a:t>
            </a:r>
            <a:r>
              <a:rPr lang="en-US" sz="4000" dirty="0">
                <a:solidFill>
                  <a:prstClr val="white"/>
                </a:solidFill>
              </a:rPr>
              <a:t> </a:t>
            </a:r>
            <a:r>
              <a:rPr lang="en-US" sz="4000" dirty="0" err="1">
                <a:solidFill>
                  <a:prstClr val="white"/>
                </a:solidFill>
              </a:rPr>
              <a:t>mộn</a:t>
            </a:r>
            <a:r>
              <a:rPr lang="en-US" sz="4000" dirty="0">
                <a:solidFill>
                  <a:prstClr val="white"/>
                </a:solidFill>
              </a:rPr>
              <a:t> </a:t>
            </a:r>
            <a:r>
              <a:rPr lang="en-US" sz="4000" dirty="0" err="1">
                <a:solidFill>
                  <a:prstClr val="white"/>
                </a:solidFill>
              </a:rPr>
              <a:t>đệ</a:t>
            </a:r>
            <a:r>
              <a:rPr lang="en-US" sz="4000" dirty="0">
                <a:solidFill>
                  <a:prstClr val="white"/>
                </a:solidFill>
              </a:rPr>
              <a:t> </a:t>
            </a:r>
            <a:r>
              <a:rPr lang="en-US" sz="4000" dirty="0" err="1">
                <a:solidFill>
                  <a:prstClr val="white"/>
                </a:solidFill>
              </a:rPr>
              <a:t>đến</a:t>
            </a:r>
            <a:r>
              <a:rPr lang="en-US" sz="4000" dirty="0">
                <a:solidFill>
                  <a:prstClr val="white"/>
                </a:solidFill>
              </a:rPr>
              <a:t> </a:t>
            </a:r>
            <a:r>
              <a:rPr lang="en-US" sz="4000" dirty="0" err="1">
                <a:solidFill>
                  <a:prstClr val="white"/>
                </a:solidFill>
              </a:rPr>
              <a:t>với</a:t>
            </a:r>
            <a:r>
              <a:rPr lang="en-US" sz="4000" dirty="0">
                <a:solidFill>
                  <a:prstClr val="white"/>
                </a:solidFill>
              </a:rPr>
              <a:t> </a:t>
            </a:r>
            <a:r>
              <a:rPr lang="en-US" sz="4000" dirty="0" err="1">
                <a:solidFill>
                  <a:prstClr val="white"/>
                </a:solidFill>
              </a:rPr>
              <a:t>Đức</a:t>
            </a:r>
            <a:r>
              <a:rPr lang="en-US" sz="4000" dirty="0">
                <a:solidFill>
                  <a:prstClr val="white"/>
                </a:solidFill>
              </a:rPr>
              <a:t> </a:t>
            </a:r>
            <a:r>
              <a:rPr lang="en-US" sz="4000" dirty="0" err="1">
                <a:solidFill>
                  <a:prstClr val="white"/>
                </a:solidFill>
              </a:rPr>
              <a:t>Giê-su</a:t>
            </a:r>
            <a:r>
              <a:rPr lang="en-US" sz="4000" dirty="0">
                <a:solidFill>
                  <a:prstClr val="white"/>
                </a:solidFill>
              </a:rPr>
              <a:t>, </a:t>
            </a:r>
            <a:r>
              <a:rPr lang="en-US" sz="4000" dirty="0" err="1">
                <a:solidFill>
                  <a:prstClr val="white"/>
                </a:solidFill>
              </a:rPr>
              <a:t>với</a:t>
            </a:r>
            <a:r>
              <a:rPr lang="en-US" sz="4000" dirty="0">
                <a:solidFill>
                  <a:prstClr val="white"/>
                </a:solidFill>
              </a:rPr>
              <a:t> </a:t>
            </a:r>
            <a:r>
              <a:rPr lang="en-US" sz="4000" dirty="0" err="1">
                <a:solidFill>
                  <a:prstClr val="white"/>
                </a:solidFill>
              </a:rPr>
              <a:t>câu</a:t>
            </a:r>
            <a:r>
              <a:rPr lang="en-US" sz="4000" dirty="0">
                <a:solidFill>
                  <a:prstClr val="white"/>
                </a:solidFill>
              </a:rPr>
              <a:t> </a:t>
            </a:r>
            <a:r>
              <a:rPr lang="en-US" sz="4000" dirty="0" err="1">
                <a:solidFill>
                  <a:prstClr val="white"/>
                </a:solidFill>
              </a:rPr>
              <a:t>hỏi</a:t>
            </a:r>
            <a:r>
              <a:rPr lang="en-US" sz="4000" dirty="0">
                <a:solidFill>
                  <a:prstClr val="white"/>
                </a:solidFill>
              </a:rPr>
              <a:t>: “</a:t>
            </a:r>
            <a:r>
              <a:rPr lang="en-US" sz="4000" i="1" dirty="0" err="1">
                <a:solidFill>
                  <a:prstClr val="white"/>
                </a:solidFill>
              </a:rPr>
              <a:t>Thầy</a:t>
            </a:r>
            <a:r>
              <a:rPr lang="en-US" sz="4000" i="1" dirty="0">
                <a:solidFill>
                  <a:prstClr val="white"/>
                </a:solidFill>
              </a:rPr>
              <a:t> </a:t>
            </a:r>
            <a:r>
              <a:rPr lang="en-US" sz="4000" i="1" dirty="0" err="1">
                <a:solidFill>
                  <a:prstClr val="white"/>
                </a:solidFill>
              </a:rPr>
              <a:t>có</a:t>
            </a:r>
            <a:r>
              <a:rPr lang="en-US" sz="4000" i="1" dirty="0">
                <a:solidFill>
                  <a:prstClr val="white"/>
                </a:solidFill>
              </a:rPr>
              <a:t> </a:t>
            </a:r>
            <a:r>
              <a:rPr lang="en-US" sz="4000" i="1" dirty="0" err="1">
                <a:solidFill>
                  <a:prstClr val="white"/>
                </a:solidFill>
              </a:rPr>
              <a:t>thật</a:t>
            </a:r>
            <a:r>
              <a:rPr lang="en-US" sz="4000" i="1" dirty="0">
                <a:solidFill>
                  <a:prstClr val="white"/>
                </a:solidFill>
              </a:rPr>
              <a:t> </a:t>
            </a:r>
            <a:r>
              <a:rPr lang="en-US" sz="4000" i="1" dirty="0" err="1">
                <a:solidFill>
                  <a:prstClr val="white"/>
                </a:solidFill>
              </a:rPr>
              <a:t>là</a:t>
            </a:r>
            <a:r>
              <a:rPr lang="en-US" sz="4000" i="1" dirty="0">
                <a:solidFill>
                  <a:prstClr val="white"/>
                </a:solidFill>
              </a:rPr>
              <a:t> </a:t>
            </a:r>
            <a:r>
              <a:rPr lang="en-US" sz="4000" i="1" dirty="0" err="1">
                <a:solidFill>
                  <a:prstClr val="white"/>
                </a:solidFill>
              </a:rPr>
              <a:t>Đấng</a:t>
            </a:r>
            <a:r>
              <a:rPr lang="en-US" sz="4000" i="1" dirty="0">
                <a:solidFill>
                  <a:prstClr val="white"/>
                </a:solidFill>
              </a:rPr>
              <a:t> </a:t>
            </a:r>
            <a:r>
              <a:rPr lang="en-US" sz="4000" i="1" dirty="0" err="1">
                <a:solidFill>
                  <a:prstClr val="white"/>
                </a:solidFill>
              </a:rPr>
              <a:t>phải</a:t>
            </a:r>
            <a:r>
              <a:rPr lang="en-US" sz="4000" i="1" dirty="0">
                <a:solidFill>
                  <a:prstClr val="white"/>
                </a:solidFill>
              </a:rPr>
              <a:t> </a:t>
            </a:r>
            <a:r>
              <a:rPr lang="en-US" sz="4000" i="1" dirty="0" err="1">
                <a:solidFill>
                  <a:prstClr val="white"/>
                </a:solidFill>
              </a:rPr>
              <a:t>đến</a:t>
            </a:r>
            <a:r>
              <a:rPr lang="en-US" sz="4000" i="1" dirty="0">
                <a:solidFill>
                  <a:prstClr val="white"/>
                </a:solidFill>
              </a:rPr>
              <a:t> </a:t>
            </a:r>
            <a:r>
              <a:rPr lang="en-US" sz="4000" i="1" dirty="0" err="1">
                <a:solidFill>
                  <a:prstClr val="white"/>
                </a:solidFill>
              </a:rPr>
              <a:t>không</a:t>
            </a:r>
            <a:r>
              <a:rPr lang="en-US" sz="4000" i="1" dirty="0">
                <a:solidFill>
                  <a:prstClr val="white"/>
                </a:solidFill>
              </a:rPr>
              <a:t>, hay </a:t>
            </a:r>
            <a:r>
              <a:rPr lang="en-US" sz="4000" i="1" dirty="0" err="1">
                <a:solidFill>
                  <a:prstClr val="white"/>
                </a:solidFill>
              </a:rPr>
              <a:t>là</a:t>
            </a:r>
            <a:r>
              <a:rPr lang="en-US" sz="4000" i="1" dirty="0">
                <a:solidFill>
                  <a:prstClr val="white"/>
                </a:solidFill>
              </a:rPr>
              <a:t> </a:t>
            </a:r>
            <a:r>
              <a:rPr lang="en-US" sz="4000" i="1" dirty="0" err="1">
                <a:solidFill>
                  <a:prstClr val="white"/>
                </a:solidFill>
              </a:rPr>
              <a:t>chúng</a:t>
            </a:r>
            <a:r>
              <a:rPr lang="en-US" sz="4000" i="1" dirty="0">
                <a:solidFill>
                  <a:prstClr val="white"/>
                </a:solidFill>
              </a:rPr>
              <a:t> </a:t>
            </a:r>
            <a:r>
              <a:rPr lang="en-US" sz="4000" i="1" dirty="0" err="1">
                <a:solidFill>
                  <a:prstClr val="white"/>
                </a:solidFill>
              </a:rPr>
              <a:t>tôi</a:t>
            </a:r>
            <a:r>
              <a:rPr lang="en-US" sz="4000" i="1" dirty="0">
                <a:solidFill>
                  <a:prstClr val="white"/>
                </a:solidFill>
              </a:rPr>
              <a:t> </a:t>
            </a:r>
            <a:r>
              <a:rPr lang="en-US" sz="4000" i="1" dirty="0" err="1">
                <a:solidFill>
                  <a:prstClr val="white"/>
                </a:solidFill>
              </a:rPr>
              <a:t>còn</a:t>
            </a:r>
            <a:r>
              <a:rPr lang="en-US" sz="4000" i="1" dirty="0">
                <a:solidFill>
                  <a:prstClr val="white"/>
                </a:solidFill>
              </a:rPr>
              <a:t> </a:t>
            </a:r>
            <a:r>
              <a:rPr lang="en-US" sz="4000" i="1" dirty="0" err="1">
                <a:solidFill>
                  <a:prstClr val="white"/>
                </a:solidFill>
              </a:rPr>
              <a:t>phải</a:t>
            </a:r>
            <a:r>
              <a:rPr lang="en-US" sz="4000" i="1" dirty="0">
                <a:solidFill>
                  <a:prstClr val="white"/>
                </a:solidFill>
              </a:rPr>
              <a:t> </a:t>
            </a:r>
            <a:r>
              <a:rPr lang="en-US" sz="4000" i="1" dirty="0" err="1">
                <a:solidFill>
                  <a:prstClr val="white"/>
                </a:solidFill>
              </a:rPr>
              <a:t>đợi</a:t>
            </a:r>
            <a:r>
              <a:rPr lang="en-US" sz="4000" i="1" dirty="0">
                <a:solidFill>
                  <a:prstClr val="white"/>
                </a:solidFill>
              </a:rPr>
              <a:t> ai </a:t>
            </a:r>
            <a:r>
              <a:rPr lang="en-US" sz="4000" i="1" dirty="0" err="1">
                <a:solidFill>
                  <a:prstClr val="white"/>
                </a:solidFill>
              </a:rPr>
              <a:t>khác</a:t>
            </a:r>
            <a:r>
              <a:rPr lang="en-US" sz="4000" i="1" dirty="0">
                <a:solidFill>
                  <a:prstClr val="white"/>
                </a:solidFill>
              </a:rPr>
              <a:t>?”.</a:t>
            </a:r>
            <a:r>
              <a:rPr lang="en-US" sz="4000" dirty="0">
                <a:solidFill>
                  <a:prstClr val="white"/>
                </a:solidFill>
              </a:rPr>
              <a:t> Qua </a:t>
            </a:r>
            <a:r>
              <a:rPr lang="en-US" sz="4000" dirty="0" err="1">
                <a:solidFill>
                  <a:prstClr val="white"/>
                </a:solidFill>
              </a:rPr>
              <a:t>việc</a:t>
            </a:r>
            <a:r>
              <a:rPr lang="en-US" sz="4000" dirty="0">
                <a:solidFill>
                  <a:prstClr val="white"/>
                </a:solidFill>
              </a:rPr>
              <a:t> </a:t>
            </a:r>
            <a:r>
              <a:rPr lang="en-US" sz="4000" dirty="0" err="1">
                <a:solidFill>
                  <a:prstClr val="white"/>
                </a:solidFill>
              </a:rPr>
              <a:t>làm</a:t>
            </a:r>
            <a:r>
              <a:rPr lang="en-US" sz="4000" dirty="0">
                <a:solidFill>
                  <a:prstClr val="white"/>
                </a:solidFill>
              </a:rPr>
              <a:t> </a:t>
            </a:r>
            <a:r>
              <a:rPr lang="en-US" sz="4000" dirty="0" err="1">
                <a:solidFill>
                  <a:prstClr val="white"/>
                </a:solidFill>
              </a:rPr>
              <a:t>này</a:t>
            </a:r>
            <a:r>
              <a:rPr lang="en-US" sz="4000" dirty="0">
                <a:solidFill>
                  <a:prstClr val="white"/>
                </a:solidFill>
              </a:rPr>
              <a:t> Gio-an </a:t>
            </a:r>
            <a:r>
              <a:rPr lang="en-US" sz="4000" dirty="0" err="1">
                <a:solidFill>
                  <a:prstClr val="white"/>
                </a:solidFill>
              </a:rPr>
              <a:t>Tẩy</a:t>
            </a:r>
            <a:r>
              <a:rPr lang="en-US" sz="4000" dirty="0">
                <a:solidFill>
                  <a:prstClr val="white"/>
                </a:solidFill>
              </a:rPr>
              <a:t> </a:t>
            </a:r>
            <a:r>
              <a:rPr lang="en-US" sz="4000" dirty="0" err="1">
                <a:solidFill>
                  <a:prstClr val="white"/>
                </a:solidFill>
              </a:rPr>
              <a:t>Giả</a:t>
            </a:r>
            <a:r>
              <a:rPr lang="en-US" sz="4000" dirty="0">
                <a:solidFill>
                  <a:prstClr val="white"/>
                </a:solidFill>
              </a:rPr>
              <a:t> </a:t>
            </a:r>
            <a:r>
              <a:rPr lang="en-US" sz="4000" dirty="0" err="1">
                <a:solidFill>
                  <a:prstClr val="white"/>
                </a:solidFill>
              </a:rPr>
              <a:t>muốn</a:t>
            </a:r>
            <a:r>
              <a:rPr lang="en-US" sz="4000" dirty="0">
                <a:solidFill>
                  <a:prstClr val="white"/>
                </a:solidFill>
              </a:rPr>
              <a:t> </a:t>
            </a:r>
            <a:r>
              <a:rPr lang="en-US" sz="4000" dirty="0" err="1">
                <a:solidFill>
                  <a:prstClr val="white"/>
                </a:solidFill>
              </a:rPr>
              <a:t>cho</a:t>
            </a:r>
            <a:r>
              <a:rPr lang="en-US" sz="4000" dirty="0">
                <a:solidFill>
                  <a:prstClr val="white"/>
                </a:solidFill>
              </a:rPr>
              <a:t> </a:t>
            </a:r>
            <a:r>
              <a:rPr lang="en-US" sz="4000" dirty="0" err="1">
                <a:solidFill>
                  <a:prstClr val="white"/>
                </a:solidFill>
              </a:rPr>
              <a:t>các</a:t>
            </a:r>
            <a:r>
              <a:rPr lang="en-US" sz="4000" dirty="0">
                <a:solidFill>
                  <a:prstClr val="white"/>
                </a:solidFill>
              </a:rPr>
              <a:t> </a:t>
            </a:r>
            <a:r>
              <a:rPr lang="en-US" sz="4000" dirty="0" err="1">
                <a:solidFill>
                  <a:prstClr val="white"/>
                </a:solidFill>
              </a:rPr>
              <a:t>môn</a:t>
            </a:r>
            <a:r>
              <a:rPr lang="en-US" sz="4000" dirty="0">
                <a:solidFill>
                  <a:prstClr val="white"/>
                </a:solidFill>
              </a:rPr>
              <a:t> </a:t>
            </a:r>
            <a:r>
              <a:rPr lang="en-US" sz="4000" dirty="0" err="1">
                <a:solidFill>
                  <a:prstClr val="white"/>
                </a:solidFill>
              </a:rPr>
              <a:t>đệ</a:t>
            </a:r>
            <a:r>
              <a:rPr lang="en-US" sz="4000" dirty="0">
                <a:solidFill>
                  <a:prstClr val="white"/>
                </a:solidFill>
              </a:rPr>
              <a:t> </a:t>
            </a:r>
            <a:r>
              <a:rPr lang="en-US" sz="4000" dirty="0" err="1">
                <a:solidFill>
                  <a:prstClr val="white"/>
                </a:solidFill>
              </a:rPr>
              <a:t>của</a:t>
            </a:r>
            <a:r>
              <a:rPr lang="en-US" sz="4000" dirty="0">
                <a:solidFill>
                  <a:prstClr val="white"/>
                </a:solidFill>
              </a:rPr>
              <a:t> </a:t>
            </a:r>
            <a:r>
              <a:rPr lang="en-US" sz="4000" dirty="0" err="1">
                <a:solidFill>
                  <a:prstClr val="white"/>
                </a:solidFill>
              </a:rPr>
              <a:t>mình</a:t>
            </a:r>
            <a:r>
              <a:rPr lang="en-US" sz="4000" dirty="0">
                <a:solidFill>
                  <a:prstClr val="white"/>
                </a:solidFill>
              </a:rPr>
              <a:t> </a:t>
            </a:r>
            <a:r>
              <a:rPr lang="en-US" sz="4000" dirty="0" err="1">
                <a:solidFill>
                  <a:prstClr val="white"/>
                </a:solidFill>
              </a:rPr>
              <a:t>được</a:t>
            </a:r>
            <a:r>
              <a:rPr lang="en-US" sz="4000" dirty="0">
                <a:solidFill>
                  <a:prstClr val="white"/>
                </a:solidFill>
              </a:rPr>
              <a:t> </a:t>
            </a:r>
            <a:r>
              <a:rPr lang="en-US" sz="4000" dirty="0" err="1">
                <a:solidFill>
                  <a:prstClr val="white"/>
                </a:solidFill>
              </a:rPr>
              <a:t>mắt</a:t>
            </a:r>
            <a:r>
              <a:rPr lang="en-US" sz="4000" dirty="0">
                <a:solidFill>
                  <a:prstClr val="white"/>
                </a:solidFill>
              </a:rPr>
              <a:t> </a:t>
            </a:r>
            <a:r>
              <a:rPr lang="en-US" sz="4000" dirty="0" err="1">
                <a:solidFill>
                  <a:prstClr val="white"/>
                </a:solidFill>
              </a:rPr>
              <a:t>thấy</a:t>
            </a:r>
            <a:r>
              <a:rPr lang="en-US" sz="4000" dirty="0">
                <a:solidFill>
                  <a:prstClr val="white"/>
                </a:solidFill>
              </a:rPr>
              <a:t> tai </a:t>
            </a:r>
            <a:r>
              <a:rPr lang="en-US" sz="4000" dirty="0" err="1">
                <a:solidFill>
                  <a:prstClr val="white"/>
                </a:solidFill>
              </a:rPr>
              <a:t>nghe</a:t>
            </a:r>
            <a:r>
              <a:rPr lang="en-US" sz="4000" dirty="0">
                <a:solidFill>
                  <a:prstClr val="white"/>
                </a:solidFill>
              </a:rPr>
              <a:t> </a:t>
            </a:r>
            <a:r>
              <a:rPr lang="en-US" sz="4000" dirty="0" err="1">
                <a:solidFill>
                  <a:prstClr val="white"/>
                </a:solidFill>
              </a:rPr>
              <a:t>và</a:t>
            </a:r>
            <a:r>
              <a:rPr lang="en-US" sz="4000" dirty="0">
                <a:solidFill>
                  <a:prstClr val="white"/>
                </a:solidFill>
              </a:rPr>
              <a:t> </a:t>
            </a:r>
            <a:r>
              <a:rPr lang="en-US" sz="4000" dirty="0" err="1">
                <a:solidFill>
                  <a:prstClr val="white"/>
                </a:solidFill>
              </a:rPr>
              <a:t>nhờ</a:t>
            </a:r>
            <a:r>
              <a:rPr lang="en-US" sz="4000" dirty="0">
                <a:solidFill>
                  <a:prstClr val="white"/>
                </a:solidFill>
              </a:rPr>
              <a:t> </a:t>
            </a:r>
            <a:r>
              <a:rPr lang="en-US" sz="4000" dirty="0" err="1">
                <a:solidFill>
                  <a:prstClr val="white"/>
                </a:solidFill>
              </a:rPr>
              <a:t>đó</a:t>
            </a:r>
            <a:r>
              <a:rPr lang="en-US" sz="4000" dirty="0">
                <a:solidFill>
                  <a:prstClr val="white"/>
                </a:solidFill>
              </a:rPr>
              <a:t> </a:t>
            </a:r>
            <a:r>
              <a:rPr lang="en-US" sz="4000" dirty="0" err="1">
                <a:solidFill>
                  <a:prstClr val="white"/>
                </a:solidFill>
              </a:rPr>
              <a:t>họ</a:t>
            </a:r>
            <a:r>
              <a:rPr lang="en-US" sz="4000" dirty="0">
                <a:solidFill>
                  <a:prstClr val="white"/>
                </a:solidFill>
              </a:rPr>
              <a:t> </a:t>
            </a:r>
            <a:r>
              <a:rPr lang="en-US" sz="4000" dirty="0" err="1">
                <a:solidFill>
                  <a:prstClr val="white"/>
                </a:solidFill>
              </a:rPr>
              <a:t>hiểu</a:t>
            </a:r>
            <a:r>
              <a:rPr lang="en-US" sz="4000" dirty="0">
                <a:solidFill>
                  <a:prstClr val="white"/>
                </a:solidFill>
              </a:rPr>
              <a:t> </a:t>
            </a:r>
            <a:r>
              <a:rPr lang="en-US" sz="4000" dirty="0" err="1">
                <a:solidFill>
                  <a:prstClr val="white"/>
                </a:solidFill>
              </a:rPr>
              <a:t>được</a:t>
            </a:r>
            <a:r>
              <a:rPr lang="en-US" sz="4000" dirty="0">
                <a:solidFill>
                  <a:prstClr val="white"/>
                </a:solidFill>
              </a:rPr>
              <a:t> </a:t>
            </a:r>
            <a:r>
              <a:rPr lang="en-US" sz="4000" dirty="0" err="1">
                <a:solidFill>
                  <a:prstClr val="white"/>
                </a:solidFill>
              </a:rPr>
              <a:t>rằng</a:t>
            </a:r>
            <a:r>
              <a:rPr lang="en-US" sz="4000" dirty="0">
                <a:solidFill>
                  <a:prstClr val="white"/>
                </a:solidFill>
              </a:rPr>
              <a:t> </a:t>
            </a:r>
            <a:r>
              <a:rPr lang="en-US" sz="4000" dirty="0" err="1">
                <a:solidFill>
                  <a:prstClr val="white"/>
                </a:solidFill>
              </a:rPr>
              <a:t>Đức</a:t>
            </a:r>
            <a:r>
              <a:rPr lang="en-US" sz="4000" dirty="0">
                <a:solidFill>
                  <a:prstClr val="white"/>
                </a:solidFill>
              </a:rPr>
              <a:t> </a:t>
            </a:r>
            <a:r>
              <a:rPr lang="en-US" sz="4000" dirty="0" err="1">
                <a:solidFill>
                  <a:prstClr val="white"/>
                </a:solidFill>
              </a:rPr>
              <a:t>Giê-su</a:t>
            </a:r>
            <a:r>
              <a:rPr lang="en-US" sz="4000" dirty="0">
                <a:solidFill>
                  <a:prstClr val="white"/>
                </a:solidFill>
              </a:rPr>
              <a:t> </a:t>
            </a:r>
            <a:r>
              <a:rPr lang="en-US" sz="4000" dirty="0" err="1">
                <a:solidFill>
                  <a:prstClr val="white"/>
                </a:solidFill>
              </a:rPr>
              <a:t>chính</a:t>
            </a:r>
            <a:r>
              <a:rPr lang="en-US" sz="4000" dirty="0">
                <a:solidFill>
                  <a:prstClr val="white"/>
                </a:solidFill>
              </a:rPr>
              <a:t> </a:t>
            </a:r>
            <a:r>
              <a:rPr lang="en-US" sz="4000" dirty="0" err="1">
                <a:solidFill>
                  <a:prstClr val="white"/>
                </a:solidFill>
              </a:rPr>
              <a:t>là</a:t>
            </a:r>
            <a:r>
              <a:rPr lang="en-US" sz="4000" dirty="0">
                <a:solidFill>
                  <a:prstClr val="white"/>
                </a:solidFill>
              </a:rPr>
              <a:t> </a:t>
            </a:r>
            <a:r>
              <a:rPr lang="en-US" sz="4000" dirty="0" err="1">
                <a:solidFill>
                  <a:prstClr val="white"/>
                </a:solidFill>
              </a:rPr>
              <a:t>Đấng</a:t>
            </a:r>
            <a:r>
              <a:rPr lang="en-US" sz="4000" dirty="0">
                <a:solidFill>
                  <a:prstClr val="white"/>
                </a:solidFill>
              </a:rPr>
              <a:t> </a:t>
            </a:r>
            <a:r>
              <a:rPr lang="en-US" sz="4000" dirty="0" err="1">
                <a:solidFill>
                  <a:prstClr val="white"/>
                </a:solidFill>
              </a:rPr>
              <a:t>được</a:t>
            </a:r>
            <a:r>
              <a:rPr lang="en-US" sz="4000" dirty="0">
                <a:solidFill>
                  <a:prstClr val="white"/>
                </a:solidFill>
              </a:rPr>
              <a:t> TC </a:t>
            </a:r>
            <a:r>
              <a:rPr lang="en-US" sz="4000" dirty="0" err="1">
                <a:solidFill>
                  <a:prstClr val="white"/>
                </a:solidFill>
              </a:rPr>
              <a:t>sai</a:t>
            </a:r>
            <a:r>
              <a:rPr lang="en-US" sz="4000" dirty="0">
                <a:solidFill>
                  <a:prstClr val="white"/>
                </a:solidFill>
              </a:rPr>
              <a:t> </a:t>
            </a:r>
            <a:r>
              <a:rPr lang="en-US" sz="4000" dirty="0" err="1">
                <a:solidFill>
                  <a:prstClr val="white"/>
                </a:solidFill>
              </a:rPr>
              <a:t>đến</a:t>
            </a:r>
            <a:r>
              <a:rPr lang="en-US" sz="4000" dirty="0">
                <a:solidFill>
                  <a:prstClr val="white"/>
                </a:solidFill>
              </a:rPr>
              <a:t> </a:t>
            </a:r>
            <a:r>
              <a:rPr lang="en-US" sz="4000" dirty="0" err="1">
                <a:solidFill>
                  <a:prstClr val="white"/>
                </a:solidFill>
              </a:rPr>
              <a:t>và</a:t>
            </a:r>
            <a:r>
              <a:rPr lang="en-US" sz="4000" dirty="0">
                <a:solidFill>
                  <a:prstClr val="white"/>
                </a:solidFill>
              </a:rPr>
              <a:t> </a:t>
            </a:r>
            <a:r>
              <a:rPr lang="en-US" sz="4000" dirty="0" err="1">
                <a:solidFill>
                  <a:prstClr val="white"/>
                </a:solidFill>
              </a:rPr>
              <a:t>Ông</a:t>
            </a:r>
            <a:r>
              <a:rPr lang="en-US" sz="4000" dirty="0">
                <a:solidFill>
                  <a:prstClr val="white"/>
                </a:solidFill>
              </a:rPr>
              <a:t> (Gio-an </a:t>
            </a:r>
            <a:r>
              <a:rPr lang="en-US" sz="4000" dirty="0" err="1">
                <a:solidFill>
                  <a:prstClr val="white"/>
                </a:solidFill>
              </a:rPr>
              <a:t>Tẩy</a:t>
            </a:r>
            <a:r>
              <a:rPr lang="en-US" sz="4000" dirty="0">
                <a:solidFill>
                  <a:prstClr val="white"/>
                </a:solidFill>
              </a:rPr>
              <a:t> </a:t>
            </a:r>
            <a:r>
              <a:rPr lang="en-US" sz="4000" dirty="0" err="1">
                <a:solidFill>
                  <a:prstClr val="white"/>
                </a:solidFill>
              </a:rPr>
              <a:t>Giả</a:t>
            </a:r>
            <a:r>
              <a:rPr lang="en-US" sz="4000" dirty="0">
                <a:solidFill>
                  <a:prstClr val="white"/>
                </a:solidFill>
              </a:rPr>
              <a:t>) </a:t>
            </a:r>
            <a:r>
              <a:rPr lang="en-US" sz="4000" dirty="0" err="1">
                <a:solidFill>
                  <a:prstClr val="white"/>
                </a:solidFill>
              </a:rPr>
              <a:t>chỉ</a:t>
            </a:r>
            <a:r>
              <a:rPr lang="en-US" sz="4000" dirty="0">
                <a:solidFill>
                  <a:prstClr val="white"/>
                </a:solidFill>
              </a:rPr>
              <a:t> </a:t>
            </a:r>
            <a:r>
              <a:rPr lang="en-US" sz="4000" dirty="0" err="1">
                <a:solidFill>
                  <a:prstClr val="white"/>
                </a:solidFill>
              </a:rPr>
              <a:t>là</a:t>
            </a:r>
            <a:r>
              <a:rPr lang="en-US" sz="4000" dirty="0">
                <a:solidFill>
                  <a:prstClr val="white"/>
                </a:solidFill>
              </a:rPr>
              <a:t> </a:t>
            </a:r>
            <a:r>
              <a:rPr lang="en-US" sz="4000" dirty="0" err="1">
                <a:solidFill>
                  <a:prstClr val="white"/>
                </a:solidFill>
              </a:rPr>
              <a:t>người</a:t>
            </a:r>
            <a:r>
              <a:rPr lang="en-US" sz="4000" dirty="0">
                <a:solidFill>
                  <a:prstClr val="white"/>
                </a:solidFill>
              </a:rPr>
              <a:t> </a:t>
            </a:r>
            <a:r>
              <a:rPr lang="en-US" sz="4000" dirty="0" err="1">
                <a:solidFill>
                  <a:prstClr val="white"/>
                </a:solidFill>
              </a:rPr>
              <a:t>mở</a:t>
            </a:r>
            <a:r>
              <a:rPr lang="en-US" sz="4000" dirty="0">
                <a:solidFill>
                  <a:prstClr val="white"/>
                </a:solidFill>
              </a:rPr>
              <a:t> </a:t>
            </a:r>
            <a:r>
              <a:rPr lang="en-US" sz="4000" dirty="0" err="1">
                <a:solidFill>
                  <a:prstClr val="white"/>
                </a:solidFill>
              </a:rPr>
              <a:t>đường</a:t>
            </a:r>
            <a:r>
              <a:rPr lang="en-US" sz="4000" dirty="0">
                <a:solidFill>
                  <a:prstClr val="white"/>
                </a:solidFill>
              </a:rPr>
              <a:t>. </a:t>
            </a:r>
            <a:r>
              <a:rPr lang="en-US" sz="4000" dirty="0" err="1">
                <a:solidFill>
                  <a:prstClr val="white"/>
                </a:solidFill>
              </a:rPr>
              <a:t>Đức</a:t>
            </a:r>
            <a:r>
              <a:rPr lang="en-US" sz="4000" dirty="0">
                <a:solidFill>
                  <a:prstClr val="white"/>
                </a:solidFill>
              </a:rPr>
              <a:t> </a:t>
            </a:r>
            <a:r>
              <a:rPr lang="en-US" sz="4000" dirty="0" err="1">
                <a:solidFill>
                  <a:prstClr val="white"/>
                </a:solidFill>
              </a:rPr>
              <a:t>Giê-su</a:t>
            </a:r>
            <a:r>
              <a:rPr lang="en-US" sz="4000" dirty="0">
                <a:solidFill>
                  <a:prstClr val="white"/>
                </a:solidFill>
              </a:rPr>
              <a:t> </a:t>
            </a:r>
            <a:r>
              <a:rPr lang="en-US" sz="4000" dirty="0" err="1">
                <a:solidFill>
                  <a:prstClr val="white"/>
                </a:solidFill>
              </a:rPr>
              <a:t>hiểu</a:t>
            </a:r>
            <a:r>
              <a:rPr lang="en-US" sz="4000" dirty="0">
                <a:solidFill>
                  <a:prstClr val="white"/>
                </a:solidFill>
              </a:rPr>
              <a:t> </a:t>
            </a:r>
            <a:r>
              <a:rPr lang="en-US" sz="4000" dirty="0" err="1">
                <a:solidFill>
                  <a:prstClr val="white"/>
                </a:solidFill>
              </a:rPr>
              <a:t>rõ</a:t>
            </a:r>
            <a:r>
              <a:rPr lang="en-US" sz="4000" dirty="0">
                <a:solidFill>
                  <a:prstClr val="white"/>
                </a:solidFill>
              </a:rPr>
              <a:t> </a:t>
            </a:r>
            <a:r>
              <a:rPr lang="en-US" sz="4000" dirty="0" err="1">
                <a:solidFill>
                  <a:prstClr val="white"/>
                </a:solidFill>
              </a:rPr>
              <a:t>điều</a:t>
            </a:r>
            <a:r>
              <a:rPr lang="en-US" sz="4000" dirty="0">
                <a:solidFill>
                  <a:prstClr val="white"/>
                </a:solidFill>
              </a:rPr>
              <a:t> </a:t>
            </a:r>
            <a:r>
              <a:rPr lang="en-US" sz="4000" dirty="0" err="1">
                <a:solidFill>
                  <a:prstClr val="white"/>
                </a:solidFill>
              </a:rPr>
              <a:t>đó</a:t>
            </a:r>
            <a:r>
              <a:rPr lang="en-US" sz="4000" dirty="0">
                <a:solidFill>
                  <a:prstClr val="white"/>
                </a:solidFill>
              </a:rPr>
              <a:t> </a:t>
            </a:r>
            <a:r>
              <a:rPr lang="en-US" sz="4000" dirty="0" err="1">
                <a:solidFill>
                  <a:prstClr val="white"/>
                </a:solidFill>
              </a:rPr>
              <a:t>và</a:t>
            </a:r>
            <a:r>
              <a:rPr lang="en-US" sz="4000" dirty="0">
                <a:solidFill>
                  <a:prstClr val="white"/>
                </a:solidFill>
              </a:rPr>
              <a:t> </a:t>
            </a:r>
            <a:r>
              <a:rPr lang="en-US" sz="4000" dirty="0" err="1">
                <a:solidFill>
                  <a:prstClr val="white"/>
                </a:solidFill>
              </a:rPr>
              <a:t>bảo</a:t>
            </a:r>
            <a:r>
              <a:rPr lang="en-US" sz="4000" dirty="0">
                <a:solidFill>
                  <a:prstClr val="white"/>
                </a:solidFill>
              </a:rPr>
              <a:t> </a:t>
            </a:r>
            <a:r>
              <a:rPr lang="en-US" sz="4000" dirty="0" err="1">
                <a:solidFill>
                  <a:prstClr val="white"/>
                </a:solidFill>
              </a:rPr>
              <a:t>họ</a:t>
            </a:r>
            <a:r>
              <a:rPr lang="en-US" sz="4000" dirty="0">
                <a:solidFill>
                  <a:prstClr val="white"/>
                </a:solidFill>
              </a:rPr>
              <a:t> </a:t>
            </a:r>
            <a:r>
              <a:rPr lang="en-US" sz="4000" dirty="0" err="1">
                <a:solidFill>
                  <a:prstClr val="white"/>
                </a:solidFill>
              </a:rPr>
              <a:t>hãy</a:t>
            </a:r>
            <a:r>
              <a:rPr lang="en-US" sz="4000" dirty="0">
                <a:solidFill>
                  <a:prstClr val="white"/>
                </a:solidFill>
              </a:rPr>
              <a:t> </a:t>
            </a:r>
            <a:r>
              <a:rPr lang="en-US" sz="4000" dirty="0" err="1">
                <a:solidFill>
                  <a:prstClr val="white"/>
                </a:solidFill>
              </a:rPr>
              <a:t>về</a:t>
            </a:r>
            <a:r>
              <a:rPr lang="en-US" sz="4000" dirty="0">
                <a:solidFill>
                  <a:prstClr val="white"/>
                </a:solidFill>
              </a:rPr>
              <a:t> </a:t>
            </a:r>
            <a:r>
              <a:rPr lang="en-US" sz="4000" dirty="0" err="1">
                <a:solidFill>
                  <a:prstClr val="white"/>
                </a:solidFill>
              </a:rPr>
              <a:t>thuật</a:t>
            </a:r>
            <a:r>
              <a:rPr lang="en-US" sz="4000" dirty="0">
                <a:solidFill>
                  <a:prstClr val="white"/>
                </a:solidFill>
              </a:rPr>
              <a:t> </a:t>
            </a:r>
            <a:r>
              <a:rPr lang="en-US" sz="4000" dirty="0" err="1">
                <a:solidFill>
                  <a:prstClr val="white"/>
                </a:solidFill>
              </a:rPr>
              <a:t>lại</a:t>
            </a:r>
            <a:r>
              <a:rPr lang="en-US" sz="4000" dirty="0">
                <a:solidFill>
                  <a:prstClr val="white"/>
                </a:solidFill>
              </a:rPr>
              <a:t> </a:t>
            </a:r>
            <a:r>
              <a:rPr lang="en-US" sz="4000" dirty="0" err="1">
                <a:solidFill>
                  <a:prstClr val="white"/>
                </a:solidFill>
              </a:rPr>
              <a:t>cho</a:t>
            </a:r>
            <a:r>
              <a:rPr lang="en-US" sz="4000" dirty="0">
                <a:solidFill>
                  <a:prstClr val="white"/>
                </a:solidFill>
              </a:rPr>
              <a:t> </a:t>
            </a:r>
            <a:r>
              <a:rPr lang="en-US" sz="4000" dirty="0" err="1">
                <a:solidFill>
                  <a:prstClr val="white"/>
                </a:solidFill>
              </a:rPr>
              <a:t>ông</a:t>
            </a:r>
            <a:r>
              <a:rPr lang="en-US" sz="4000" dirty="0">
                <a:solidFill>
                  <a:prstClr val="white"/>
                </a:solidFill>
              </a:rPr>
              <a:t> Gio-an </a:t>
            </a:r>
            <a:r>
              <a:rPr lang="en-US" sz="4000" dirty="0" err="1">
                <a:solidFill>
                  <a:prstClr val="white"/>
                </a:solidFill>
              </a:rPr>
              <a:t>tất</a:t>
            </a:r>
            <a:r>
              <a:rPr lang="en-US" sz="4000" dirty="0">
                <a:solidFill>
                  <a:prstClr val="white"/>
                </a:solidFill>
              </a:rPr>
              <a:t> </a:t>
            </a:r>
            <a:r>
              <a:rPr lang="en-US" sz="4000" dirty="0" err="1">
                <a:solidFill>
                  <a:prstClr val="white"/>
                </a:solidFill>
              </a:rPr>
              <a:t>cả</a:t>
            </a:r>
            <a:r>
              <a:rPr lang="en-US" sz="4000" dirty="0">
                <a:solidFill>
                  <a:prstClr val="white"/>
                </a:solidFill>
              </a:rPr>
              <a:t> </a:t>
            </a:r>
            <a:r>
              <a:rPr lang="en-US" sz="4000" dirty="0" err="1">
                <a:solidFill>
                  <a:prstClr val="white"/>
                </a:solidFill>
              </a:rPr>
              <a:t>những</a:t>
            </a:r>
            <a:r>
              <a:rPr lang="en-US" sz="4000" dirty="0">
                <a:solidFill>
                  <a:prstClr val="white"/>
                </a:solidFill>
              </a:rPr>
              <a:t> </a:t>
            </a:r>
            <a:r>
              <a:rPr lang="en-US" sz="4000" dirty="0" err="1">
                <a:solidFill>
                  <a:prstClr val="white"/>
                </a:solidFill>
              </a:rPr>
              <a:t>điều</a:t>
            </a:r>
            <a:r>
              <a:rPr lang="en-US" sz="4000" dirty="0">
                <a:solidFill>
                  <a:prstClr val="white"/>
                </a:solidFill>
              </a:rPr>
              <a:t> </a:t>
            </a:r>
            <a:r>
              <a:rPr lang="en-US" sz="4000" dirty="0" err="1">
                <a:solidFill>
                  <a:prstClr val="white"/>
                </a:solidFill>
              </a:rPr>
              <a:t>đã</a:t>
            </a:r>
            <a:r>
              <a:rPr lang="en-US" sz="4000" dirty="0">
                <a:solidFill>
                  <a:prstClr val="white"/>
                </a:solidFill>
              </a:rPr>
              <a:t> </a:t>
            </a:r>
            <a:r>
              <a:rPr lang="en-US" sz="4000" dirty="0" err="1">
                <a:solidFill>
                  <a:prstClr val="white"/>
                </a:solidFill>
              </a:rPr>
              <a:t>thấy</a:t>
            </a:r>
            <a:r>
              <a:rPr lang="en-US" sz="4000" dirty="0">
                <a:solidFill>
                  <a:prstClr val="white"/>
                </a:solidFill>
              </a:rPr>
              <a:t> </a:t>
            </a:r>
            <a:r>
              <a:rPr lang="en-US" sz="4000" dirty="0" err="1">
                <a:solidFill>
                  <a:prstClr val="white"/>
                </a:solidFill>
              </a:rPr>
              <a:t>và</a:t>
            </a:r>
            <a:r>
              <a:rPr lang="en-US" sz="4000" dirty="0">
                <a:solidFill>
                  <a:prstClr val="white"/>
                </a:solidFill>
              </a:rPr>
              <a:t> </a:t>
            </a:r>
            <a:r>
              <a:rPr lang="en-US" sz="4000" dirty="0" err="1">
                <a:solidFill>
                  <a:prstClr val="white"/>
                </a:solidFill>
              </a:rPr>
              <a:t>đã</a:t>
            </a:r>
            <a:r>
              <a:rPr lang="en-US" sz="4000" dirty="0">
                <a:solidFill>
                  <a:prstClr val="white"/>
                </a:solidFill>
              </a:rPr>
              <a:t> </a:t>
            </a:r>
            <a:r>
              <a:rPr lang="en-US" sz="4000" dirty="0" err="1">
                <a:solidFill>
                  <a:prstClr val="white"/>
                </a:solidFill>
              </a:rPr>
              <a:t>nghe</a:t>
            </a:r>
            <a:r>
              <a:rPr lang="en-US" sz="4000" i="1" dirty="0">
                <a:solidFill>
                  <a:prstClr val="white"/>
                </a:solidFill>
              </a:rPr>
              <a:t>.</a:t>
            </a:r>
            <a:endParaRPr lang="en-US" sz="4000" dirty="0">
              <a:solidFill>
                <a:prstClr val="white"/>
              </a:solidFill>
            </a:endParaRPr>
          </a:p>
        </p:txBody>
      </p:sp>
    </p:spTree>
    <p:extLst>
      <p:ext uri="{BB962C8B-B14F-4D97-AF65-F5344CB8AC3E}">
        <p14:creationId xmlns:p14="http://schemas.microsoft.com/office/powerpoint/2010/main" val="2148235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3573" y="0"/>
            <a:ext cx="9084854" cy="6858000"/>
          </a:xfrm>
          <a:prstGeom prst="roundRect">
            <a:avLst/>
          </a:prstGeom>
          <a:scene3d>
            <a:camera prst="orthographicFront"/>
            <a:lightRig rig="threePt" dir="t"/>
          </a:scene3d>
          <a:sp3d>
            <a:bevelT prst="slope"/>
          </a:sp3d>
        </p:spPr>
      </p:pic>
    </p:spTree>
    <p:extLst>
      <p:ext uri="{BB962C8B-B14F-4D97-AF65-F5344CB8AC3E}">
        <p14:creationId xmlns:p14="http://schemas.microsoft.com/office/powerpoint/2010/main" val="79004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l">
              <a:lnSpc>
                <a:spcPct val="107000"/>
              </a:lnSpc>
              <a:spcBef>
                <a:spcPts val="750"/>
              </a:spcBef>
              <a:spcAft>
                <a:spcPts val="750"/>
              </a:spcAft>
              <a:buNone/>
            </a:pP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5/.ĐG phán đoán về thế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hệ</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sz="48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(Lc 7,31-35)</a:t>
            </a:r>
            <a:endParaRPr lang="en-US" sz="4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4800" baseline="30000" dirty="0">
                <a:solidFill>
                  <a:srgbClr val="FF0000"/>
                </a:solidFill>
                <a:effectLst/>
                <a:latin typeface="Times New Roman" panose="02020603050405020304" pitchFamily="18" charset="0"/>
                <a:ea typeface="Times New Roman" panose="02020603050405020304" pitchFamily="18" charset="0"/>
              </a:rPr>
              <a:t>31</a:t>
            </a:r>
            <a:r>
              <a:rPr lang="en-US" sz="4800" dirty="0">
                <a:solidFill>
                  <a:srgbClr val="333333"/>
                </a:solidFill>
                <a:effectLst/>
                <a:latin typeface="Times New Roman" panose="02020603050405020304" pitchFamily="18" charset="0"/>
                <a:ea typeface="Times New Roman" panose="02020603050405020304" pitchFamily="18" charset="0"/>
              </a:rPr>
              <a:t>“Vậy tôi phải ví người thế hệ này với ai ? Họ giống ai ? </a:t>
            </a:r>
            <a:r>
              <a:rPr lang="en-US" sz="4800" baseline="30000" dirty="0">
                <a:solidFill>
                  <a:srgbClr val="FF0000"/>
                </a:solidFill>
                <a:effectLst/>
                <a:latin typeface="Times New Roman" panose="02020603050405020304" pitchFamily="18" charset="0"/>
                <a:ea typeface="Times New Roman" panose="02020603050405020304" pitchFamily="18" charset="0"/>
              </a:rPr>
              <a:t>32</a:t>
            </a:r>
            <a:r>
              <a:rPr lang="en-US" sz="4800" dirty="0">
                <a:solidFill>
                  <a:srgbClr val="333333"/>
                </a:solidFill>
                <a:effectLst/>
                <a:latin typeface="Times New Roman" panose="02020603050405020304" pitchFamily="18" charset="0"/>
                <a:ea typeface="Times New Roman" panose="02020603050405020304" pitchFamily="18" charset="0"/>
              </a:rPr>
              <a:t>Họ giống như lũ trẻ ngồi ngoài chợ gọi nhau mà nói :</a:t>
            </a:r>
            <a:endParaRPr lang="en-US" sz="4800" dirty="0">
              <a:effectLst/>
              <a:latin typeface="Times New Roman" panose="02020603050405020304" pitchFamily="18" charset="0"/>
              <a:ea typeface="Times New Roman" panose="02020603050405020304" pitchFamily="18" charset="0"/>
            </a:endParaRPr>
          </a:p>
          <a:p>
            <a:pPr marL="502920" indent="0" algn="just">
              <a:buNone/>
            </a:pPr>
            <a:r>
              <a:rPr lang="en-US" sz="4800" dirty="0">
                <a:solidFill>
                  <a:srgbClr val="333333"/>
                </a:solidFill>
                <a:effectLst/>
                <a:latin typeface="Times New Roman" panose="02020603050405020304" pitchFamily="18" charset="0"/>
                <a:ea typeface="Times New Roman" panose="02020603050405020304" pitchFamily="18" charset="0"/>
              </a:rPr>
              <a:t>‘Tụi tôi thổi sáo cho các anh,</a:t>
            </a:r>
            <a:endParaRPr lang="en-US" sz="4800" dirty="0">
              <a:effectLst/>
              <a:latin typeface="Times New Roman" panose="02020603050405020304" pitchFamily="18" charset="0"/>
              <a:ea typeface="Times New Roman" panose="02020603050405020304" pitchFamily="18" charset="0"/>
            </a:endParaRPr>
          </a:p>
          <a:p>
            <a:pPr marL="502920" indent="0" algn="just">
              <a:buNone/>
            </a:pPr>
            <a:r>
              <a:rPr lang="en-US" sz="4800" dirty="0">
                <a:solidFill>
                  <a:srgbClr val="333333"/>
                </a:solidFill>
                <a:effectLst/>
                <a:latin typeface="Times New Roman" panose="02020603050405020304" pitchFamily="18" charset="0"/>
                <a:ea typeface="Times New Roman" panose="02020603050405020304" pitchFamily="18" charset="0"/>
              </a:rPr>
              <a:t>mà các anh không nhảy múa ;</a:t>
            </a:r>
            <a:endParaRPr lang="en-US" sz="4800" dirty="0">
              <a:effectLst/>
              <a:latin typeface="Times New Roman" panose="02020603050405020304" pitchFamily="18" charset="0"/>
              <a:ea typeface="Times New Roman" panose="02020603050405020304" pitchFamily="18" charset="0"/>
            </a:endParaRPr>
          </a:p>
          <a:p>
            <a:pPr marL="502920" indent="0" algn="just">
              <a:buNone/>
            </a:pPr>
            <a:r>
              <a:rPr lang="en-US" sz="4800" dirty="0">
                <a:solidFill>
                  <a:srgbClr val="333333"/>
                </a:solidFill>
                <a:effectLst/>
                <a:latin typeface="Times New Roman" panose="02020603050405020304" pitchFamily="18" charset="0"/>
                <a:ea typeface="Times New Roman" panose="02020603050405020304" pitchFamily="18" charset="0"/>
              </a:rPr>
              <a:t>tụi tôi hát bài đưa đám,</a:t>
            </a:r>
            <a:endParaRPr lang="en-US" sz="4800" dirty="0">
              <a:effectLst/>
              <a:latin typeface="Times New Roman" panose="02020603050405020304" pitchFamily="18" charset="0"/>
              <a:ea typeface="Times New Roman" panose="02020603050405020304" pitchFamily="18" charset="0"/>
            </a:endParaRPr>
          </a:p>
          <a:p>
            <a:pPr marL="502920" indent="0" algn="just">
              <a:buNone/>
            </a:pPr>
            <a:r>
              <a:rPr lang="en-US" sz="4800" dirty="0">
                <a:solidFill>
                  <a:srgbClr val="333333"/>
                </a:solidFill>
                <a:effectLst/>
                <a:latin typeface="Times New Roman" panose="02020603050405020304" pitchFamily="18" charset="0"/>
                <a:ea typeface="Times New Roman" panose="02020603050405020304" pitchFamily="18" charset="0"/>
              </a:rPr>
              <a:t>mà các anh không khóc than.’</a:t>
            </a:r>
            <a:endParaRPr lang="en-US" sz="4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682343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 y="0"/>
            <a:ext cx="12192001" cy="746974"/>
          </a:xfrm>
          <a:prstGeom prst="roundRect">
            <a:avLst/>
          </a:prstGeom>
          <a:solidFill>
            <a:schemeClr val="accent6">
              <a:lumMod val="20000"/>
              <a:lumOff val="80000"/>
            </a:schemeClr>
          </a:solidFill>
          <a:scene3d>
            <a:camera prst="orthographicFront"/>
            <a:lightRig rig="threePt" dir="t"/>
          </a:scene3d>
          <a:sp3d>
            <a:bevelT prst="convex"/>
          </a:sp3d>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3600" b="1" dirty="0">
                <a:solidFill>
                  <a:srgbClr val="70AD47">
                    <a:lumMod val="75000"/>
                  </a:srgbClr>
                </a:solidFill>
              </a:rPr>
              <a:t>5. Đức Giê-su phán đoán về thế hệ của Người</a:t>
            </a:r>
            <a:endParaRPr lang="en-US" sz="3600" dirty="0">
              <a:solidFill>
                <a:srgbClr val="70AD47">
                  <a:lumMod val="75000"/>
                </a:srgbClr>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8250" y="746974"/>
            <a:ext cx="9175498" cy="6111025"/>
          </a:xfrm>
          <a:prstGeom prst="roundRect">
            <a:avLst/>
          </a:prstGeom>
          <a:scene3d>
            <a:camera prst="orthographicFront"/>
            <a:lightRig rig="threePt" dir="t"/>
          </a:scene3d>
          <a:sp3d>
            <a:bevelT prst="convex"/>
          </a:sp3d>
        </p:spPr>
      </p:pic>
    </p:spTree>
    <p:extLst>
      <p:ext uri="{BB962C8B-B14F-4D97-AF65-F5344CB8AC3E}">
        <p14:creationId xmlns:p14="http://schemas.microsoft.com/office/powerpoint/2010/main" val="2598500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buNone/>
            </a:pPr>
            <a:r>
              <a:rPr lang="en-US" sz="5400" baseline="30000" dirty="0">
                <a:solidFill>
                  <a:srgbClr val="FF0000"/>
                </a:solidFill>
                <a:effectLst/>
                <a:latin typeface="Times New Roman" panose="02020603050405020304" pitchFamily="18" charset="0"/>
                <a:ea typeface="Times New Roman" panose="02020603050405020304" pitchFamily="18" charset="0"/>
              </a:rPr>
              <a:t>33</a:t>
            </a:r>
            <a:r>
              <a:rPr lang="en-US" sz="5400" dirty="0">
                <a:solidFill>
                  <a:srgbClr val="333333"/>
                </a:solidFill>
                <a:effectLst/>
                <a:latin typeface="Times New Roman" panose="02020603050405020304" pitchFamily="18" charset="0"/>
                <a:ea typeface="Times New Roman" panose="02020603050405020304" pitchFamily="18" charset="0"/>
              </a:rPr>
              <a:t>“Thật vậy, ông Gio-an Tẩy Giả đến, không ăn bánh, không uống rượu, thì các ông bảo : ‘Ông ta bị quỷ ám .’ </a:t>
            </a:r>
            <a:r>
              <a:rPr lang="en-US" sz="5400" baseline="30000" dirty="0">
                <a:solidFill>
                  <a:srgbClr val="FF0000"/>
                </a:solidFill>
                <a:effectLst/>
                <a:latin typeface="Times New Roman" panose="02020603050405020304" pitchFamily="18" charset="0"/>
                <a:ea typeface="Times New Roman" panose="02020603050405020304" pitchFamily="18" charset="0"/>
              </a:rPr>
              <a:t>34</a:t>
            </a:r>
            <a:r>
              <a:rPr lang="en-US" sz="5400" dirty="0">
                <a:solidFill>
                  <a:srgbClr val="333333"/>
                </a:solidFill>
                <a:effectLst/>
                <a:latin typeface="Times New Roman" panose="02020603050405020304" pitchFamily="18" charset="0"/>
                <a:ea typeface="Times New Roman" panose="02020603050405020304" pitchFamily="18" charset="0"/>
              </a:rPr>
              <a:t>Con Người đến, cũng ăn cũng uống như ai, thì các ông lại bảo : ‘Đây là tay ăn nhậu, bạn bè với quân thu thuế và phường tội lỗi.’ </a:t>
            </a:r>
            <a:r>
              <a:rPr lang="en-US" sz="5400" baseline="30000" dirty="0">
                <a:solidFill>
                  <a:srgbClr val="FF0000"/>
                </a:solidFill>
                <a:effectLst/>
                <a:latin typeface="Times New Roman" panose="02020603050405020304" pitchFamily="18" charset="0"/>
                <a:ea typeface="Times New Roman" panose="02020603050405020304" pitchFamily="18" charset="0"/>
              </a:rPr>
              <a:t>35</a:t>
            </a:r>
            <a:r>
              <a:rPr lang="en-US" sz="5400" dirty="0">
                <a:solidFill>
                  <a:srgbClr val="333333"/>
                </a:solidFill>
                <a:effectLst/>
                <a:latin typeface="Times New Roman" panose="02020603050405020304" pitchFamily="18" charset="0"/>
                <a:ea typeface="Times New Roman" panose="02020603050405020304" pitchFamily="18" charset="0"/>
              </a:rPr>
              <a:t>Nhưng Đức Khôn Ngoan đã được tất cả con cái mình biện minh cho.”</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311793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7999"/>
          </a:xfrm>
          <a:prstGeom prst="rect">
            <a:avLst/>
          </a:prstGeom>
          <a:solidFill>
            <a:srgbClr val="00B0F0"/>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6000" dirty="0">
                <a:solidFill>
                  <a:prstClr val="black"/>
                </a:solidFill>
              </a:rPr>
              <a:t>   </a:t>
            </a:r>
            <a:r>
              <a:rPr lang="en-US" sz="6000" dirty="0" err="1">
                <a:solidFill>
                  <a:prstClr val="black"/>
                </a:solidFill>
              </a:rPr>
              <a:t>Trên</a:t>
            </a:r>
            <a:r>
              <a:rPr lang="en-US" sz="6000" dirty="0">
                <a:solidFill>
                  <a:prstClr val="black"/>
                </a:solidFill>
              </a:rPr>
              <a:t> </a:t>
            </a:r>
            <a:r>
              <a:rPr lang="en-US" sz="6000" dirty="0" err="1">
                <a:solidFill>
                  <a:prstClr val="black"/>
                </a:solidFill>
              </a:rPr>
              <a:t>đường</a:t>
            </a:r>
            <a:r>
              <a:rPr lang="en-US" sz="6000" dirty="0">
                <a:solidFill>
                  <a:prstClr val="black"/>
                </a:solidFill>
              </a:rPr>
              <a:t> </a:t>
            </a:r>
            <a:r>
              <a:rPr lang="en-US" sz="6000" dirty="0" err="1">
                <a:solidFill>
                  <a:prstClr val="black"/>
                </a:solidFill>
              </a:rPr>
              <a:t>phố</a:t>
            </a:r>
            <a:r>
              <a:rPr lang="en-US" sz="6000" dirty="0">
                <a:solidFill>
                  <a:prstClr val="black"/>
                </a:solidFill>
              </a:rPr>
              <a:t> </a:t>
            </a:r>
            <a:r>
              <a:rPr lang="en-US" sz="6000" dirty="0" err="1">
                <a:solidFill>
                  <a:prstClr val="black"/>
                </a:solidFill>
              </a:rPr>
              <a:t>xứ</a:t>
            </a:r>
            <a:r>
              <a:rPr lang="en-US" sz="6000" dirty="0">
                <a:solidFill>
                  <a:prstClr val="black"/>
                </a:solidFill>
              </a:rPr>
              <a:t> Do </a:t>
            </a:r>
            <a:r>
              <a:rPr lang="en-US" sz="6000" dirty="0" err="1">
                <a:solidFill>
                  <a:prstClr val="black"/>
                </a:solidFill>
              </a:rPr>
              <a:t>Thái</a:t>
            </a:r>
            <a:r>
              <a:rPr lang="en-US" sz="6000" dirty="0">
                <a:solidFill>
                  <a:prstClr val="black"/>
                </a:solidFill>
              </a:rPr>
              <a:t>, </a:t>
            </a:r>
            <a:r>
              <a:rPr lang="en-US" sz="6000" dirty="0" err="1">
                <a:solidFill>
                  <a:prstClr val="black"/>
                </a:solidFill>
              </a:rPr>
              <a:t>thỉnh</a:t>
            </a:r>
            <a:r>
              <a:rPr lang="en-US" sz="6000" dirty="0">
                <a:solidFill>
                  <a:prstClr val="black"/>
                </a:solidFill>
              </a:rPr>
              <a:t> </a:t>
            </a:r>
            <a:r>
              <a:rPr lang="en-US" sz="6000" dirty="0" err="1">
                <a:solidFill>
                  <a:prstClr val="black"/>
                </a:solidFill>
              </a:rPr>
              <a:t>thoảng</a:t>
            </a:r>
            <a:r>
              <a:rPr lang="en-US" sz="6000" dirty="0">
                <a:solidFill>
                  <a:prstClr val="black"/>
                </a:solidFill>
              </a:rPr>
              <a:t> </a:t>
            </a:r>
            <a:r>
              <a:rPr lang="en-US" sz="6000" dirty="0" err="1">
                <a:solidFill>
                  <a:prstClr val="black"/>
                </a:solidFill>
              </a:rPr>
              <a:t>người</a:t>
            </a:r>
            <a:r>
              <a:rPr lang="en-US" sz="6000" dirty="0">
                <a:solidFill>
                  <a:prstClr val="black"/>
                </a:solidFill>
              </a:rPr>
              <a:t> ta </a:t>
            </a:r>
            <a:r>
              <a:rPr lang="en-US" sz="6000" dirty="0" err="1">
                <a:solidFill>
                  <a:prstClr val="black"/>
                </a:solidFill>
              </a:rPr>
              <a:t>gặp</a:t>
            </a:r>
            <a:r>
              <a:rPr lang="en-US" sz="6000" dirty="0">
                <a:solidFill>
                  <a:prstClr val="black"/>
                </a:solidFill>
              </a:rPr>
              <a:t> </a:t>
            </a:r>
            <a:r>
              <a:rPr lang="en-US" sz="6000" dirty="0" err="1">
                <a:solidFill>
                  <a:prstClr val="black"/>
                </a:solidFill>
              </a:rPr>
              <a:t>bọn</a:t>
            </a:r>
            <a:r>
              <a:rPr lang="en-US" sz="6000" dirty="0">
                <a:solidFill>
                  <a:prstClr val="black"/>
                </a:solidFill>
              </a:rPr>
              <a:t> </a:t>
            </a:r>
            <a:r>
              <a:rPr lang="en-US" sz="6000" dirty="0" err="1">
                <a:solidFill>
                  <a:prstClr val="black"/>
                </a:solidFill>
              </a:rPr>
              <a:t>trẻ</a:t>
            </a:r>
            <a:r>
              <a:rPr lang="en-US" sz="6000" dirty="0">
                <a:solidFill>
                  <a:prstClr val="black"/>
                </a:solidFill>
              </a:rPr>
              <a:t> con </a:t>
            </a:r>
            <a:r>
              <a:rPr lang="en-US" sz="6000" dirty="0" err="1">
                <a:solidFill>
                  <a:prstClr val="black"/>
                </a:solidFill>
              </a:rPr>
              <a:t>chơi</a:t>
            </a:r>
            <a:r>
              <a:rPr lang="en-US" sz="6000" dirty="0">
                <a:solidFill>
                  <a:prstClr val="black"/>
                </a:solidFill>
              </a:rPr>
              <a:t> </a:t>
            </a:r>
            <a:r>
              <a:rPr lang="en-US" sz="6000" dirty="0" err="1">
                <a:solidFill>
                  <a:prstClr val="black"/>
                </a:solidFill>
              </a:rPr>
              <a:t>trò</a:t>
            </a:r>
            <a:r>
              <a:rPr lang="en-US" sz="6000" dirty="0">
                <a:solidFill>
                  <a:prstClr val="black"/>
                </a:solidFill>
              </a:rPr>
              <a:t> </a:t>
            </a:r>
            <a:r>
              <a:rPr lang="en-US" sz="6000" dirty="0" err="1">
                <a:solidFill>
                  <a:prstClr val="black"/>
                </a:solidFill>
              </a:rPr>
              <a:t>đám</a:t>
            </a:r>
            <a:r>
              <a:rPr lang="en-US" sz="6000" dirty="0">
                <a:solidFill>
                  <a:prstClr val="black"/>
                </a:solidFill>
              </a:rPr>
              <a:t> </a:t>
            </a:r>
            <a:r>
              <a:rPr lang="en-US" sz="6000" dirty="0" err="1">
                <a:solidFill>
                  <a:prstClr val="black"/>
                </a:solidFill>
              </a:rPr>
              <a:t>cưới</a:t>
            </a:r>
            <a:r>
              <a:rPr lang="en-US" sz="6000" dirty="0">
                <a:solidFill>
                  <a:prstClr val="black"/>
                </a:solidFill>
              </a:rPr>
              <a:t> </a:t>
            </a:r>
            <a:r>
              <a:rPr lang="en-US" sz="6000" dirty="0" err="1">
                <a:solidFill>
                  <a:prstClr val="black"/>
                </a:solidFill>
              </a:rPr>
              <a:t>hoặc</a:t>
            </a:r>
            <a:r>
              <a:rPr lang="en-US" sz="6000" dirty="0">
                <a:solidFill>
                  <a:prstClr val="black"/>
                </a:solidFill>
              </a:rPr>
              <a:t> </a:t>
            </a:r>
            <a:r>
              <a:rPr lang="en-US" sz="6000" dirty="0" err="1">
                <a:solidFill>
                  <a:prstClr val="black"/>
                </a:solidFill>
              </a:rPr>
              <a:t>đám</a:t>
            </a:r>
            <a:r>
              <a:rPr lang="en-US" sz="6000" dirty="0">
                <a:solidFill>
                  <a:prstClr val="black"/>
                </a:solidFill>
              </a:rPr>
              <a:t> tang. </a:t>
            </a:r>
            <a:r>
              <a:rPr lang="en-US" sz="6000" dirty="0" err="1">
                <a:solidFill>
                  <a:prstClr val="black"/>
                </a:solidFill>
              </a:rPr>
              <a:t>Đám</a:t>
            </a:r>
            <a:r>
              <a:rPr lang="en-US" sz="6000" dirty="0">
                <a:solidFill>
                  <a:prstClr val="black"/>
                </a:solidFill>
              </a:rPr>
              <a:t> </a:t>
            </a:r>
            <a:r>
              <a:rPr lang="en-US" sz="6000" dirty="0" err="1">
                <a:solidFill>
                  <a:prstClr val="black"/>
                </a:solidFill>
              </a:rPr>
              <a:t>cưới</a:t>
            </a:r>
            <a:r>
              <a:rPr lang="en-US" sz="6000" dirty="0">
                <a:solidFill>
                  <a:prstClr val="black"/>
                </a:solidFill>
              </a:rPr>
              <a:t> </a:t>
            </a:r>
            <a:r>
              <a:rPr lang="en-US" sz="6000" dirty="0" err="1">
                <a:solidFill>
                  <a:prstClr val="black"/>
                </a:solidFill>
              </a:rPr>
              <a:t>thì</a:t>
            </a:r>
            <a:r>
              <a:rPr lang="en-US" sz="6000" dirty="0">
                <a:solidFill>
                  <a:prstClr val="black"/>
                </a:solidFill>
              </a:rPr>
              <a:t> </a:t>
            </a:r>
            <a:r>
              <a:rPr lang="en-US" sz="6000" dirty="0" err="1">
                <a:solidFill>
                  <a:prstClr val="black"/>
                </a:solidFill>
              </a:rPr>
              <a:t>có</a:t>
            </a:r>
            <a:r>
              <a:rPr lang="en-US" sz="6000" dirty="0">
                <a:solidFill>
                  <a:prstClr val="black"/>
                </a:solidFill>
              </a:rPr>
              <a:t> </a:t>
            </a:r>
            <a:r>
              <a:rPr lang="en-US" sz="6000" dirty="0" err="1">
                <a:solidFill>
                  <a:prstClr val="black"/>
                </a:solidFill>
              </a:rPr>
              <a:t>một</a:t>
            </a:r>
            <a:r>
              <a:rPr lang="en-US" sz="6000" dirty="0">
                <a:solidFill>
                  <a:prstClr val="black"/>
                </a:solidFill>
              </a:rPr>
              <a:t> </a:t>
            </a:r>
            <a:r>
              <a:rPr lang="en-US" sz="6000" dirty="0" err="1">
                <a:solidFill>
                  <a:prstClr val="black"/>
                </a:solidFill>
              </a:rPr>
              <a:t>nhóm</a:t>
            </a:r>
            <a:r>
              <a:rPr lang="en-US" sz="6000" dirty="0">
                <a:solidFill>
                  <a:prstClr val="black"/>
                </a:solidFill>
              </a:rPr>
              <a:t> </a:t>
            </a:r>
            <a:r>
              <a:rPr lang="en-US" sz="6000" dirty="0" err="1">
                <a:solidFill>
                  <a:prstClr val="black"/>
                </a:solidFill>
              </a:rPr>
              <a:t>thổi</a:t>
            </a:r>
            <a:r>
              <a:rPr lang="en-US" sz="6000" dirty="0">
                <a:solidFill>
                  <a:prstClr val="black"/>
                </a:solidFill>
              </a:rPr>
              <a:t> </a:t>
            </a:r>
            <a:r>
              <a:rPr lang="en-US" sz="6000" dirty="0" err="1">
                <a:solidFill>
                  <a:prstClr val="black"/>
                </a:solidFill>
              </a:rPr>
              <a:t>sáo</a:t>
            </a:r>
            <a:r>
              <a:rPr lang="en-US" sz="6000" dirty="0">
                <a:solidFill>
                  <a:prstClr val="black"/>
                </a:solidFill>
              </a:rPr>
              <a:t>, </a:t>
            </a:r>
            <a:r>
              <a:rPr lang="en-US" sz="6000" dirty="0" err="1">
                <a:solidFill>
                  <a:prstClr val="black"/>
                </a:solidFill>
              </a:rPr>
              <a:t>một</a:t>
            </a:r>
            <a:r>
              <a:rPr lang="en-US" sz="6000" dirty="0">
                <a:solidFill>
                  <a:prstClr val="black"/>
                </a:solidFill>
              </a:rPr>
              <a:t> </a:t>
            </a:r>
            <a:r>
              <a:rPr lang="en-US" sz="6000" dirty="0" err="1">
                <a:solidFill>
                  <a:prstClr val="black"/>
                </a:solidFill>
              </a:rPr>
              <a:t>nhóm</a:t>
            </a:r>
            <a:r>
              <a:rPr lang="en-US" sz="6000" dirty="0">
                <a:solidFill>
                  <a:prstClr val="black"/>
                </a:solidFill>
              </a:rPr>
              <a:t> </a:t>
            </a:r>
            <a:r>
              <a:rPr lang="en-US" sz="6000" dirty="0" err="1">
                <a:solidFill>
                  <a:prstClr val="black"/>
                </a:solidFill>
              </a:rPr>
              <a:t>múa</a:t>
            </a:r>
            <a:r>
              <a:rPr lang="en-US" sz="6000" dirty="0">
                <a:solidFill>
                  <a:prstClr val="black"/>
                </a:solidFill>
              </a:rPr>
              <a:t> </a:t>
            </a:r>
            <a:r>
              <a:rPr lang="en-US" sz="6000" dirty="0" err="1">
                <a:solidFill>
                  <a:prstClr val="black"/>
                </a:solidFill>
              </a:rPr>
              <a:t>nhảy</a:t>
            </a:r>
            <a:r>
              <a:rPr lang="en-US" sz="6000" dirty="0">
                <a:solidFill>
                  <a:prstClr val="black"/>
                </a:solidFill>
              </a:rPr>
              <a:t>. Đám tang thì có một nhóm than vãn và một nhóm khóc lóc. </a:t>
            </a:r>
            <a:endParaRPr lang="en-US" sz="6000" b="1" dirty="0">
              <a:solidFill>
                <a:prstClr val="black"/>
              </a:solidFill>
            </a:endParaRPr>
          </a:p>
        </p:txBody>
      </p:sp>
    </p:spTree>
    <p:extLst>
      <p:ext uri="{BB962C8B-B14F-4D97-AF65-F5344CB8AC3E}">
        <p14:creationId xmlns:p14="http://schemas.microsoft.com/office/powerpoint/2010/main" val="38136312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8000"/>
          </a:xfrm>
          <a:prstGeom prst="roundRect">
            <a:avLst/>
          </a:prstGeom>
          <a:scene3d>
            <a:camera prst="orthographicFront"/>
            <a:lightRig rig="threePt" dir="t"/>
          </a:scene3d>
          <a:sp3d>
            <a:bevelT prst="convex"/>
          </a:sp3d>
        </p:spPr>
      </p:pic>
    </p:spTree>
    <p:extLst>
      <p:ext uri="{BB962C8B-B14F-4D97-AF65-F5344CB8AC3E}">
        <p14:creationId xmlns:p14="http://schemas.microsoft.com/office/powerpoint/2010/main" val="2652927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buNone/>
            </a:pPr>
            <a:r>
              <a:rPr lang="en-US" sz="4400" baseline="30000" dirty="0">
                <a:solidFill>
                  <a:srgbClr val="FF0000"/>
                </a:solidFill>
                <a:effectLst/>
                <a:latin typeface="Times New Roman" panose="02020603050405020304" pitchFamily="18" charset="0"/>
                <a:ea typeface="Times New Roman" panose="02020603050405020304" pitchFamily="18" charset="0"/>
              </a:rPr>
              <a:t>8</a:t>
            </a:r>
            <a:r>
              <a:rPr lang="en-US" sz="4400" dirty="0">
                <a:solidFill>
                  <a:srgbClr val="333333"/>
                </a:solidFill>
                <a:effectLst/>
                <a:latin typeface="Times New Roman" panose="02020603050405020304" pitchFamily="18" charset="0"/>
                <a:ea typeface="Times New Roman" panose="02020603050405020304" pitchFamily="18" charset="0"/>
              </a:rPr>
              <a:t>Vì chính tôi đây, tuy dưới quyền kẻ khác, tôi cũng có lính tráng dưới quyền tôi. Tôi bảo người này : ‘Đi!’ là nó đi ; bảo người kia : ‘Đến !’ là nó đến ; và bảo người nô lệ của tôi : ‘Làm cái này !’ là nó làm.” </a:t>
            </a:r>
            <a:r>
              <a:rPr lang="en-US" sz="4400" baseline="30000" dirty="0">
                <a:solidFill>
                  <a:srgbClr val="FF0000"/>
                </a:solidFill>
                <a:effectLst/>
                <a:latin typeface="Times New Roman" panose="02020603050405020304" pitchFamily="18" charset="0"/>
                <a:ea typeface="Times New Roman" panose="02020603050405020304" pitchFamily="18" charset="0"/>
              </a:rPr>
              <a:t>9</a:t>
            </a:r>
            <a:r>
              <a:rPr lang="en-US" sz="4400" dirty="0">
                <a:solidFill>
                  <a:srgbClr val="333333"/>
                </a:solidFill>
                <a:effectLst/>
                <a:latin typeface="Times New Roman" panose="02020603050405020304" pitchFamily="18" charset="0"/>
                <a:ea typeface="Times New Roman" panose="02020603050405020304" pitchFamily="18" charset="0"/>
              </a:rPr>
              <a:t>Nghe vậy, Đức Giê-su thán phục ông ta, Người quay lại nói với đám đông đang theo Người rằng : “Tôi nói cho các ông hay : ngay cả trong dân Ít-ra-en, tôi cũng chưa thấy một người nào có lòng tin mạnh như thế .” </a:t>
            </a:r>
            <a:r>
              <a:rPr lang="en-US" sz="4400" baseline="30000" dirty="0">
                <a:solidFill>
                  <a:srgbClr val="FF0000"/>
                </a:solidFill>
                <a:effectLst/>
                <a:latin typeface="Times New Roman" panose="02020603050405020304" pitchFamily="18" charset="0"/>
                <a:ea typeface="Times New Roman" panose="02020603050405020304" pitchFamily="18" charset="0"/>
              </a:rPr>
              <a:t>10</a:t>
            </a:r>
            <a:r>
              <a:rPr lang="en-US" sz="4400" dirty="0">
                <a:solidFill>
                  <a:srgbClr val="333333"/>
                </a:solidFill>
                <a:effectLst/>
                <a:latin typeface="Times New Roman" panose="02020603050405020304" pitchFamily="18" charset="0"/>
                <a:ea typeface="Times New Roman" panose="02020603050405020304" pitchFamily="18" charset="0"/>
              </a:rPr>
              <a:t>Về đến nhà, những người đã được sai đi thấy người nô lệ đã khỏi hẳn.</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705476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7999"/>
          </a:xfrm>
          <a:prstGeom prst="rect">
            <a:avLst/>
          </a:prstGeom>
          <a:solidFill>
            <a:srgbClr val="00B0F0"/>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5400" dirty="0">
                <a:solidFill>
                  <a:prstClr val="black"/>
                </a:solidFill>
              </a:rPr>
              <a:t>	Đôi khi, giữa lúc chơi, có những đứa muốn chơi trò đám cưới và bắt những đứa khác phải theo ý chúng, nghĩa là khi chúng thổi sáo, những đứa kia phải nhảy múa, chứ không được chơi trò đám tang. </a:t>
            </a:r>
            <a:r>
              <a:rPr lang="en-US" sz="5400" dirty="0" err="1">
                <a:solidFill>
                  <a:prstClr val="black"/>
                </a:solidFill>
              </a:rPr>
              <a:t>Đó</a:t>
            </a:r>
            <a:r>
              <a:rPr lang="en-US" sz="5400" dirty="0">
                <a:solidFill>
                  <a:prstClr val="black"/>
                </a:solidFill>
              </a:rPr>
              <a:t> </a:t>
            </a:r>
            <a:r>
              <a:rPr lang="en-US" sz="5400" dirty="0" err="1">
                <a:solidFill>
                  <a:prstClr val="black"/>
                </a:solidFill>
              </a:rPr>
              <a:t>là</a:t>
            </a:r>
            <a:r>
              <a:rPr lang="en-US" sz="5400" dirty="0">
                <a:solidFill>
                  <a:prstClr val="black"/>
                </a:solidFill>
              </a:rPr>
              <a:t> </a:t>
            </a:r>
            <a:r>
              <a:rPr lang="en-US" sz="5400" dirty="0" err="1">
                <a:solidFill>
                  <a:prstClr val="black"/>
                </a:solidFill>
              </a:rPr>
              <a:t>những</a:t>
            </a:r>
            <a:r>
              <a:rPr lang="en-US" sz="5400" dirty="0">
                <a:solidFill>
                  <a:prstClr val="black"/>
                </a:solidFill>
              </a:rPr>
              <a:t> </a:t>
            </a:r>
            <a:r>
              <a:rPr lang="en-US" sz="5400" dirty="0" err="1">
                <a:solidFill>
                  <a:prstClr val="black"/>
                </a:solidFill>
              </a:rPr>
              <a:t>đứa</a:t>
            </a:r>
            <a:r>
              <a:rPr lang="en-US" sz="5400" dirty="0">
                <a:solidFill>
                  <a:prstClr val="black"/>
                </a:solidFill>
              </a:rPr>
              <a:t> </a:t>
            </a:r>
            <a:r>
              <a:rPr lang="en-US" sz="5400" dirty="0" err="1">
                <a:solidFill>
                  <a:prstClr val="black"/>
                </a:solidFill>
              </a:rPr>
              <a:t>trẻ</a:t>
            </a:r>
            <a:r>
              <a:rPr lang="en-US" sz="5400" dirty="0">
                <a:solidFill>
                  <a:prstClr val="black"/>
                </a:solidFill>
              </a:rPr>
              <a:t> </a:t>
            </a:r>
            <a:r>
              <a:rPr lang="en-US" sz="5400" dirty="0" err="1">
                <a:solidFill>
                  <a:prstClr val="black"/>
                </a:solidFill>
              </a:rPr>
              <a:t>khó</a:t>
            </a:r>
            <a:r>
              <a:rPr lang="en-US" sz="5400" dirty="0">
                <a:solidFill>
                  <a:prstClr val="black"/>
                </a:solidFill>
              </a:rPr>
              <a:t> </a:t>
            </a:r>
            <a:r>
              <a:rPr lang="en-US" sz="5400" dirty="0" err="1">
                <a:solidFill>
                  <a:prstClr val="black"/>
                </a:solidFill>
              </a:rPr>
              <a:t>tính</a:t>
            </a:r>
            <a:r>
              <a:rPr lang="en-US" sz="5400" dirty="0">
                <a:solidFill>
                  <a:prstClr val="black"/>
                </a:solidFill>
              </a:rPr>
              <a:t>, </a:t>
            </a:r>
            <a:r>
              <a:rPr lang="en-US" sz="5400" dirty="0" err="1">
                <a:solidFill>
                  <a:prstClr val="black"/>
                </a:solidFill>
              </a:rPr>
              <a:t>chỉ</a:t>
            </a:r>
            <a:r>
              <a:rPr lang="en-US" sz="5400" dirty="0">
                <a:solidFill>
                  <a:prstClr val="black"/>
                </a:solidFill>
              </a:rPr>
              <a:t> </a:t>
            </a:r>
            <a:r>
              <a:rPr lang="en-US" sz="5400" dirty="0" err="1">
                <a:solidFill>
                  <a:prstClr val="black"/>
                </a:solidFill>
              </a:rPr>
              <a:t>muốn</a:t>
            </a:r>
            <a:r>
              <a:rPr lang="en-US" sz="5400" dirty="0">
                <a:solidFill>
                  <a:prstClr val="black"/>
                </a:solidFill>
              </a:rPr>
              <a:t> </a:t>
            </a:r>
            <a:r>
              <a:rPr lang="en-US" sz="5400" dirty="0" err="1">
                <a:solidFill>
                  <a:prstClr val="black"/>
                </a:solidFill>
              </a:rPr>
              <a:t>mọi</a:t>
            </a:r>
            <a:r>
              <a:rPr lang="en-US" sz="5400" dirty="0">
                <a:solidFill>
                  <a:prstClr val="black"/>
                </a:solidFill>
              </a:rPr>
              <a:t> </a:t>
            </a:r>
            <a:r>
              <a:rPr lang="en-US" sz="5400" dirty="0" err="1">
                <a:solidFill>
                  <a:prstClr val="black"/>
                </a:solidFill>
              </a:rPr>
              <a:t>đứa</a:t>
            </a:r>
            <a:r>
              <a:rPr lang="en-US" sz="5400" dirty="0">
                <a:solidFill>
                  <a:prstClr val="black"/>
                </a:solidFill>
              </a:rPr>
              <a:t> </a:t>
            </a:r>
            <a:r>
              <a:rPr lang="en-US" sz="5400" dirty="0" err="1">
                <a:solidFill>
                  <a:prstClr val="black"/>
                </a:solidFill>
              </a:rPr>
              <a:t>trẻ</a:t>
            </a:r>
            <a:r>
              <a:rPr lang="en-US" sz="5400" dirty="0">
                <a:solidFill>
                  <a:prstClr val="black"/>
                </a:solidFill>
              </a:rPr>
              <a:t> </a:t>
            </a:r>
            <a:r>
              <a:rPr lang="en-US" sz="5400" dirty="0" err="1">
                <a:solidFill>
                  <a:prstClr val="black"/>
                </a:solidFill>
              </a:rPr>
              <a:t>khác</a:t>
            </a:r>
            <a:r>
              <a:rPr lang="en-US" sz="5400" dirty="0">
                <a:solidFill>
                  <a:prstClr val="black"/>
                </a:solidFill>
              </a:rPr>
              <a:t> </a:t>
            </a:r>
            <a:r>
              <a:rPr lang="en-US" sz="5400" dirty="0" err="1">
                <a:solidFill>
                  <a:prstClr val="black"/>
                </a:solidFill>
              </a:rPr>
              <a:t>phải</a:t>
            </a:r>
            <a:r>
              <a:rPr lang="en-US" sz="5400" dirty="0">
                <a:solidFill>
                  <a:prstClr val="black"/>
                </a:solidFill>
              </a:rPr>
              <a:t> </a:t>
            </a:r>
            <a:r>
              <a:rPr lang="en-US" sz="5400" dirty="0" err="1">
                <a:solidFill>
                  <a:prstClr val="black"/>
                </a:solidFill>
              </a:rPr>
              <a:t>làm</a:t>
            </a:r>
            <a:r>
              <a:rPr lang="en-US" sz="5400" dirty="0">
                <a:solidFill>
                  <a:prstClr val="black"/>
                </a:solidFill>
              </a:rPr>
              <a:t> </a:t>
            </a:r>
            <a:r>
              <a:rPr lang="en-US" sz="5400" dirty="0" err="1">
                <a:solidFill>
                  <a:prstClr val="black"/>
                </a:solidFill>
              </a:rPr>
              <a:t>theo</a:t>
            </a:r>
            <a:r>
              <a:rPr lang="en-US" sz="5400" dirty="0">
                <a:solidFill>
                  <a:prstClr val="black"/>
                </a:solidFill>
              </a:rPr>
              <a:t> ý </a:t>
            </a:r>
            <a:r>
              <a:rPr lang="en-US" sz="5400" dirty="0" err="1">
                <a:solidFill>
                  <a:prstClr val="black"/>
                </a:solidFill>
              </a:rPr>
              <a:t>chúng</a:t>
            </a:r>
            <a:r>
              <a:rPr lang="en-US" sz="5400" dirty="0">
                <a:solidFill>
                  <a:prstClr val="black"/>
                </a:solidFill>
              </a:rPr>
              <a:t>.</a:t>
            </a:r>
          </a:p>
        </p:txBody>
      </p:sp>
    </p:spTree>
    <p:extLst>
      <p:ext uri="{BB962C8B-B14F-4D97-AF65-F5344CB8AC3E}">
        <p14:creationId xmlns:p14="http://schemas.microsoft.com/office/powerpoint/2010/main" val="41759935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6310648" cy="6857999"/>
          </a:xfrm>
          <a:prstGeom prst="roundRect">
            <a:avLst/>
          </a:prstGeom>
          <a:solidFill>
            <a:schemeClr val="accent3">
              <a:lumMod val="20000"/>
              <a:lumOff val="80000"/>
            </a:schemeClr>
          </a:solidFill>
          <a:scene3d>
            <a:camera prst="orthographicFront"/>
            <a:lightRig rig="threePt" dir="t"/>
          </a:scene3d>
          <a:sp3d>
            <a:bevelT prst="convex"/>
          </a:sp3d>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10000"/>
              </a:lnSpc>
            </a:pPr>
            <a:r>
              <a:rPr lang="en-US" sz="8000" i="1" dirty="0">
                <a:solidFill>
                  <a:srgbClr val="D927D9"/>
                </a:solidFill>
              </a:rPr>
              <a:t>T</a:t>
            </a:r>
            <a:r>
              <a:rPr lang="vi-VN" sz="8000" i="1" dirty="0" err="1">
                <a:solidFill>
                  <a:srgbClr val="D927D9"/>
                </a:solidFill>
              </a:rPr>
              <a:t>ụi</a:t>
            </a:r>
            <a:r>
              <a:rPr lang="vi-VN" sz="8000" i="1" dirty="0">
                <a:solidFill>
                  <a:srgbClr val="D927D9"/>
                </a:solidFill>
              </a:rPr>
              <a:t> tôi hát bài đưa đám,</a:t>
            </a:r>
            <a:r>
              <a:rPr lang="en-US" sz="8000" i="1" dirty="0">
                <a:solidFill>
                  <a:srgbClr val="D927D9"/>
                </a:solidFill>
              </a:rPr>
              <a:t> </a:t>
            </a:r>
            <a:r>
              <a:rPr lang="vi-VN" sz="8000" i="1" dirty="0">
                <a:solidFill>
                  <a:srgbClr val="D927D9"/>
                </a:solidFill>
              </a:rPr>
              <a:t>mà các anh không khóc than.</a:t>
            </a:r>
            <a:endParaRPr lang="en-US" sz="8000" i="1" dirty="0">
              <a:solidFill>
                <a:srgbClr val="D927D9"/>
              </a:solidFill>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0648" y="-1"/>
            <a:ext cx="5881352" cy="6875005"/>
          </a:xfrm>
          <a:prstGeom prst="roundRect">
            <a:avLst/>
          </a:prstGeom>
          <a:scene3d>
            <a:camera prst="orthographicFront"/>
            <a:lightRig rig="threePt" dir="t"/>
          </a:scene3d>
          <a:sp3d>
            <a:bevelT prst="convex"/>
          </a:sp3d>
        </p:spPr>
      </p:pic>
    </p:spTree>
    <p:extLst>
      <p:ext uri="{BB962C8B-B14F-4D97-AF65-F5344CB8AC3E}">
        <p14:creationId xmlns:p14="http://schemas.microsoft.com/office/powerpoint/2010/main" val="3699979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0"/>
            <a:ext cx="6774287" cy="6857999"/>
          </a:xfrm>
          <a:prstGeom prst="roundRect">
            <a:avLst/>
          </a:prstGeom>
          <a:solidFill>
            <a:schemeClr val="accent4">
              <a:lumMod val="20000"/>
              <a:lumOff val="80000"/>
            </a:schemeClr>
          </a:solidFill>
          <a:scene3d>
            <a:camera prst="orthographicFront"/>
            <a:lightRig rig="threePt" dir="t"/>
          </a:scene3d>
          <a:sp3d>
            <a:bevelT prst="convex"/>
          </a:sp3d>
        </p:spPr>
        <p:txBody>
          <a:bodyPr vert="horz" lIns="91440" tIns="45720" rIns="91440" bIns="45720" rtlCol="0" anchor="ct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10000"/>
              </a:lnSpc>
            </a:pPr>
            <a:r>
              <a:rPr lang="en-US" sz="4400" i="1">
                <a:solidFill>
                  <a:srgbClr val="D927D9"/>
                </a:solidFill>
              </a:rPr>
              <a:t>"Thật vậy, ông Gio-an Tẩy Giả đến, không ăn bánh, không uống rượu, thì các ông bảo: "Ông ta bị quỷ ám. Con Người đến, cũng ăn cũng uống như ai, thì các ông lại bảo: "Đây là tay ăn nhậu, bạn bè với quân thu thuế và phường tội lỗi. </a:t>
            </a:r>
            <a:endParaRPr lang="en-US" sz="4400">
              <a:solidFill>
                <a:srgbClr val="D927D9"/>
              </a:solidFill>
            </a:endParaRPr>
          </a:p>
        </p:txBody>
      </p:sp>
      <p:pic>
        <p:nvPicPr>
          <p:cNvPr id="4" name="Picture 2" descr="Hình ảnh có liên qu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4287" y="-1"/>
            <a:ext cx="5417713" cy="6857865"/>
          </a:xfrm>
          <a:prstGeom prst="roundRect">
            <a:avLst/>
          </a:prstGeom>
          <a:noFill/>
          <a:scene3d>
            <a:camera prst="orthographicFront"/>
            <a:lightRig rig="threePt" dir="t"/>
          </a:scene3d>
          <a:sp3d>
            <a:bevelT prst="convex"/>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1314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7999"/>
          </a:xfrm>
          <a:prstGeom prst="rect">
            <a:avLst/>
          </a:prstGeom>
          <a:solidFill>
            <a:srgbClr val="00B0F0"/>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5400" dirty="0">
                <a:solidFill>
                  <a:prstClr val="black"/>
                </a:solidFill>
              </a:rPr>
              <a:t>   </a:t>
            </a:r>
            <a:r>
              <a:rPr lang="en-US" sz="5400" dirty="0" err="1">
                <a:solidFill>
                  <a:prstClr val="black"/>
                </a:solidFill>
              </a:rPr>
              <a:t>Chúa</a:t>
            </a:r>
            <a:r>
              <a:rPr lang="en-US" sz="5400" dirty="0">
                <a:solidFill>
                  <a:prstClr val="black"/>
                </a:solidFill>
              </a:rPr>
              <a:t> Giê-su lấy lại sự việc trẻ con chơi đùa này để áp dụng cho biệt phái và luật sĩ, những đối thủ của Ngài. </a:t>
            </a:r>
            <a:r>
              <a:rPr lang="en-US" sz="5400" dirty="0" err="1">
                <a:solidFill>
                  <a:prstClr val="black"/>
                </a:solidFill>
              </a:rPr>
              <a:t>Họ</a:t>
            </a:r>
            <a:r>
              <a:rPr lang="en-US" sz="5400" dirty="0">
                <a:solidFill>
                  <a:prstClr val="black"/>
                </a:solidFill>
              </a:rPr>
              <a:t> </a:t>
            </a:r>
            <a:r>
              <a:rPr lang="en-US" sz="5400" dirty="0" err="1">
                <a:solidFill>
                  <a:prstClr val="black"/>
                </a:solidFill>
              </a:rPr>
              <a:t>là</a:t>
            </a:r>
            <a:r>
              <a:rPr lang="en-US" sz="5400" dirty="0">
                <a:solidFill>
                  <a:prstClr val="black"/>
                </a:solidFill>
              </a:rPr>
              <a:t> </a:t>
            </a:r>
            <a:r>
              <a:rPr lang="en-US" sz="5400" dirty="0" err="1">
                <a:solidFill>
                  <a:prstClr val="black"/>
                </a:solidFill>
              </a:rPr>
              <a:t>những</a:t>
            </a:r>
            <a:r>
              <a:rPr lang="en-US" sz="5400" dirty="0">
                <a:solidFill>
                  <a:prstClr val="black"/>
                </a:solidFill>
              </a:rPr>
              <a:t> </a:t>
            </a:r>
            <a:r>
              <a:rPr lang="en-US" sz="5400" dirty="0" err="1">
                <a:solidFill>
                  <a:prstClr val="black"/>
                </a:solidFill>
              </a:rPr>
              <a:t>kẻ</a:t>
            </a:r>
            <a:r>
              <a:rPr lang="en-US" sz="5400" dirty="0">
                <a:solidFill>
                  <a:prstClr val="black"/>
                </a:solidFill>
              </a:rPr>
              <a:t> </a:t>
            </a:r>
            <a:r>
              <a:rPr lang="en-US" sz="5400" dirty="0" err="1">
                <a:solidFill>
                  <a:prstClr val="black"/>
                </a:solidFill>
              </a:rPr>
              <a:t>khó</a:t>
            </a:r>
            <a:r>
              <a:rPr lang="en-US" sz="5400" dirty="0">
                <a:solidFill>
                  <a:prstClr val="black"/>
                </a:solidFill>
              </a:rPr>
              <a:t> </a:t>
            </a:r>
            <a:r>
              <a:rPr lang="en-US" sz="5400" dirty="0" err="1">
                <a:solidFill>
                  <a:prstClr val="black"/>
                </a:solidFill>
              </a:rPr>
              <a:t>tính</a:t>
            </a:r>
            <a:r>
              <a:rPr lang="en-US" sz="5400" dirty="0">
                <a:solidFill>
                  <a:prstClr val="black"/>
                </a:solidFill>
              </a:rPr>
              <a:t> </a:t>
            </a:r>
            <a:r>
              <a:rPr lang="en-US" sz="5400" dirty="0" err="1">
                <a:solidFill>
                  <a:prstClr val="black"/>
                </a:solidFill>
              </a:rPr>
              <a:t>như</a:t>
            </a:r>
            <a:r>
              <a:rPr lang="en-US" sz="5400" dirty="0">
                <a:solidFill>
                  <a:prstClr val="black"/>
                </a:solidFill>
              </a:rPr>
              <a:t> </a:t>
            </a:r>
            <a:r>
              <a:rPr lang="en-US" sz="5400" dirty="0" err="1">
                <a:solidFill>
                  <a:prstClr val="black"/>
                </a:solidFill>
              </a:rPr>
              <a:t>những</a:t>
            </a:r>
            <a:r>
              <a:rPr lang="en-US" sz="5400" dirty="0">
                <a:solidFill>
                  <a:prstClr val="black"/>
                </a:solidFill>
              </a:rPr>
              <a:t> </a:t>
            </a:r>
            <a:r>
              <a:rPr lang="en-US" sz="5400" dirty="0" err="1">
                <a:solidFill>
                  <a:prstClr val="black"/>
                </a:solidFill>
              </a:rPr>
              <a:t>đứa</a:t>
            </a:r>
            <a:r>
              <a:rPr lang="en-US" sz="5400" dirty="0">
                <a:solidFill>
                  <a:prstClr val="black"/>
                </a:solidFill>
              </a:rPr>
              <a:t> </a:t>
            </a:r>
            <a:r>
              <a:rPr lang="en-US" sz="5400" dirty="0" err="1">
                <a:solidFill>
                  <a:prstClr val="black"/>
                </a:solidFill>
              </a:rPr>
              <a:t>trẻ</a:t>
            </a:r>
            <a:r>
              <a:rPr lang="en-US" sz="5400" dirty="0">
                <a:solidFill>
                  <a:prstClr val="black"/>
                </a:solidFill>
              </a:rPr>
              <a:t> </a:t>
            </a:r>
            <a:r>
              <a:rPr lang="en-US" sz="5400" dirty="0" err="1">
                <a:solidFill>
                  <a:prstClr val="black"/>
                </a:solidFill>
              </a:rPr>
              <a:t>khó</a:t>
            </a:r>
            <a:r>
              <a:rPr lang="en-US" sz="5400" dirty="0">
                <a:solidFill>
                  <a:prstClr val="black"/>
                </a:solidFill>
              </a:rPr>
              <a:t> </a:t>
            </a:r>
            <a:r>
              <a:rPr lang="en-US" sz="5400" dirty="0" err="1">
                <a:solidFill>
                  <a:prstClr val="black"/>
                </a:solidFill>
              </a:rPr>
              <a:t>tính</a:t>
            </a:r>
            <a:r>
              <a:rPr lang="en-US" sz="5400" dirty="0">
                <a:solidFill>
                  <a:prstClr val="black"/>
                </a:solidFill>
              </a:rPr>
              <a:t>. Họ luôn chỉ biết lấy ý mình và bản thân mình làm trung tâm và bắt mọi người khác phải theo họ. </a:t>
            </a:r>
          </a:p>
        </p:txBody>
      </p:sp>
    </p:spTree>
    <p:extLst>
      <p:ext uri="{BB962C8B-B14F-4D97-AF65-F5344CB8AC3E}">
        <p14:creationId xmlns:p14="http://schemas.microsoft.com/office/powerpoint/2010/main" val="36631653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1999" cy="6880561"/>
          </a:xfrm>
          <a:prstGeom prst="rect">
            <a:avLst/>
          </a:prstGeom>
          <a:scene3d>
            <a:camera prst="orthographicFront"/>
            <a:lightRig rig="threePt" dir="t"/>
          </a:scene3d>
          <a:sp3d>
            <a:bevelT w="139700" prst="cross"/>
          </a:sp3d>
        </p:spPr>
      </p:pic>
    </p:spTree>
    <p:extLst>
      <p:ext uri="{BB962C8B-B14F-4D97-AF65-F5344CB8AC3E}">
        <p14:creationId xmlns:p14="http://schemas.microsoft.com/office/powerpoint/2010/main" val="2417264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7999"/>
          </a:xfrm>
          <a:prstGeom prst="rect">
            <a:avLst/>
          </a:prstGeom>
          <a:solidFill>
            <a:srgbClr val="00B0F0"/>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5400" dirty="0">
                <a:solidFill>
                  <a:prstClr val="black"/>
                </a:solidFill>
              </a:rPr>
              <a:t>	Ai làm sai ý họ thì lập tức bị chỉ trích và lên án. </a:t>
            </a:r>
            <a:r>
              <a:rPr lang="en-US" sz="5400" dirty="0" err="1">
                <a:solidFill>
                  <a:prstClr val="black"/>
                </a:solidFill>
              </a:rPr>
              <a:t>Nhưng</a:t>
            </a:r>
            <a:r>
              <a:rPr lang="en-US" sz="5400" dirty="0">
                <a:solidFill>
                  <a:prstClr val="black"/>
                </a:solidFill>
              </a:rPr>
              <a:t> </a:t>
            </a:r>
            <a:r>
              <a:rPr lang="en-US" sz="5400" dirty="0" err="1">
                <a:solidFill>
                  <a:prstClr val="black"/>
                </a:solidFill>
              </a:rPr>
              <a:t>vì</a:t>
            </a:r>
            <a:r>
              <a:rPr lang="en-US" sz="5400" dirty="0">
                <a:solidFill>
                  <a:prstClr val="black"/>
                </a:solidFill>
              </a:rPr>
              <a:t> </a:t>
            </a:r>
            <a:r>
              <a:rPr lang="en-US" sz="5400" dirty="0" err="1">
                <a:solidFill>
                  <a:prstClr val="black"/>
                </a:solidFill>
              </a:rPr>
              <a:t>họ</a:t>
            </a:r>
            <a:r>
              <a:rPr lang="en-US" sz="5400" dirty="0">
                <a:solidFill>
                  <a:prstClr val="black"/>
                </a:solidFill>
              </a:rPr>
              <a:t> </a:t>
            </a:r>
            <a:r>
              <a:rPr lang="en-US" sz="5400" dirty="0" err="1">
                <a:solidFill>
                  <a:prstClr val="black"/>
                </a:solidFill>
              </a:rPr>
              <a:t>độc</a:t>
            </a:r>
            <a:r>
              <a:rPr lang="en-US" sz="5400" dirty="0">
                <a:solidFill>
                  <a:prstClr val="black"/>
                </a:solidFill>
              </a:rPr>
              <a:t> </a:t>
            </a:r>
            <a:r>
              <a:rPr lang="en-US" sz="5400" dirty="0" err="1">
                <a:solidFill>
                  <a:prstClr val="black"/>
                </a:solidFill>
              </a:rPr>
              <a:t>tôn</a:t>
            </a:r>
            <a:r>
              <a:rPr lang="en-US" sz="5400" dirty="0">
                <a:solidFill>
                  <a:prstClr val="black"/>
                </a:solidFill>
              </a:rPr>
              <a:t>, </a:t>
            </a:r>
            <a:r>
              <a:rPr lang="en-US" sz="5400" dirty="0" err="1">
                <a:solidFill>
                  <a:prstClr val="black"/>
                </a:solidFill>
              </a:rPr>
              <a:t>nên</a:t>
            </a:r>
            <a:r>
              <a:rPr lang="en-US" sz="5400" dirty="0">
                <a:solidFill>
                  <a:prstClr val="black"/>
                </a:solidFill>
              </a:rPr>
              <a:t> </a:t>
            </a:r>
            <a:r>
              <a:rPr lang="en-US" sz="5400" dirty="0" err="1">
                <a:solidFill>
                  <a:prstClr val="black"/>
                </a:solidFill>
              </a:rPr>
              <a:t>họa</a:t>
            </a:r>
            <a:r>
              <a:rPr lang="en-US" sz="5400" dirty="0">
                <a:solidFill>
                  <a:prstClr val="black"/>
                </a:solidFill>
              </a:rPr>
              <a:t> </a:t>
            </a:r>
            <a:r>
              <a:rPr lang="en-US" sz="5400" dirty="0" err="1">
                <a:solidFill>
                  <a:prstClr val="black"/>
                </a:solidFill>
              </a:rPr>
              <a:t>hoằn</a:t>
            </a:r>
            <a:r>
              <a:rPr lang="en-US" sz="5400" dirty="0">
                <a:solidFill>
                  <a:prstClr val="black"/>
                </a:solidFill>
              </a:rPr>
              <a:t> </a:t>
            </a:r>
            <a:r>
              <a:rPr lang="en-US" sz="5400" dirty="0" err="1">
                <a:solidFill>
                  <a:prstClr val="black"/>
                </a:solidFill>
              </a:rPr>
              <a:t>người</a:t>
            </a:r>
            <a:r>
              <a:rPr lang="en-US" sz="5400" dirty="0">
                <a:solidFill>
                  <a:prstClr val="black"/>
                </a:solidFill>
              </a:rPr>
              <a:t> </a:t>
            </a:r>
            <a:r>
              <a:rPr lang="en-US" sz="5400" dirty="0" err="1">
                <a:solidFill>
                  <a:prstClr val="black"/>
                </a:solidFill>
              </a:rPr>
              <a:t>khác</a:t>
            </a:r>
            <a:r>
              <a:rPr lang="en-US" sz="5400" dirty="0">
                <a:solidFill>
                  <a:prstClr val="black"/>
                </a:solidFill>
              </a:rPr>
              <a:t> </a:t>
            </a:r>
            <a:r>
              <a:rPr lang="en-US" sz="5400" dirty="0" err="1">
                <a:solidFill>
                  <a:prstClr val="black"/>
                </a:solidFill>
              </a:rPr>
              <a:t>mới</a:t>
            </a:r>
            <a:r>
              <a:rPr lang="en-US" sz="5400" dirty="0">
                <a:solidFill>
                  <a:prstClr val="black"/>
                </a:solidFill>
              </a:rPr>
              <a:t> </a:t>
            </a:r>
            <a:r>
              <a:rPr lang="en-US" sz="5400" dirty="0" err="1">
                <a:solidFill>
                  <a:prstClr val="black"/>
                </a:solidFill>
              </a:rPr>
              <a:t>làm</a:t>
            </a:r>
            <a:r>
              <a:rPr lang="en-US" sz="5400" dirty="0">
                <a:solidFill>
                  <a:prstClr val="black"/>
                </a:solidFill>
              </a:rPr>
              <a:t> </a:t>
            </a:r>
            <a:r>
              <a:rPr lang="en-US" sz="5400" dirty="0" err="1">
                <a:solidFill>
                  <a:prstClr val="black"/>
                </a:solidFill>
              </a:rPr>
              <a:t>họ</a:t>
            </a:r>
            <a:r>
              <a:rPr lang="en-US" sz="5400" dirty="0">
                <a:solidFill>
                  <a:prstClr val="black"/>
                </a:solidFill>
              </a:rPr>
              <a:t> </a:t>
            </a:r>
            <a:r>
              <a:rPr lang="en-US" sz="5400" dirty="0" err="1">
                <a:solidFill>
                  <a:prstClr val="black"/>
                </a:solidFill>
              </a:rPr>
              <a:t>hài</a:t>
            </a:r>
            <a:r>
              <a:rPr lang="en-US" sz="5400" dirty="0">
                <a:solidFill>
                  <a:prstClr val="black"/>
                </a:solidFill>
              </a:rPr>
              <a:t> </a:t>
            </a:r>
            <a:r>
              <a:rPr lang="en-US" sz="5400" dirty="0" err="1">
                <a:solidFill>
                  <a:prstClr val="black"/>
                </a:solidFill>
              </a:rPr>
              <a:t>lòng</a:t>
            </a:r>
            <a:r>
              <a:rPr lang="en-US" sz="5400" dirty="0">
                <a:solidFill>
                  <a:prstClr val="black"/>
                </a:solidFill>
              </a:rPr>
              <a:t> </a:t>
            </a:r>
            <a:r>
              <a:rPr lang="en-US" sz="5400" dirty="0" err="1">
                <a:solidFill>
                  <a:prstClr val="black"/>
                </a:solidFill>
              </a:rPr>
              <a:t>được</a:t>
            </a:r>
            <a:r>
              <a:rPr lang="en-US" sz="5400" dirty="0">
                <a:solidFill>
                  <a:prstClr val="black"/>
                </a:solidFill>
              </a:rPr>
              <a:t>. </a:t>
            </a:r>
            <a:r>
              <a:rPr lang="en-US" sz="5400" dirty="0" err="1">
                <a:solidFill>
                  <a:prstClr val="black"/>
                </a:solidFill>
              </a:rPr>
              <a:t>Chính</a:t>
            </a:r>
            <a:r>
              <a:rPr lang="en-US" sz="5400" dirty="0">
                <a:solidFill>
                  <a:prstClr val="black"/>
                </a:solidFill>
              </a:rPr>
              <a:t> </a:t>
            </a:r>
            <a:r>
              <a:rPr lang="en-US" sz="5400" dirty="0" err="1">
                <a:solidFill>
                  <a:prstClr val="black"/>
                </a:solidFill>
              </a:rPr>
              <a:t>vì</a:t>
            </a:r>
            <a:r>
              <a:rPr lang="en-US" sz="5400" dirty="0">
                <a:solidFill>
                  <a:prstClr val="black"/>
                </a:solidFill>
              </a:rPr>
              <a:t> </a:t>
            </a:r>
            <a:r>
              <a:rPr lang="en-US" sz="5400" dirty="0" err="1">
                <a:solidFill>
                  <a:prstClr val="black"/>
                </a:solidFill>
              </a:rPr>
              <a:t>thế</a:t>
            </a:r>
            <a:r>
              <a:rPr lang="en-US" sz="5400" dirty="0">
                <a:solidFill>
                  <a:prstClr val="black"/>
                </a:solidFill>
              </a:rPr>
              <a:t>, Gio-an </a:t>
            </a:r>
            <a:r>
              <a:rPr lang="en-US" sz="5400" dirty="0" err="1">
                <a:solidFill>
                  <a:prstClr val="black"/>
                </a:solidFill>
              </a:rPr>
              <a:t>tẩy</a:t>
            </a:r>
            <a:r>
              <a:rPr lang="en-US" sz="5400" dirty="0">
                <a:solidFill>
                  <a:prstClr val="black"/>
                </a:solidFill>
              </a:rPr>
              <a:t> </a:t>
            </a:r>
            <a:r>
              <a:rPr lang="en-US" sz="5400" dirty="0" err="1">
                <a:solidFill>
                  <a:prstClr val="black"/>
                </a:solidFill>
              </a:rPr>
              <a:t>giả</a:t>
            </a:r>
            <a:r>
              <a:rPr lang="en-US" sz="5400" dirty="0">
                <a:solidFill>
                  <a:prstClr val="black"/>
                </a:solidFill>
              </a:rPr>
              <a:t> </a:t>
            </a:r>
            <a:r>
              <a:rPr lang="en-US" sz="5400" dirty="0" err="1">
                <a:solidFill>
                  <a:prstClr val="black"/>
                </a:solidFill>
              </a:rPr>
              <a:t>cũng</a:t>
            </a:r>
            <a:r>
              <a:rPr lang="en-US" sz="5400" dirty="0">
                <a:solidFill>
                  <a:prstClr val="black"/>
                </a:solidFill>
              </a:rPr>
              <a:t> </a:t>
            </a:r>
            <a:r>
              <a:rPr lang="en-US" sz="5400" dirty="0" err="1">
                <a:solidFill>
                  <a:prstClr val="black"/>
                </a:solidFill>
              </a:rPr>
              <a:t>bị</a:t>
            </a:r>
            <a:r>
              <a:rPr lang="en-US" sz="5400" dirty="0">
                <a:solidFill>
                  <a:prstClr val="black"/>
                </a:solidFill>
              </a:rPr>
              <a:t> </a:t>
            </a:r>
            <a:r>
              <a:rPr lang="en-US" sz="5400" dirty="0" err="1">
                <a:solidFill>
                  <a:prstClr val="black"/>
                </a:solidFill>
              </a:rPr>
              <a:t>chê</a:t>
            </a:r>
            <a:r>
              <a:rPr lang="en-US" sz="5400" dirty="0">
                <a:solidFill>
                  <a:prstClr val="black"/>
                </a:solidFill>
              </a:rPr>
              <a:t> bai, </a:t>
            </a:r>
            <a:r>
              <a:rPr lang="en-US" sz="5400" dirty="0" err="1">
                <a:solidFill>
                  <a:prstClr val="black"/>
                </a:solidFill>
              </a:rPr>
              <a:t>Chúa</a:t>
            </a:r>
            <a:r>
              <a:rPr lang="en-US" sz="5400" dirty="0">
                <a:solidFill>
                  <a:prstClr val="black"/>
                </a:solidFill>
              </a:rPr>
              <a:t> </a:t>
            </a:r>
            <a:r>
              <a:rPr lang="en-US" sz="5400" dirty="0" err="1">
                <a:solidFill>
                  <a:prstClr val="black"/>
                </a:solidFill>
              </a:rPr>
              <a:t>Giê-su</a:t>
            </a:r>
            <a:r>
              <a:rPr lang="en-US" sz="5400" dirty="0">
                <a:solidFill>
                  <a:prstClr val="black"/>
                </a:solidFill>
              </a:rPr>
              <a:t> </a:t>
            </a:r>
            <a:r>
              <a:rPr lang="en-US" sz="5400" dirty="0" err="1">
                <a:solidFill>
                  <a:prstClr val="black"/>
                </a:solidFill>
              </a:rPr>
              <a:t>đến</a:t>
            </a:r>
            <a:r>
              <a:rPr lang="en-US" sz="5400" dirty="0">
                <a:solidFill>
                  <a:prstClr val="black"/>
                </a:solidFill>
              </a:rPr>
              <a:t> </a:t>
            </a:r>
            <a:r>
              <a:rPr lang="en-US" sz="5400" dirty="0" err="1">
                <a:solidFill>
                  <a:prstClr val="black"/>
                </a:solidFill>
              </a:rPr>
              <a:t>cũng</a:t>
            </a:r>
            <a:r>
              <a:rPr lang="en-US" sz="5400" dirty="0">
                <a:solidFill>
                  <a:prstClr val="black"/>
                </a:solidFill>
              </a:rPr>
              <a:t> </a:t>
            </a:r>
            <a:r>
              <a:rPr lang="en-US" sz="5400" dirty="0" err="1">
                <a:solidFill>
                  <a:prstClr val="black"/>
                </a:solidFill>
              </a:rPr>
              <a:t>bị</a:t>
            </a:r>
            <a:r>
              <a:rPr lang="en-US" sz="5400" dirty="0">
                <a:solidFill>
                  <a:prstClr val="black"/>
                </a:solidFill>
              </a:rPr>
              <a:t> </a:t>
            </a:r>
            <a:r>
              <a:rPr lang="en-US" sz="5400" dirty="0" err="1">
                <a:solidFill>
                  <a:prstClr val="black"/>
                </a:solidFill>
              </a:rPr>
              <a:t>lên</a:t>
            </a:r>
            <a:r>
              <a:rPr lang="en-US" sz="5400" dirty="0">
                <a:solidFill>
                  <a:prstClr val="black"/>
                </a:solidFill>
              </a:rPr>
              <a:t> </a:t>
            </a:r>
            <a:r>
              <a:rPr lang="en-US" sz="5400" dirty="0" err="1">
                <a:solidFill>
                  <a:prstClr val="black"/>
                </a:solidFill>
              </a:rPr>
              <a:t>án</a:t>
            </a:r>
            <a:r>
              <a:rPr lang="en-US" sz="5400" dirty="0">
                <a:solidFill>
                  <a:prstClr val="black"/>
                </a:solidFill>
              </a:rPr>
              <a:t>, </a:t>
            </a:r>
            <a:r>
              <a:rPr lang="en-US" sz="5400" dirty="0" err="1">
                <a:solidFill>
                  <a:prstClr val="black"/>
                </a:solidFill>
              </a:rPr>
              <a:t>tuy</a:t>
            </a:r>
            <a:r>
              <a:rPr lang="en-US" sz="5400" dirty="0">
                <a:solidFill>
                  <a:prstClr val="black"/>
                </a:solidFill>
              </a:rPr>
              <a:t> </a:t>
            </a:r>
            <a:r>
              <a:rPr lang="en-US" sz="5400" dirty="0" err="1">
                <a:solidFill>
                  <a:prstClr val="black"/>
                </a:solidFill>
              </a:rPr>
              <a:t>rằng</a:t>
            </a:r>
            <a:r>
              <a:rPr lang="en-US" sz="5400" dirty="0">
                <a:solidFill>
                  <a:prstClr val="black"/>
                </a:solidFill>
              </a:rPr>
              <a:t> </a:t>
            </a:r>
            <a:r>
              <a:rPr lang="en-US" sz="5400" dirty="0" err="1">
                <a:solidFill>
                  <a:prstClr val="black"/>
                </a:solidFill>
              </a:rPr>
              <a:t>hai</a:t>
            </a:r>
            <a:r>
              <a:rPr lang="en-US" sz="5400" dirty="0">
                <a:solidFill>
                  <a:prstClr val="black"/>
                </a:solidFill>
              </a:rPr>
              <a:t> </a:t>
            </a:r>
            <a:r>
              <a:rPr lang="en-US" sz="5400" dirty="0" err="1">
                <a:solidFill>
                  <a:prstClr val="black"/>
                </a:solidFill>
              </a:rPr>
              <a:t>vị</a:t>
            </a:r>
            <a:r>
              <a:rPr lang="en-US" sz="5400" dirty="0">
                <a:solidFill>
                  <a:prstClr val="black"/>
                </a:solidFill>
              </a:rPr>
              <a:t> </a:t>
            </a:r>
            <a:r>
              <a:rPr lang="en-US" sz="5400" dirty="0" err="1">
                <a:solidFill>
                  <a:prstClr val="black"/>
                </a:solidFill>
              </a:rPr>
              <a:t>có</a:t>
            </a:r>
            <a:r>
              <a:rPr lang="en-US" sz="5400" dirty="0">
                <a:solidFill>
                  <a:prstClr val="black"/>
                </a:solidFill>
              </a:rPr>
              <a:t> </a:t>
            </a:r>
            <a:r>
              <a:rPr lang="en-US" sz="5400" dirty="0" err="1">
                <a:solidFill>
                  <a:prstClr val="black"/>
                </a:solidFill>
              </a:rPr>
              <a:t>hai</a:t>
            </a:r>
            <a:r>
              <a:rPr lang="en-US" sz="5400" dirty="0">
                <a:solidFill>
                  <a:prstClr val="black"/>
                </a:solidFill>
              </a:rPr>
              <a:t> </a:t>
            </a:r>
            <a:r>
              <a:rPr lang="en-US" sz="5400" dirty="0" err="1">
                <a:solidFill>
                  <a:prstClr val="black"/>
                </a:solidFill>
              </a:rPr>
              <a:t>lối</a:t>
            </a:r>
            <a:r>
              <a:rPr lang="en-US" sz="5400" dirty="0">
                <a:solidFill>
                  <a:prstClr val="black"/>
                </a:solidFill>
              </a:rPr>
              <a:t> </a:t>
            </a:r>
            <a:r>
              <a:rPr lang="en-US" sz="5400" dirty="0" err="1">
                <a:solidFill>
                  <a:prstClr val="black"/>
                </a:solidFill>
              </a:rPr>
              <a:t>sống</a:t>
            </a:r>
            <a:r>
              <a:rPr lang="en-US" sz="5400" dirty="0">
                <a:solidFill>
                  <a:prstClr val="black"/>
                </a:solidFill>
              </a:rPr>
              <a:t> </a:t>
            </a:r>
            <a:r>
              <a:rPr lang="en-US" sz="5400" dirty="0" err="1">
                <a:solidFill>
                  <a:prstClr val="black"/>
                </a:solidFill>
              </a:rPr>
              <a:t>hoàn</a:t>
            </a:r>
            <a:r>
              <a:rPr lang="en-US" sz="5400" dirty="0">
                <a:solidFill>
                  <a:prstClr val="black"/>
                </a:solidFill>
              </a:rPr>
              <a:t> </a:t>
            </a:r>
            <a:r>
              <a:rPr lang="en-US" sz="5400" dirty="0" err="1">
                <a:solidFill>
                  <a:prstClr val="black"/>
                </a:solidFill>
              </a:rPr>
              <a:t>toàn</a:t>
            </a:r>
            <a:r>
              <a:rPr lang="en-US" sz="5400" dirty="0">
                <a:solidFill>
                  <a:prstClr val="black"/>
                </a:solidFill>
              </a:rPr>
              <a:t> </a:t>
            </a:r>
            <a:r>
              <a:rPr lang="en-US" sz="5400" dirty="0" err="1">
                <a:solidFill>
                  <a:prstClr val="black"/>
                </a:solidFill>
              </a:rPr>
              <a:t>khác</a:t>
            </a:r>
            <a:r>
              <a:rPr lang="en-US" sz="5400" dirty="0">
                <a:solidFill>
                  <a:prstClr val="black"/>
                </a:solidFill>
              </a:rPr>
              <a:t> </a:t>
            </a:r>
            <a:r>
              <a:rPr lang="en-US" sz="5400" dirty="0" err="1">
                <a:solidFill>
                  <a:prstClr val="black"/>
                </a:solidFill>
              </a:rPr>
              <a:t>nhau</a:t>
            </a:r>
            <a:r>
              <a:rPr lang="en-US" sz="5400" dirty="0">
                <a:solidFill>
                  <a:prstClr val="black"/>
                </a:solidFill>
              </a:rPr>
              <a:t> </a:t>
            </a:r>
            <a:r>
              <a:rPr lang="en-US" sz="5400" dirty="0" err="1">
                <a:solidFill>
                  <a:prstClr val="black"/>
                </a:solidFill>
              </a:rPr>
              <a:t>về</a:t>
            </a:r>
            <a:r>
              <a:rPr lang="en-US" sz="5400" dirty="0">
                <a:solidFill>
                  <a:prstClr val="black"/>
                </a:solidFill>
              </a:rPr>
              <a:t> </a:t>
            </a:r>
            <a:r>
              <a:rPr lang="en-US" sz="5400" dirty="0" err="1">
                <a:solidFill>
                  <a:prstClr val="black"/>
                </a:solidFill>
              </a:rPr>
              <a:t>bề</a:t>
            </a:r>
            <a:r>
              <a:rPr lang="en-US" sz="5400" dirty="0">
                <a:solidFill>
                  <a:prstClr val="black"/>
                </a:solidFill>
              </a:rPr>
              <a:t> </a:t>
            </a:r>
            <a:r>
              <a:rPr lang="en-US" sz="5400" dirty="0" err="1">
                <a:solidFill>
                  <a:prstClr val="black"/>
                </a:solidFill>
              </a:rPr>
              <a:t>ngoài</a:t>
            </a:r>
            <a:r>
              <a:rPr lang="en-US" sz="5400" dirty="0">
                <a:solidFill>
                  <a:prstClr val="black"/>
                </a:solidFill>
              </a:rPr>
              <a:t>.</a:t>
            </a:r>
          </a:p>
        </p:txBody>
      </p:sp>
    </p:spTree>
    <p:extLst>
      <p:ext uri="{BB962C8B-B14F-4D97-AF65-F5344CB8AC3E}">
        <p14:creationId xmlns:p14="http://schemas.microsoft.com/office/powerpoint/2010/main" val="24931756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l">
              <a:lnSpc>
                <a:spcPct val="107000"/>
              </a:lnSpc>
              <a:spcBef>
                <a:spcPts val="750"/>
              </a:spcBef>
              <a:spcAft>
                <a:spcPts val="750"/>
              </a:spcAft>
              <a:buNone/>
            </a:pP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6/.</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Tội</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gười</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phụ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nữ</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tha</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(Lc7,36-50). </a:t>
            </a:r>
            <a:endParaRPr lang="en-US" sz="4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4400" baseline="30000" dirty="0">
                <a:solidFill>
                  <a:srgbClr val="FF0000"/>
                </a:solidFill>
                <a:effectLst/>
                <a:latin typeface="Times New Roman" panose="02020603050405020304" pitchFamily="18" charset="0"/>
                <a:ea typeface="Times New Roman" panose="02020603050405020304" pitchFamily="18" charset="0"/>
              </a:rPr>
              <a:t>36</a:t>
            </a:r>
            <a:r>
              <a:rPr lang="en-US" sz="4400" dirty="0">
                <a:solidFill>
                  <a:srgbClr val="333333"/>
                </a:solidFill>
                <a:effectLst/>
                <a:latin typeface="Times New Roman" panose="02020603050405020304" pitchFamily="18" charset="0"/>
                <a:ea typeface="Times New Roman" panose="02020603050405020304" pitchFamily="18" charset="0"/>
              </a:rPr>
              <a:t>Có người thuộc nhóm Pha-ri-sêu mời Đức Giê-su dùng bữa với mình. Đức Giê-su đến nhà người Pha-ri-sêu ấy và vào bàn ăn . </a:t>
            </a:r>
            <a:r>
              <a:rPr lang="en-US" sz="4400" baseline="30000" dirty="0">
                <a:solidFill>
                  <a:srgbClr val="FF0000"/>
                </a:solidFill>
                <a:effectLst/>
                <a:latin typeface="Times New Roman" panose="02020603050405020304" pitchFamily="18" charset="0"/>
                <a:ea typeface="Times New Roman" panose="02020603050405020304" pitchFamily="18" charset="0"/>
              </a:rPr>
              <a:t>37</a:t>
            </a:r>
            <a:r>
              <a:rPr lang="en-US" sz="4400" dirty="0">
                <a:solidFill>
                  <a:srgbClr val="333333"/>
                </a:solidFill>
                <a:effectLst/>
                <a:latin typeface="Times New Roman" panose="02020603050405020304" pitchFamily="18" charset="0"/>
                <a:ea typeface="Times New Roman" panose="02020603050405020304" pitchFamily="18" charset="0"/>
              </a:rPr>
              <a:t>Bỗng một phụ nữ vốn là người tội lỗi trong thành, biết được Người đang dùng bữa tại nhà ông Pha-ri-sêu, liền đem theo một bình bạch ngọc đựng dầu thơm. </a:t>
            </a:r>
            <a:r>
              <a:rPr lang="en-US" sz="4400" baseline="30000" dirty="0">
                <a:solidFill>
                  <a:srgbClr val="FF0000"/>
                </a:solidFill>
                <a:effectLst/>
                <a:latin typeface="Times New Roman" panose="02020603050405020304" pitchFamily="18" charset="0"/>
                <a:ea typeface="Times New Roman" panose="02020603050405020304" pitchFamily="18" charset="0"/>
              </a:rPr>
              <a:t>38</a:t>
            </a:r>
            <a:r>
              <a:rPr lang="en-US" sz="4400" dirty="0">
                <a:solidFill>
                  <a:srgbClr val="333333"/>
                </a:solidFill>
                <a:effectLst/>
                <a:latin typeface="Times New Roman" panose="02020603050405020304" pitchFamily="18" charset="0"/>
                <a:ea typeface="Times New Roman" panose="02020603050405020304" pitchFamily="18" charset="0"/>
              </a:rPr>
              <a:t>Chị đứng đằng sau, sát chân Người mà khóc, lấy nước mắt mà tưới ướt chân Người. Chị lấy tóc mình mà lau, rồi hôn chân Người và lấy dầu thơm mà đổ lên.</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472650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 y="0"/>
            <a:ext cx="12192001" cy="940904"/>
          </a:xfrm>
          <a:prstGeom prst="roundRect">
            <a:avLst/>
          </a:prstGeom>
          <a:solidFill>
            <a:schemeClr val="accent6">
              <a:lumMod val="20000"/>
              <a:lumOff val="80000"/>
            </a:schemeClr>
          </a:solidFill>
          <a:scene3d>
            <a:camera prst="orthographicFront"/>
            <a:lightRig rig="threePt" dir="t"/>
          </a:scene3d>
          <a:sp3d>
            <a:bevelT prst="convex"/>
          </a:sp3d>
        </p:spPr>
        <p:txBody>
          <a:bodyPr vert="horz" lIns="91440" tIns="45720" rIns="91440" bIns="45720" rtlCol="0" anchor="ctr">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3600" b="1" dirty="0">
                <a:solidFill>
                  <a:srgbClr val="70AD47">
                    <a:lumMod val="75000"/>
                  </a:srgbClr>
                </a:solidFill>
              </a:rPr>
              <a:t>5. Người phụ nữ tội lỗi đã được tha thứ và đã yêu mến Chúa nhiều</a:t>
            </a:r>
            <a:endParaRPr lang="en-US" sz="3600" dirty="0">
              <a:solidFill>
                <a:srgbClr val="70AD47">
                  <a:lumMod val="75000"/>
                </a:srgbClr>
              </a:solidFill>
            </a:endParaRPr>
          </a:p>
        </p:txBody>
      </p:sp>
      <p:pic>
        <p:nvPicPr>
          <p:cNvPr id="29698" name="Picture 2" descr="Jesus Anointed by a Sinful Woman -Lk | Listen to God, Receive Grace">
            <a:extLst>
              <a:ext uri="{FF2B5EF4-FFF2-40B4-BE49-F238E27FC236}">
                <a16:creationId xmlns:a16="http://schemas.microsoft.com/office/drawing/2014/main" xmlns="" id="{4052684C-6438-4AE7-9E79-914562FE5C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0782" y="940904"/>
            <a:ext cx="10270435" cy="5917096"/>
          </a:xfrm>
          <a:prstGeom prst="roundRect">
            <a:avLst/>
          </a:prstGeom>
          <a:noFill/>
          <a:scene3d>
            <a:camera prst="orthographicFront"/>
            <a:lightRig rig="threePt" dir="t"/>
          </a:scene3d>
          <a:sp3d>
            <a:bevelT prst="convex"/>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2596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29698"/>
                                        </p:tgtEl>
                                        <p:attrNameLst>
                                          <p:attrName>style.visibility</p:attrName>
                                        </p:attrNameLst>
                                      </p:cBhvr>
                                      <p:to>
                                        <p:strVal val="visible"/>
                                      </p:to>
                                    </p:set>
                                    <p:animEffect transition="in" filter="circle(in)">
                                      <p:cBhvr>
                                        <p:cTn id="10" dur="20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fontScale="92500"/>
          </a:bodyPr>
          <a:lstStyle/>
          <a:p>
            <a:pPr marL="0" indent="0" algn="just">
              <a:spcBef>
                <a:spcPts val="750"/>
              </a:spcBef>
              <a:buNone/>
            </a:pPr>
            <a:r>
              <a:rPr lang="en-US" sz="4800" baseline="30000" dirty="0">
                <a:solidFill>
                  <a:srgbClr val="FF0000"/>
                </a:solidFill>
                <a:effectLst/>
                <a:latin typeface="Times New Roman" panose="02020603050405020304" pitchFamily="18" charset="0"/>
                <a:ea typeface="Times New Roman" panose="02020603050405020304" pitchFamily="18" charset="0"/>
              </a:rPr>
              <a:t>39</a:t>
            </a:r>
            <a:r>
              <a:rPr lang="en-US" sz="4800" dirty="0">
                <a:solidFill>
                  <a:srgbClr val="333333"/>
                </a:solidFill>
                <a:effectLst/>
                <a:latin typeface="Times New Roman" panose="02020603050405020304" pitchFamily="18" charset="0"/>
                <a:ea typeface="Times New Roman" panose="02020603050405020304" pitchFamily="18" charset="0"/>
              </a:rPr>
              <a:t>Thấy vậy, ông Pha-ri-sêu đã mời Người liền nghĩ bụng rằng : “Nếu quả thật ông này là ngôn sứ, thì hẳn phải biết người đàn bà đang đụng vào mình là ai, là thứ người nào : một người tội lỗi !” </a:t>
            </a:r>
            <a:r>
              <a:rPr lang="en-US" sz="4800" baseline="30000" dirty="0">
                <a:solidFill>
                  <a:srgbClr val="FF0000"/>
                </a:solidFill>
                <a:effectLst/>
                <a:latin typeface="Times New Roman" panose="02020603050405020304" pitchFamily="18" charset="0"/>
                <a:ea typeface="Times New Roman" panose="02020603050405020304" pitchFamily="18" charset="0"/>
              </a:rPr>
              <a:t>40</a:t>
            </a:r>
            <a:r>
              <a:rPr lang="en-US" sz="4800" dirty="0">
                <a:solidFill>
                  <a:srgbClr val="333333"/>
                </a:solidFill>
                <a:effectLst/>
                <a:latin typeface="Times New Roman" panose="02020603050405020304" pitchFamily="18" charset="0"/>
                <a:ea typeface="Times New Roman" panose="02020603050405020304" pitchFamily="18" charset="0"/>
              </a:rPr>
              <a:t>Đức Giê-su lên tiếng bảo ông : “Này ông Si-môn, tôi có điều muốn nói với ông !” Ông ấy thưa : “Dạ, xin Thầy cứ nói.” </a:t>
            </a:r>
            <a:r>
              <a:rPr lang="en-US" sz="4800" baseline="30000" dirty="0">
                <a:solidFill>
                  <a:srgbClr val="FF0000"/>
                </a:solidFill>
                <a:effectLst/>
                <a:latin typeface="Times New Roman" panose="02020603050405020304" pitchFamily="18" charset="0"/>
                <a:ea typeface="Times New Roman" panose="02020603050405020304" pitchFamily="18" charset="0"/>
              </a:rPr>
              <a:t>41</a:t>
            </a:r>
            <a:r>
              <a:rPr lang="en-US" sz="4800" dirty="0">
                <a:solidFill>
                  <a:srgbClr val="333333"/>
                </a:solidFill>
                <a:effectLst/>
                <a:latin typeface="Times New Roman" panose="02020603050405020304" pitchFamily="18" charset="0"/>
                <a:ea typeface="Times New Roman" panose="02020603050405020304" pitchFamily="18" charset="0"/>
              </a:rPr>
              <a:t>Đức Giê-su nói : “Một chủ nợ kia có hai con nợ : một người nợ năm trăm quan tiền, một người năm chục. </a:t>
            </a:r>
            <a:r>
              <a:rPr lang="en-US" sz="4800" baseline="30000" dirty="0">
                <a:solidFill>
                  <a:srgbClr val="FF0000"/>
                </a:solidFill>
                <a:effectLst/>
                <a:latin typeface="Times New Roman" panose="02020603050405020304" pitchFamily="18" charset="0"/>
                <a:ea typeface="Times New Roman" panose="02020603050405020304" pitchFamily="18" charset="0"/>
              </a:rPr>
              <a:t>42</a:t>
            </a:r>
            <a:r>
              <a:rPr lang="en-US" sz="4800" dirty="0">
                <a:solidFill>
                  <a:srgbClr val="333333"/>
                </a:solidFill>
                <a:effectLst/>
                <a:latin typeface="Times New Roman" panose="02020603050405020304" pitchFamily="18" charset="0"/>
                <a:ea typeface="Times New Roman" panose="02020603050405020304" pitchFamily="18" charset="0"/>
              </a:rPr>
              <a:t>Vì họ không có gì để trả, nên chủ nợ đã thương tình tha cho cả hai. Vậy trong hai người đó, ai mến chủ nợ hơn ?” </a:t>
            </a:r>
            <a:endParaRPr lang="en-US" sz="4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383034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buNone/>
            </a:pPr>
            <a:r>
              <a:rPr lang="en-US" sz="4400" baseline="30000" dirty="0">
                <a:solidFill>
                  <a:srgbClr val="FF0000"/>
                </a:solidFill>
                <a:effectLst/>
                <a:latin typeface="Times New Roman" panose="02020603050405020304" pitchFamily="18" charset="0"/>
                <a:ea typeface="Times New Roman" panose="02020603050405020304" pitchFamily="18" charset="0"/>
              </a:rPr>
              <a:t>43</a:t>
            </a:r>
            <a:r>
              <a:rPr lang="en-US" sz="4400" dirty="0">
                <a:solidFill>
                  <a:srgbClr val="333333"/>
                </a:solidFill>
                <a:effectLst/>
                <a:latin typeface="Times New Roman" panose="02020603050405020304" pitchFamily="18" charset="0"/>
                <a:ea typeface="Times New Roman" panose="02020603050405020304" pitchFamily="18" charset="0"/>
              </a:rPr>
              <a:t>Ông Si-môn đáp : “Tôi thiết tưởng là người đã được tha nhiều hơn.” Đức Giê-su bảo : “Ông xét đúng lắm.”</a:t>
            </a:r>
            <a:r>
              <a:rPr lang="en-US" sz="4400" baseline="30000" dirty="0">
                <a:solidFill>
                  <a:srgbClr val="FF0000"/>
                </a:solidFill>
                <a:effectLst/>
                <a:latin typeface="Times New Roman" panose="02020603050405020304" pitchFamily="18" charset="0"/>
                <a:ea typeface="Times New Roman" panose="02020603050405020304" pitchFamily="18" charset="0"/>
              </a:rPr>
              <a:t> 44</a:t>
            </a:r>
            <a:r>
              <a:rPr lang="en-US" sz="4400" dirty="0">
                <a:solidFill>
                  <a:srgbClr val="333333"/>
                </a:solidFill>
                <a:effectLst/>
                <a:latin typeface="Times New Roman" panose="02020603050405020304" pitchFamily="18" charset="0"/>
                <a:ea typeface="Times New Roman" panose="02020603050405020304" pitchFamily="18" charset="0"/>
              </a:rPr>
              <a:t>Rồi quay lại phía người phụ nữ, Người nói với ông Si-môn : “Ông thấy người phụ nữ này chứ ? Tôi vào nhà ông : nước lã, ông cũng không đổ lên chân tôi, còn chị ấy đã lấy nước mắt tưới ướt chân tôi, rồi lấy tóc mình mà lau. </a:t>
            </a:r>
            <a:r>
              <a:rPr lang="en-US" sz="4400" baseline="30000" dirty="0">
                <a:solidFill>
                  <a:srgbClr val="FF0000"/>
                </a:solidFill>
                <a:effectLst/>
                <a:latin typeface="Times New Roman" panose="02020603050405020304" pitchFamily="18" charset="0"/>
                <a:ea typeface="Times New Roman" panose="02020603050405020304" pitchFamily="18" charset="0"/>
              </a:rPr>
              <a:t>45</a:t>
            </a:r>
            <a:r>
              <a:rPr lang="en-US" sz="4400" dirty="0">
                <a:solidFill>
                  <a:srgbClr val="333333"/>
                </a:solidFill>
                <a:effectLst/>
                <a:latin typeface="Times New Roman" panose="02020603050405020304" pitchFamily="18" charset="0"/>
                <a:ea typeface="Times New Roman" panose="02020603050405020304" pitchFamily="18" charset="0"/>
              </a:rPr>
              <a:t>Ông đã chẳng hôn tôi một cái, còn chị ấy từ lúc vào đây, đã không ngừng hôn chân tôi. </a:t>
            </a:r>
            <a:endParaRPr lang="en-US" sz="4400" dirty="0"/>
          </a:p>
        </p:txBody>
      </p:sp>
    </p:spTree>
    <p:extLst>
      <p:ext uri="{BB962C8B-B14F-4D97-AF65-F5344CB8AC3E}">
        <p14:creationId xmlns:p14="http://schemas.microsoft.com/office/powerpoint/2010/main" val="116427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 y="0"/>
            <a:ext cx="12192000" cy="914399"/>
          </a:xfrm>
          <a:prstGeom prst="roundRect">
            <a:avLst/>
          </a:prstGeom>
          <a:solidFill>
            <a:schemeClr val="accent2">
              <a:lumMod val="40000"/>
              <a:lumOff val="60000"/>
            </a:schemeClr>
          </a:solidFill>
          <a:scene3d>
            <a:camera prst="orthographicFront"/>
            <a:lightRig rig="threePt" dir="t"/>
          </a:scene3d>
          <a:sp3d>
            <a:bevelT prst="slope"/>
          </a:sp3d>
        </p:spPr>
        <p:txBody>
          <a:bodyPr vert="horz" lIns="91440" tIns="45720" rIns="91440" bIns="45720" rtlCol="0" anchor="ctr">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n-US" sz="4800" b="1" dirty="0">
                <a:solidFill>
                  <a:srgbClr val="0070C0"/>
                </a:solidFill>
              </a:rPr>
              <a:t>Tiếp Tục Sứ Mạng Của ĐG Tại Miền Nam</a:t>
            </a:r>
            <a:endParaRPr lang="en-US" sz="4800" dirty="0">
              <a:solidFill>
                <a:srgbClr val="0070C0"/>
              </a:solidFill>
            </a:endParaRPr>
          </a:p>
        </p:txBody>
      </p:sp>
      <p:sp>
        <p:nvSpPr>
          <p:cNvPr id="4" name="Subtitle 2"/>
          <p:cNvSpPr txBox="1">
            <a:spLocks/>
          </p:cNvSpPr>
          <p:nvPr/>
        </p:nvSpPr>
        <p:spPr>
          <a:xfrm>
            <a:off x="0" y="914399"/>
            <a:ext cx="2849217" cy="5943598"/>
          </a:xfrm>
          <a:prstGeom prst="roundRect">
            <a:avLst/>
          </a:prstGeom>
          <a:solidFill>
            <a:schemeClr val="accent6">
              <a:lumMod val="20000"/>
              <a:lumOff val="80000"/>
            </a:schemeClr>
          </a:solidFill>
          <a:scene3d>
            <a:camera prst="orthographicFront"/>
            <a:lightRig rig="threePt" dir="t"/>
          </a:scene3d>
          <a:sp3d>
            <a:bevelT prst="slope"/>
          </a:sp3d>
        </p:spPr>
        <p:txBody>
          <a:bodyPr vert="horz" lIns="91440" tIns="45720" rIns="91440" bIns="45720" rtlCol="0" anchor="ctr">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50000"/>
              </a:lnSpc>
            </a:pPr>
            <a:r>
              <a:rPr lang="en-US" sz="4000" b="1" dirty="0">
                <a:solidFill>
                  <a:srgbClr val="92D050"/>
                </a:solidFill>
              </a:rPr>
              <a:t>1. Đức Giê-su chữa người nô lệ của một đại đội trưởng (Mt 8:5-13)</a:t>
            </a:r>
            <a:endParaRPr lang="en-US" sz="4000" dirty="0">
              <a:solidFill>
                <a:srgbClr val="92D050"/>
              </a:solidFill>
            </a:endParaRPr>
          </a:p>
        </p:txBody>
      </p:sp>
      <p:pic>
        <p:nvPicPr>
          <p:cNvPr id="1026" name="Picture 2" descr="https://giaophanphucuong.org/Image/Picture/LoiChua/ChuGiai/Chu-giai-Tin-mung-Lc-7%2C1-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9217" y="915986"/>
            <a:ext cx="9342783" cy="5942012"/>
          </a:xfrm>
          <a:prstGeom prst="roundRect">
            <a:avLst/>
          </a:prstGeom>
          <a:noFill/>
          <a:scene3d>
            <a:camera prst="orthographicFront"/>
            <a:lightRig rig="threePt" dir="t"/>
          </a:scene3d>
          <a:sp3d>
            <a:bevelT prst="slope"/>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700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par>
                                <p:cTn id="11" presetID="6" presetClass="entr" presetSubtype="16"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circle(in)">
                                      <p:cBhvr>
                                        <p:cTn id="13"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2"/>
          <p:cNvSpPr txBox="1">
            <a:spLocks/>
          </p:cNvSpPr>
          <p:nvPr/>
        </p:nvSpPr>
        <p:spPr>
          <a:xfrm>
            <a:off x="-16437" y="0"/>
            <a:ext cx="12192000" cy="701898"/>
          </a:xfrm>
          <a:prstGeom prst="roundRect">
            <a:avLst/>
          </a:prstGeom>
          <a:solidFill>
            <a:schemeClr val="accent1">
              <a:lumMod val="20000"/>
              <a:lumOff val="80000"/>
            </a:schemeClr>
          </a:solidFill>
          <a:scene3d>
            <a:camera prst="orthographicFront"/>
            <a:lightRig rig="threePt" dir="t"/>
          </a:scene3d>
          <a:sp3d>
            <a:bevelT w="139700" prst="cross"/>
          </a:sp3d>
        </p:spPr>
        <p:txBody>
          <a:bodyPr vert="horz" lIns="91440" tIns="45720" rIns="91440" bIns="45720" rtlCol="0" anchor="ctr">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3200" b="1" i="1" dirty="0" err="1">
                <a:solidFill>
                  <a:srgbClr val="FF0000"/>
                </a:solidFill>
              </a:rPr>
              <a:t>Chú</a:t>
            </a:r>
            <a:r>
              <a:rPr lang="en-US" sz="3200" b="1" i="1" dirty="0">
                <a:solidFill>
                  <a:srgbClr val="FF0000"/>
                </a:solidFill>
              </a:rPr>
              <a:t> </a:t>
            </a:r>
            <a:r>
              <a:rPr lang="en-US" sz="3200" b="1" i="1" dirty="0" err="1">
                <a:solidFill>
                  <a:srgbClr val="FF0000"/>
                </a:solidFill>
              </a:rPr>
              <a:t>thích</a:t>
            </a:r>
            <a:r>
              <a:rPr lang="en-US" sz="3200" b="1" i="1" dirty="0">
                <a:solidFill>
                  <a:srgbClr val="FF0000"/>
                </a:solidFill>
              </a:rPr>
              <a:t> : </a:t>
            </a:r>
            <a:r>
              <a:rPr lang="en-US" sz="3200" b="1" i="1" dirty="0" err="1">
                <a:solidFill>
                  <a:srgbClr val="002060"/>
                </a:solidFill>
              </a:rPr>
              <a:t>Đây</a:t>
            </a:r>
            <a:r>
              <a:rPr lang="en-US" sz="3200" b="1" i="1" dirty="0">
                <a:solidFill>
                  <a:srgbClr val="002060"/>
                </a:solidFill>
              </a:rPr>
              <a:t> </a:t>
            </a:r>
            <a:r>
              <a:rPr lang="en-US" sz="3200" b="1" i="1" dirty="0" err="1">
                <a:solidFill>
                  <a:srgbClr val="002060"/>
                </a:solidFill>
              </a:rPr>
              <a:t>là</a:t>
            </a:r>
            <a:r>
              <a:rPr lang="en-US" sz="3200" b="1" i="1" dirty="0">
                <a:solidFill>
                  <a:srgbClr val="002060"/>
                </a:solidFill>
              </a:rPr>
              <a:t> </a:t>
            </a:r>
            <a:r>
              <a:rPr lang="en-US" sz="3200" b="1" i="1" dirty="0" err="1">
                <a:solidFill>
                  <a:srgbClr val="002060"/>
                </a:solidFill>
              </a:rPr>
              <a:t>một</a:t>
            </a:r>
            <a:r>
              <a:rPr lang="en-US" sz="3200" b="1" i="1" dirty="0">
                <a:solidFill>
                  <a:srgbClr val="002060"/>
                </a:solidFill>
              </a:rPr>
              <a:t> </a:t>
            </a:r>
            <a:r>
              <a:rPr lang="en-US" sz="3200" b="1" i="1" dirty="0" err="1">
                <a:solidFill>
                  <a:srgbClr val="002060"/>
                </a:solidFill>
              </a:rPr>
              <a:t>phong</a:t>
            </a:r>
            <a:r>
              <a:rPr lang="en-US" sz="3200" b="1" i="1" dirty="0">
                <a:solidFill>
                  <a:srgbClr val="002060"/>
                </a:solidFill>
              </a:rPr>
              <a:t> </a:t>
            </a:r>
            <a:r>
              <a:rPr lang="en-US" sz="3200" b="1" i="1" dirty="0" err="1">
                <a:solidFill>
                  <a:srgbClr val="002060"/>
                </a:solidFill>
              </a:rPr>
              <a:t>tục</a:t>
            </a:r>
            <a:r>
              <a:rPr lang="en-US" sz="3200" b="1" i="1" dirty="0">
                <a:solidFill>
                  <a:srgbClr val="002060"/>
                </a:solidFill>
              </a:rPr>
              <a:t> </a:t>
            </a:r>
            <a:r>
              <a:rPr lang="en-US" sz="3200" b="1" i="1" dirty="0" err="1">
                <a:solidFill>
                  <a:srgbClr val="002060"/>
                </a:solidFill>
              </a:rPr>
              <a:t>hiếu</a:t>
            </a:r>
            <a:r>
              <a:rPr lang="en-US" sz="3200" b="1" i="1" dirty="0">
                <a:solidFill>
                  <a:srgbClr val="002060"/>
                </a:solidFill>
              </a:rPr>
              <a:t> </a:t>
            </a:r>
            <a:r>
              <a:rPr lang="en-US" sz="3200" b="1" i="1" dirty="0" err="1">
                <a:solidFill>
                  <a:srgbClr val="002060"/>
                </a:solidFill>
              </a:rPr>
              <a:t>khách</a:t>
            </a:r>
            <a:r>
              <a:rPr lang="en-US" sz="3200" b="1" i="1" dirty="0">
                <a:solidFill>
                  <a:srgbClr val="002060"/>
                </a:solidFill>
              </a:rPr>
              <a:t> </a:t>
            </a:r>
            <a:r>
              <a:rPr lang="en-US" sz="3200" b="1" i="1" dirty="0" err="1">
                <a:solidFill>
                  <a:srgbClr val="002060"/>
                </a:solidFill>
              </a:rPr>
              <a:t>của</a:t>
            </a:r>
            <a:r>
              <a:rPr lang="en-US" sz="3200" b="1" i="1" dirty="0">
                <a:solidFill>
                  <a:srgbClr val="002060"/>
                </a:solidFill>
              </a:rPr>
              <a:t> </a:t>
            </a:r>
            <a:r>
              <a:rPr lang="en-US" sz="3200" b="1" i="1" dirty="0" err="1">
                <a:solidFill>
                  <a:srgbClr val="002060"/>
                </a:solidFill>
              </a:rPr>
              <a:t>người</a:t>
            </a:r>
            <a:r>
              <a:rPr lang="en-US" sz="3200" b="1" i="1" dirty="0">
                <a:solidFill>
                  <a:srgbClr val="002060"/>
                </a:solidFill>
              </a:rPr>
              <a:t> </a:t>
            </a:r>
            <a:r>
              <a:rPr lang="en-US" sz="3200" b="1" i="1" dirty="0" err="1">
                <a:solidFill>
                  <a:srgbClr val="002060"/>
                </a:solidFill>
              </a:rPr>
              <a:t>Đông</a:t>
            </a:r>
            <a:r>
              <a:rPr lang="en-US" sz="3200" b="1" i="1" dirty="0">
                <a:solidFill>
                  <a:srgbClr val="002060"/>
                </a:solidFill>
              </a:rPr>
              <a:t> </a:t>
            </a:r>
            <a:r>
              <a:rPr lang="en-US" sz="3200" b="1" i="1" dirty="0" err="1">
                <a:solidFill>
                  <a:srgbClr val="002060"/>
                </a:solidFill>
              </a:rPr>
              <a:t>Phương</a:t>
            </a:r>
            <a:r>
              <a:rPr lang="en-US" sz="3200" b="1" i="1" dirty="0">
                <a:solidFill>
                  <a:srgbClr val="002060"/>
                </a:solidFill>
              </a:rPr>
              <a:t>:</a:t>
            </a:r>
            <a:endParaRPr lang="en-US" sz="3200" b="1" dirty="0">
              <a:solidFill>
                <a:srgbClr val="002060"/>
              </a:solidFill>
            </a:endParaRPr>
          </a:p>
        </p:txBody>
      </p:sp>
      <p:pic>
        <p:nvPicPr>
          <p:cNvPr id="28678" name="Picture 6" descr="Me You Have Not Always: Holy Monday and Notre Dame de Paris – gloria.tv">
            <a:extLst>
              <a:ext uri="{FF2B5EF4-FFF2-40B4-BE49-F238E27FC236}">
                <a16:creationId xmlns:a16="http://schemas.microsoft.com/office/drawing/2014/main" xmlns="" id="{652DDF73-A499-4502-82D8-B5294362D8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487" y="767798"/>
            <a:ext cx="10827026" cy="6090202"/>
          </a:xfrm>
          <a:prstGeom prst="round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0953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28678"/>
                                        </p:tgtEl>
                                        <p:attrNameLst>
                                          <p:attrName>style.visibility</p:attrName>
                                        </p:attrNameLst>
                                      </p:cBhvr>
                                      <p:to>
                                        <p:strVal val="visible"/>
                                      </p:to>
                                    </p:set>
                                    <p:animEffect transition="in" filter="circle(in)">
                                      <p:cBhvr>
                                        <p:cTn id="10" dur="20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buNone/>
            </a:pPr>
            <a:r>
              <a:rPr lang="en-US" sz="4400" baseline="30000" dirty="0">
                <a:solidFill>
                  <a:srgbClr val="FF0000"/>
                </a:solidFill>
                <a:effectLst/>
                <a:latin typeface="Times New Roman" panose="02020603050405020304" pitchFamily="18" charset="0"/>
                <a:ea typeface="Times New Roman" panose="02020603050405020304" pitchFamily="18" charset="0"/>
              </a:rPr>
              <a:t>46</a:t>
            </a:r>
            <a:r>
              <a:rPr lang="en-US" sz="4400" dirty="0">
                <a:solidFill>
                  <a:srgbClr val="333333"/>
                </a:solidFill>
                <a:effectLst/>
                <a:latin typeface="Times New Roman" panose="02020603050405020304" pitchFamily="18" charset="0"/>
                <a:ea typeface="Times New Roman" panose="02020603050405020304" pitchFamily="18" charset="0"/>
              </a:rPr>
              <a:t>Dầu ô-liu, ông cũng không đổ lên đầu tôi, còn chị ấy thì lấy dầu thơm mà đổ lên chân tôi. </a:t>
            </a:r>
            <a:r>
              <a:rPr lang="en-US" sz="4400" baseline="30000" dirty="0">
                <a:solidFill>
                  <a:srgbClr val="FF0000"/>
                </a:solidFill>
                <a:effectLst/>
                <a:latin typeface="Times New Roman" panose="02020603050405020304" pitchFamily="18" charset="0"/>
                <a:ea typeface="Times New Roman" panose="02020603050405020304" pitchFamily="18" charset="0"/>
              </a:rPr>
              <a:t>47</a:t>
            </a:r>
            <a:r>
              <a:rPr lang="en-US" sz="4400" dirty="0">
                <a:solidFill>
                  <a:srgbClr val="333333"/>
                </a:solidFill>
                <a:effectLst/>
                <a:latin typeface="Times New Roman" panose="02020603050405020304" pitchFamily="18" charset="0"/>
                <a:ea typeface="Times New Roman" panose="02020603050405020304" pitchFamily="18" charset="0"/>
              </a:rPr>
              <a:t>Vì thế, tôi nói cho ông hay : tội của chị rất nhiều, nhưng đã được tha, bằng cớ là chị đã yêu mến nhiều. Còn ai được tha ít thì yêu mến ít.” </a:t>
            </a:r>
            <a:r>
              <a:rPr lang="en-US" sz="4400" baseline="30000" dirty="0">
                <a:solidFill>
                  <a:srgbClr val="FF0000"/>
                </a:solidFill>
                <a:effectLst/>
                <a:latin typeface="Times New Roman" panose="02020603050405020304" pitchFamily="18" charset="0"/>
                <a:ea typeface="Times New Roman" panose="02020603050405020304" pitchFamily="18" charset="0"/>
              </a:rPr>
              <a:t>48</a:t>
            </a:r>
            <a:r>
              <a:rPr lang="en-US" sz="4400" dirty="0">
                <a:solidFill>
                  <a:srgbClr val="333333"/>
                </a:solidFill>
                <a:effectLst/>
                <a:latin typeface="Times New Roman" panose="02020603050405020304" pitchFamily="18" charset="0"/>
                <a:ea typeface="Times New Roman" panose="02020603050405020304" pitchFamily="18" charset="0"/>
              </a:rPr>
              <a:t>Rồi Đức Giê-su nói với người phụ nữ : “Tội của chị đã được tha rồi.” </a:t>
            </a:r>
            <a:r>
              <a:rPr lang="en-US" sz="4400" baseline="30000" dirty="0">
                <a:solidFill>
                  <a:srgbClr val="FF0000"/>
                </a:solidFill>
                <a:effectLst/>
                <a:latin typeface="Times New Roman" panose="02020603050405020304" pitchFamily="18" charset="0"/>
                <a:ea typeface="Times New Roman" panose="02020603050405020304" pitchFamily="18" charset="0"/>
              </a:rPr>
              <a:t>49</a:t>
            </a:r>
            <a:r>
              <a:rPr lang="en-US" sz="4400" dirty="0">
                <a:solidFill>
                  <a:srgbClr val="333333"/>
                </a:solidFill>
                <a:effectLst/>
                <a:latin typeface="Times New Roman" panose="02020603050405020304" pitchFamily="18" charset="0"/>
                <a:ea typeface="Times New Roman" panose="02020603050405020304" pitchFamily="18" charset="0"/>
              </a:rPr>
              <a:t>Bấy giờ những người đồng bàn liền nghĩ bụng : “Ông này là ai mà lại tha được tội ?” </a:t>
            </a:r>
            <a:r>
              <a:rPr lang="en-US" sz="4400" baseline="30000" dirty="0">
                <a:solidFill>
                  <a:srgbClr val="FF0000"/>
                </a:solidFill>
                <a:effectLst/>
                <a:latin typeface="Times New Roman" panose="02020603050405020304" pitchFamily="18" charset="0"/>
                <a:ea typeface="Times New Roman" panose="02020603050405020304" pitchFamily="18" charset="0"/>
              </a:rPr>
              <a:t>50</a:t>
            </a:r>
            <a:r>
              <a:rPr lang="en-US" sz="4400" dirty="0">
                <a:solidFill>
                  <a:srgbClr val="333333"/>
                </a:solidFill>
                <a:effectLst/>
                <a:latin typeface="Times New Roman" panose="02020603050405020304" pitchFamily="18" charset="0"/>
                <a:ea typeface="Times New Roman" panose="02020603050405020304" pitchFamily="18" charset="0"/>
              </a:rPr>
              <a:t>Nhưng Đức Giê-su nói với người phụ nữ : “Lòng tin của chị đã cứu chị. Chị hãy đi bình an.”</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912182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8000"/>
          </a:xfrm>
          <a:prstGeom prst="rect">
            <a:avLst/>
          </a:prstGeom>
          <a:solidFill>
            <a:srgbClr val="00B0F0"/>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4000" i="1" dirty="0">
                <a:solidFill>
                  <a:srgbClr val="00B050"/>
                </a:solidFill>
              </a:rPr>
              <a:t>ĐỨC CHÚA </a:t>
            </a:r>
            <a:r>
              <a:rPr lang="en-US" sz="4000" i="1" dirty="0" err="1">
                <a:solidFill>
                  <a:srgbClr val="00B050"/>
                </a:solidFill>
              </a:rPr>
              <a:t>hiện</a:t>
            </a:r>
            <a:r>
              <a:rPr lang="en-US" sz="4000" i="1" dirty="0">
                <a:solidFill>
                  <a:srgbClr val="00B050"/>
                </a:solidFill>
              </a:rPr>
              <a:t> ra </a:t>
            </a:r>
            <a:r>
              <a:rPr lang="en-US" sz="4000" i="1" dirty="0" err="1">
                <a:solidFill>
                  <a:srgbClr val="00B050"/>
                </a:solidFill>
              </a:rPr>
              <a:t>với</a:t>
            </a:r>
            <a:r>
              <a:rPr lang="en-US" sz="4000" i="1" dirty="0">
                <a:solidFill>
                  <a:srgbClr val="00B050"/>
                </a:solidFill>
              </a:rPr>
              <a:t> </a:t>
            </a:r>
            <a:r>
              <a:rPr lang="en-US" sz="4000" i="1" dirty="0" err="1">
                <a:solidFill>
                  <a:srgbClr val="00B050"/>
                </a:solidFill>
              </a:rPr>
              <a:t>ông</a:t>
            </a:r>
            <a:r>
              <a:rPr lang="en-US" sz="4000" i="1" dirty="0">
                <a:solidFill>
                  <a:srgbClr val="00B050"/>
                </a:solidFill>
              </a:rPr>
              <a:t> </a:t>
            </a:r>
            <a:r>
              <a:rPr lang="en-US" sz="4000" i="1" dirty="0" err="1">
                <a:solidFill>
                  <a:srgbClr val="00B050"/>
                </a:solidFill>
              </a:rPr>
              <a:t>Áp</a:t>
            </a:r>
            <a:r>
              <a:rPr lang="en-US" sz="4000" i="1" dirty="0">
                <a:solidFill>
                  <a:srgbClr val="00B050"/>
                </a:solidFill>
              </a:rPr>
              <a:t>-ra-ham </a:t>
            </a:r>
            <a:r>
              <a:rPr lang="en-US" sz="4000" i="1" dirty="0" err="1">
                <a:solidFill>
                  <a:srgbClr val="00B050"/>
                </a:solidFill>
              </a:rPr>
              <a:t>tại</a:t>
            </a:r>
            <a:r>
              <a:rPr lang="en-US" sz="4000" i="1" dirty="0">
                <a:solidFill>
                  <a:srgbClr val="00B050"/>
                </a:solidFill>
              </a:rPr>
              <a:t> </a:t>
            </a:r>
            <a:r>
              <a:rPr lang="en-US" sz="4000" i="1" dirty="0" err="1">
                <a:solidFill>
                  <a:srgbClr val="00B050"/>
                </a:solidFill>
              </a:rPr>
              <a:t>cụm</a:t>
            </a:r>
            <a:r>
              <a:rPr lang="en-US" sz="4000" i="1" dirty="0">
                <a:solidFill>
                  <a:srgbClr val="00B050"/>
                </a:solidFill>
              </a:rPr>
              <a:t> </a:t>
            </a:r>
            <a:r>
              <a:rPr lang="en-US" sz="4000" i="1" dirty="0" err="1">
                <a:solidFill>
                  <a:srgbClr val="00B050"/>
                </a:solidFill>
              </a:rPr>
              <a:t>sồi</a:t>
            </a:r>
            <a:r>
              <a:rPr lang="en-US" sz="4000" i="1" dirty="0">
                <a:solidFill>
                  <a:srgbClr val="00B050"/>
                </a:solidFill>
              </a:rPr>
              <a:t> Mam-</a:t>
            </a:r>
            <a:r>
              <a:rPr lang="en-US" sz="4000" i="1" dirty="0" err="1">
                <a:solidFill>
                  <a:srgbClr val="00B050"/>
                </a:solidFill>
              </a:rPr>
              <a:t>rê</a:t>
            </a:r>
            <a:r>
              <a:rPr lang="en-US" sz="4000" i="1" dirty="0">
                <a:solidFill>
                  <a:srgbClr val="00B050"/>
                </a:solidFill>
              </a:rPr>
              <a:t>, </a:t>
            </a:r>
            <a:r>
              <a:rPr lang="en-US" sz="4000" i="1" dirty="0" err="1">
                <a:solidFill>
                  <a:prstClr val="black"/>
                </a:solidFill>
              </a:rPr>
              <a:t>khi</a:t>
            </a:r>
            <a:r>
              <a:rPr lang="en-US" sz="4000" i="1" dirty="0">
                <a:solidFill>
                  <a:prstClr val="black"/>
                </a:solidFill>
              </a:rPr>
              <a:t> </a:t>
            </a:r>
            <a:r>
              <a:rPr lang="en-US" sz="4000" i="1" dirty="0" err="1">
                <a:solidFill>
                  <a:prstClr val="black"/>
                </a:solidFill>
              </a:rPr>
              <a:t>ông</a:t>
            </a:r>
            <a:r>
              <a:rPr lang="en-US" sz="4000" i="1" dirty="0">
                <a:solidFill>
                  <a:prstClr val="black"/>
                </a:solidFill>
              </a:rPr>
              <a:t> </a:t>
            </a:r>
            <a:r>
              <a:rPr lang="en-US" sz="4000" i="1" dirty="0" err="1">
                <a:solidFill>
                  <a:prstClr val="black"/>
                </a:solidFill>
              </a:rPr>
              <a:t>đang</a:t>
            </a:r>
            <a:r>
              <a:rPr lang="en-US" sz="4000" i="1" dirty="0">
                <a:solidFill>
                  <a:prstClr val="black"/>
                </a:solidFill>
              </a:rPr>
              <a:t> </a:t>
            </a:r>
            <a:r>
              <a:rPr lang="en-US" sz="4000" i="1" dirty="0" err="1">
                <a:solidFill>
                  <a:prstClr val="black"/>
                </a:solidFill>
              </a:rPr>
              <a:t>ngồi</a:t>
            </a:r>
            <a:r>
              <a:rPr lang="en-US" sz="4000" i="1" dirty="0">
                <a:solidFill>
                  <a:prstClr val="black"/>
                </a:solidFill>
              </a:rPr>
              <a:t> ở </a:t>
            </a:r>
            <a:r>
              <a:rPr lang="en-US" sz="4000" i="1" dirty="0" err="1">
                <a:solidFill>
                  <a:prstClr val="black"/>
                </a:solidFill>
              </a:rPr>
              <a:t>cửa</a:t>
            </a:r>
            <a:r>
              <a:rPr lang="en-US" sz="4000" i="1" dirty="0">
                <a:solidFill>
                  <a:prstClr val="black"/>
                </a:solidFill>
              </a:rPr>
              <a:t> </a:t>
            </a:r>
            <a:r>
              <a:rPr lang="en-US" sz="4000" i="1" dirty="0" err="1">
                <a:solidFill>
                  <a:prstClr val="black"/>
                </a:solidFill>
              </a:rPr>
              <a:t>lều</a:t>
            </a:r>
            <a:r>
              <a:rPr lang="en-US" sz="4000" i="1" dirty="0">
                <a:solidFill>
                  <a:prstClr val="black"/>
                </a:solidFill>
              </a:rPr>
              <a:t>, </a:t>
            </a:r>
            <a:r>
              <a:rPr lang="en-US" sz="4000" i="1" dirty="0" err="1">
                <a:solidFill>
                  <a:prstClr val="black"/>
                </a:solidFill>
              </a:rPr>
              <a:t>vào</a:t>
            </a:r>
            <a:r>
              <a:rPr lang="en-US" sz="4000" i="1" dirty="0">
                <a:solidFill>
                  <a:prstClr val="black"/>
                </a:solidFill>
              </a:rPr>
              <a:t> </a:t>
            </a:r>
            <a:r>
              <a:rPr lang="en-US" sz="4000" i="1" dirty="0" err="1">
                <a:solidFill>
                  <a:prstClr val="black"/>
                </a:solidFill>
              </a:rPr>
              <a:t>lúc</a:t>
            </a:r>
            <a:r>
              <a:rPr lang="en-US" sz="4000" i="1" dirty="0">
                <a:solidFill>
                  <a:prstClr val="black"/>
                </a:solidFill>
              </a:rPr>
              <a:t> </a:t>
            </a:r>
            <a:r>
              <a:rPr lang="en-US" sz="4000" i="1" dirty="0" err="1">
                <a:solidFill>
                  <a:prstClr val="black"/>
                </a:solidFill>
              </a:rPr>
              <a:t>nóng</a:t>
            </a:r>
            <a:r>
              <a:rPr lang="en-US" sz="4000" i="1" dirty="0">
                <a:solidFill>
                  <a:prstClr val="black"/>
                </a:solidFill>
              </a:rPr>
              <a:t> </a:t>
            </a:r>
            <a:r>
              <a:rPr lang="en-US" sz="4000" i="1" dirty="0" err="1">
                <a:solidFill>
                  <a:prstClr val="black"/>
                </a:solidFill>
              </a:rPr>
              <a:t>nực</a:t>
            </a:r>
            <a:r>
              <a:rPr lang="en-US" sz="4000" i="1" dirty="0">
                <a:solidFill>
                  <a:prstClr val="black"/>
                </a:solidFill>
              </a:rPr>
              <a:t> </a:t>
            </a:r>
            <a:r>
              <a:rPr lang="en-US" sz="4000" i="1" dirty="0" err="1">
                <a:solidFill>
                  <a:prstClr val="black"/>
                </a:solidFill>
              </a:rPr>
              <a:t>nhất</a:t>
            </a:r>
            <a:r>
              <a:rPr lang="en-US" sz="4000" i="1" dirty="0">
                <a:solidFill>
                  <a:prstClr val="black"/>
                </a:solidFill>
              </a:rPr>
              <a:t> </a:t>
            </a:r>
            <a:r>
              <a:rPr lang="en-US" sz="4000" i="1" dirty="0" err="1">
                <a:solidFill>
                  <a:prstClr val="black"/>
                </a:solidFill>
              </a:rPr>
              <a:t>trong</a:t>
            </a:r>
            <a:r>
              <a:rPr lang="en-US" sz="4000" i="1" dirty="0">
                <a:solidFill>
                  <a:prstClr val="black"/>
                </a:solidFill>
              </a:rPr>
              <a:t> </a:t>
            </a:r>
            <a:r>
              <a:rPr lang="en-US" sz="4000" i="1" dirty="0" err="1">
                <a:solidFill>
                  <a:prstClr val="black"/>
                </a:solidFill>
              </a:rPr>
              <a:t>ngày</a:t>
            </a:r>
            <a:r>
              <a:rPr lang="en-US" sz="4000" i="1" dirty="0">
                <a:solidFill>
                  <a:prstClr val="black"/>
                </a:solidFill>
              </a:rPr>
              <a:t>. </a:t>
            </a:r>
            <a:r>
              <a:rPr lang="en-US" sz="4000" i="1" dirty="0" err="1">
                <a:solidFill>
                  <a:prstClr val="black"/>
                </a:solidFill>
              </a:rPr>
              <a:t>Ông</a:t>
            </a:r>
            <a:r>
              <a:rPr lang="en-US" sz="4000" i="1" dirty="0">
                <a:solidFill>
                  <a:prstClr val="black"/>
                </a:solidFill>
              </a:rPr>
              <a:t> </a:t>
            </a:r>
            <a:r>
              <a:rPr lang="en-US" sz="4000" i="1" dirty="0" err="1">
                <a:solidFill>
                  <a:prstClr val="black"/>
                </a:solidFill>
              </a:rPr>
              <a:t>ngước</a:t>
            </a:r>
            <a:r>
              <a:rPr lang="en-US" sz="4000" i="1" dirty="0">
                <a:solidFill>
                  <a:prstClr val="black"/>
                </a:solidFill>
              </a:rPr>
              <a:t> </a:t>
            </a:r>
            <a:r>
              <a:rPr lang="en-US" sz="4000" i="1" dirty="0" err="1">
                <a:solidFill>
                  <a:prstClr val="black"/>
                </a:solidFill>
              </a:rPr>
              <a:t>mắt</a:t>
            </a:r>
            <a:r>
              <a:rPr lang="en-US" sz="4000" i="1" dirty="0">
                <a:solidFill>
                  <a:prstClr val="black"/>
                </a:solidFill>
              </a:rPr>
              <a:t> </a:t>
            </a:r>
            <a:r>
              <a:rPr lang="en-US" sz="4000" i="1" dirty="0" err="1">
                <a:solidFill>
                  <a:prstClr val="black"/>
                </a:solidFill>
              </a:rPr>
              <a:t>lên</a:t>
            </a:r>
            <a:r>
              <a:rPr lang="en-US" sz="4000" i="1" dirty="0">
                <a:solidFill>
                  <a:prstClr val="black"/>
                </a:solidFill>
              </a:rPr>
              <a:t> </a:t>
            </a:r>
            <a:r>
              <a:rPr lang="en-US" sz="4000" i="1" dirty="0" err="1">
                <a:solidFill>
                  <a:prstClr val="black"/>
                </a:solidFill>
              </a:rPr>
              <a:t>thì</a:t>
            </a:r>
            <a:r>
              <a:rPr lang="en-US" sz="4000" i="1" dirty="0">
                <a:solidFill>
                  <a:prstClr val="black"/>
                </a:solidFill>
              </a:rPr>
              <a:t> </a:t>
            </a:r>
            <a:r>
              <a:rPr lang="en-US" sz="4000" i="1" dirty="0" err="1">
                <a:solidFill>
                  <a:prstClr val="black"/>
                </a:solidFill>
              </a:rPr>
              <a:t>thấy</a:t>
            </a:r>
            <a:r>
              <a:rPr lang="en-US" sz="4000" i="1" dirty="0">
                <a:solidFill>
                  <a:prstClr val="black"/>
                </a:solidFill>
              </a:rPr>
              <a:t> </a:t>
            </a:r>
            <a:r>
              <a:rPr lang="en-US" sz="4000" i="1" dirty="0" err="1">
                <a:solidFill>
                  <a:prstClr val="black"/>
                </a:solidFill>
              </a:rPr>
              <a:t>có</a:t>
            </a:r>
            <a:r>
              <a:rPr lang="en-US" sz="4000" i="1" dirty="0">
                <a:solidFill>
                  <a:prstClr val="black"/>
                </a:solidFill>
              </a:rPr>
              <a:t> </a:t>
            </a:r>
            <a:r>
              <a:rPr lang="en-US" sz="4000" i="1" dirty="0" err="1">
                <a:solidFill>
                  <a:prstClr val="black"/>
                </a:solidFill>
              </a:rPr>
              <a:t>ba</a:t>
            </a:r>
            <a:r>
              <a:rPr lang="en-US" sz="4000" i="1" dirty="0">
                <a:solidFill>
                  <a:prstClr val="black"/>
                </a:solidFill>
              </a:rPr>
              <a:t> </a:t>
            </a:r>
            <a:r>
              <a:rPr lang="en-US" sz="4000" i="1" dirty="0" err="1">
                <a:solidFill>
                  <a:prstClr val="black"/>
                </a:solidFill>
              </a:rPr>
              <a:t>người</a:t>
            </a:r>
            <a:r>
              <a:rPr lang="en-US" sz="4000" i="1" dirty="0">
                <a:solidFill>
                  <a:prstClr val="black"/>
                </a:solidFill>
              </a:rPr>
              <a:t> </a:t>
            </a:r>
            <a:r>
              <a:rPr lang="en-US" sz="4000" i="1" dirty="0" err="1">
                <a:solidFill>
                  <a:prstClr val="black"/>
                </a:solidFill>
              </a:rPr>
              <a:t>đứng</a:t>
            </a:r>
            <a:r>
              <a:rPr lang="en-US" sz="4000" i="1" dirty="0">
                <a:solidFill>
                  <a:prstClr val="black"/>
                </a:solidFill>
              </a:rPr>
              <a:t> </a:t>
            </a:r>
            <a:r>
              <a:rPr lang="en-US" sz="4000" i="1" dirty="0" err="1">
                <a:solidFill>
                  <a:prstClr val="black"/>
                </a:solidFill>
              </a:rPr>
              <a:t>gần</a:t>
            </a:r>
            <a:r>
              <a:rPr lang="en-US" sz="4000" i="1" dirty="0">
                <a:solidFill>
                  <a:prstClr val="black"/>
                </a:solidFill>
              </a:rPr>
              <a:t> </a:t>
            </a:r>
            <a:r>
              <a:rPr lang="en-US" sz="4000" i="1" dirty="0" err="1">
                <a:solidFill>
                  <a:prstClr val="black"/>
                </a:solidFill>
              </a:rPr>
              <a:t>ông</a:t>
            </a:r>
            <a:r>
              <a:rPr lang="en-US" sz="4000" i="1" dirty="0">
                <a:solidFill>
                  <a:prstClr val="black"/>
                </a:solidFill>
              </a:rPr>
              <a:t>. </a:t>
            </a:r>
            <a:r>
              <a:rPr lang="en-US" sz="4000" i="1" dirty="0" err="1">
                <a:solidFill>
                  <a:prstClr val="black"/>
                </a:solidFill>
              </a:rPr>
              <a:t>Vừa</a:t>
            </a:r>
            <a:r>
              <a:rPr lang="en-US" sz="4000" i="1" dirty="0">
                <a:solidFill>
                  <a:prstClr val="black"/>
                </a:solidFill>
              </a:rPr>
              <a:t> </a:t>
            </a:r>
            <a:r>
              <a:rPr lang="en-US" sz="4000" i="1" dirty="0" err="1">
                <a:solidFill>
                  <a:prstClr val="black"/>
                </a:solidFill>
              </a:rPr>
              <a:t>thấy</a:t>
            </a:r>
            <a:r>
              <a:rPr lang="en-US" sz="4000" i="1" dirty="0">
                <a:solidFill>
                  <a:prstClr val="black"/>
                </a:solidFill>
              </a:rPr>
              <a:t>, </a:t>
            </a:r>
            <a:r>
              <a:rPr lang="en-US" sz="4000" i="1" dirty="0" err="1">
                <a:solidFill>
                  <a:prstClr val="black"/>
                </a:solidFill>
              </a:rPr>
              <a:t>ông</a:t>
            </a:r>
            <a:r>
              <a:rPr lang="en-US" sz="4000" i="1" dirty="0">
                <a:solidFill>
                  <a:prstClr val="black"/>
                </a:solidFill>
              </a:rPr>
              <a:t> </a:t>
            </a:r>
            <a:r>
              <a:rPr lang="en-US" sz="4000" i="1" dirty="0" err="1">
                <a:solidFill>
                  <a:prstClr val="black"/>
                </a:solidFill>
              </a:rPr>
              <a:t>liền</a:t>
            </a:r>
            <a:r>
              <a:rPr lang="en-US" sz="4000" i="1" dirty="0">
                <a:solidFill>
                  <a:prstClr val="black"/>
                </a:solidFill>
              </a:rPr>
              <a:t> </a:t>
            </a:r>
            <a:r>
              <a:rPr lang="en-US" sz="4000" i="1" dirty="0" err="1">
                <a:solidFill>
                  <a:prstClr val="black"/>
                </a:solidFill>
              </a:rPr>
              <a:t>từ</a:t>
            </a:r>
            <a:r>
              <a:rPr lang="en-US" sz="4000" i="1" dirty="0">
                <a:solidFill>
                  <a:prstClr val="black"/>
                </a:solidFill>
              </a:rPr>
              <a:t> </a:t>
            </a:r>
            <a:r>
              <a:rPr lang="en-US" sz="4000" i="1" dirty="0" err="1">
                <a:solidFill>
                  <a:prstClr val="black"/>
                </a:solidFill>
              </a:rPr>
              <a:t>cửa</a:t>
            </a:r>
            <a:r>
              <a:rPr lang="en-US" sz="4000" i="1" dirty="0">
                <a:solidFill>
                  <a:prstClr val="black"/>
                </a:solidFill>
              </a:rPr>
              <a:t> </a:t>
            </a:r>
            <a:r>
              <a:rPr lang="en-US" sz="4000" i="1" dirty="0" err="1">
                <a:solidFill>
                  <a:prstClr val="black"/>
                </a:solidFill>
              </a:rPr>
              <a:t>lều</a:t>
            </a:r>
            <a:r>
              <a:rPr lang="en-US" sz="4000" i="1" dirty="0">
                <a:solidFill>
                  <a:prstClr val="black"/>
                </a:solidFill>
              </a:rPr>
              <a:t> </a:t>
            </a:r>
            <a:r>
              <a:rPr lang="en-US" sz="4000" i="1" dirty="0" err="1">
                <a:solidFill>
                  <a:prstClr val="black"/>
                </a:solidFill>
              </a:rPr>
              <a:t>chạy</a:t>
            </a:r>
            <a:r>
              <a:rPr lang="en-US" sz="4000" i="1" dirty="0">
                <a:solidFill>
                  <a:prstClr val="black"/>
                </a:solidFill>
              </a:rPr>
              <a:t> ra </a:t>
            </a:r>
            <a:r>
              <a:rPr lang="en-US" sz="4000" i="1" dirty="0" err="1">
                <a:solidFill>
                  <a:prstClr val="black"/>
                </a:solidFill>
              </a:rPr>
              <a:t>đón</a:t>
            </a:r>
            <a:r>
              <a:rPr lang="en-US" sz="4000" i="1" dirty="0">
                <a:solidFill>
                  <a:prstClr val="black"/>
                </a:solidFill>
              </a:rPr>
              <a:t> </a:t>
            </a:r>
            <a:r>
              <a:rPr lang="en-US" sz="4000" i="1" dirty="0" err="1">
                <a:solidFill>
                  <a:prstClr val="black"/>
                </a:solidFill>
              </a:rPr>
              <a:t>khách</a:t>
            </a:r>
            <a:r>
              <a:rPr lang="en-US" sz="4000" i="1" dirty="0">
                <a:solidFill>
                  <a:prstClr val="black"/>
                </a:solidFill>
              </a:rPr>
              <a:t>, </a:t>
            </a:r>
            <a:r>
              <a:rPr lang="en-US" sz="4000" i="1" dirty="0" err="1">
                <a:solidFill>
                  <a:prstClr val="black"/>
                </a:solidFill>
              </a:rPr>
              <a:t>sụp</a:t>
            </a:r>
            <a:r>
              <a:rPr lang="en-US" sz="4000" i="1" dirty="0">
                <a:solidFill>
                  <a:prstClr val="black"/>
                </a:solidFill>
              </a:rPr>
              <a:t> </a:t>
            </a:r>
            <a:r>
              <a:rPr lang="en-US" sz="4000" i="1" dirty="0" err="1">
                <a:solidFill>
                  <a:prstClr val="black"/>
                </a:solidFill>
              </a:rPr>
              <a:t>xuống</a:t>
            </a:r>
            <a:r>
              <a:rPr lang="en-US" sz="4000" i="1" dirty="0">
                <a:solidFill>
                  <a:prstClr val="black"/>
                </a:solidFill>
              </a:rPr>
              <a:t> </a:t>
            </a:r>
            <a:r>
              <a:rPr lang="en-US" sz="4000" i="1" dirty="0" err="1">
                <a:solidFill>
                  <a:prstClr val="black"/>
                </a:solidFill>
              </a:rPr>
              <a:t>đất</a:t>
            </a:r>
            <a:r>
              <a:rPr lang="en-US" sz="4000" i="1" dirty="0">
                <a:solidFill>
                  <a:prstClr val="black"/>
                </a:solidFill>
              </a:rPr>
              <a:t> </a:t>
            </a:r>
            <a:r>
              <a:rPr lang="en-US" sz="4000" i="1" dirty="0" err="1">
                <a:solidFill>
                  <a:prstClr val="black"/>
                </a:solidFill>
              </a:rPr>
              <a:t>lạy</a:t>
            </a:r>
            <a:r>
              <a:rPr lang="en-US" sz="4000" i="1" dirty="0">
                <a:solidFill>
                  <a:prstClr val="black"/>
                </a:solidFill>
              </a:rPr>
              <a:t> </a:t>
            </a:r>
            <a:r>
              <a:rPr lang="en-US" sz="4000" i="1" dirty="0" err="1">
                <a:solidFill>
                  <a:prstClr val="black"/>
                </a:solidFill>
              </a:rPr>
              <a:t>và</a:t>
            </a:r>
            <a:r>
              <a:rPr lang="en-US" sz="4000" i="1" dirty="0">
                <a:solidFill>
                  <a:prstClr val="black"/>
                </a:solidFill>
              </a:rPr>
              <a:t> </a:t>
            </a:r>
            <a:r>
              <a:rPr lang="en-US" sz="4000" i="1" dirty="0" err="1">
                <a:solidFill>
                  <a:prstClr val="black"/>
                </a:solidFill>
              </a:rPr>
              <a:t>nói</a:t>
            </a:r>
            <a:r>
              <a:rPr lang="en-US" sz="4000" i="1" dirty="0">
                <a:solidFill>
                  <a:prstClr val="black"/>
                </a:solidFill>
              </a:rPr>
              <a:t>: </a:t>
            </a:r>
            <a:r>
              <a:rPr lang="en-US" sz="4000" i="1" dirty="0">
                <a:solidFill>
                  <a:srgbClr val="FF0000"/>
                </a:solidFill>
              </a:rPr>
              <a:t>"</a:t>
            </a:r>
            <a:r>
              <a:rPr lang="en-US" sz="4000" i="1" dirty="0" err="1">
                <a:solidFill>
                  <a:srgbClr val="FF0000"/>
                </a:solidFill>
              </a:rPr>
              <a:t>Thưa</a:t>
            </a:r>
            <a:r>
              <a:rPr lang="en-US" sz="4000" i="1" dirty="0">
                <a:solidFill>
                  <a:srgbClr val="FF0000"/>
                </a:solidFill>
              </a:rPr>
              <a:t> </a:t>
            </a:r>
            <a:r>
              <a:rPr lang="en-US" sz="4000" i="1" dirty="0" err="1">
                <a:solidFill>
                  <a:srgbClr val="FF0000"/>
                </a:solidFill>
              </a:rPr>
              <a:t>Ngài</a:t>
            </a:r>
            <a:r>
              <a:rPr lang="en-US" sz="4000" i="1" dirty="0">
                <a:solidFill>
                  <a:srgbClr val="FF0000"/>
                </a:solidFill>
              </a:rPr>
              <a:t>, </a:t>
            </a:r>
            <a:r>
              <a:rPr lang="en-US" sz="4000" i="1" dirty="0" err="1">
                <a:solidFill>
                  <a:srgbClr val="FF0000"/>
                </a:solidFill>
              </a:rPr>
              <a:t>nếu</a:t>
            </a:r>
            <a:r>
              <a:rPr lang="en-US" sz="4000" i="1" dirty="0">
                <a:solidFill>
                  <a:srgbClr val="FF0000"/>
                </a:solidFill>
              </a:rPr>
              <a:t> </a:t>
            </a:r>
            <a:r>
              <a:rPr lang="en-US" sz="4000" i="1" dirty="0" err="1">
                <a:solidFill>
                  <a:srgbClr val="FF0000"/>
                </a:solidFill>
              </a:rPr>
              <a:t>tôi</a:t>
            </a:r>
            <a:r>
              <a:rPr lang="en-US" sz="4000" i="1" dirty="0">
                <a:solidFill>
                  <a:srgbClr val="FF0000"/>
                </a:solidFill>
              </a:rPr>
              <a:t> </a:t>
            </a:r>
            <a:r>
              <a:rPr lang="en-US" sz="4000" i="1" dirty="0" err="1">
                <a:solidFill>
                  <a:srgbClr val="FF0000"/>
                </a:solidFill>
              </a:rPr>
              <a:t>được</a:t>
            </a:r>
            <a:r>
              <a:rPr lang="en-US" sz="4000" i="1" dirty="0">
                <a:solidFill>
                  <a:srgbClr val="FF0000"/>
                </a:solidFill>
              </a:rPr>
              <a:t> </a:t>
            </a:r>
            <a:r>
              <a:rPr lang="en-US" sz="4000" i="1" dirty="0" err="1">
                <a:solidFill>
                  <a:srgbClr val="FF0000"/>
                </a:solidFill>
              </a:rPr>
              <a:t>đẹp</a:t>
            </a:r>
            <a:r>
              <a:rPr lang="en-US" sz="4000" i="1" dirty="0">
                <a:solidFill>
                  <a:srgbClr val="FF0000"/>
                </a:solidFill>
              </a:rPr>
              <a:t> </a:t>
            </a:r>
            <a:r>
              <a:rPr lang="en-US" sz="4000" i="1" dirty="0" err="1">
                <a:solidFill>
                  <a:srgbClr val="FF0000"/>
                </a:solidFill>
              </a:rPr>
              <a:t>lòng</a:t>
            </a:r>
            <a:r>
              <a:rPr lang="en-US" sz="4000" i="1" dirty="0">
                <a:solidFill>
                  <a:srgbClr val="FF0000"/>
                </a:solidFill>
              </a:rPr>
              <a:t> </a:t>
            </a:r>
            <a:r>
              <a:rPr lang="en-US" sz="4000" i="1" dirty="0" err="1">
                <a:solidFill>
                  <a:srgbClr val="FF0000"/>
                </a:solidFill>
              </a:rPr>
              <a:t>Ngài</a:t>
            </a:r>
            <a:r>
              <a:rPr lang="en-US" sz="4000" i="1" dirty="0">
                <a:solidFill>
                  <a:srgbClr val="FF0000"/>
                </a:solidFill>
              </a:rPr>
              <a:t>, </a:t>
            </a:r>
            <a:r>
              <a:rPr lang="en-US" sz="4000" i="1" dirty="0" err="1">
                <a:solidFill>
                  <a:srgbClr val="FF0000"/>
                </a:solidFill>
              </a:rPr>
              <a:t>thì</a:t>
            </a:r>
            <a:r>
              <a:rPr lang="en-US" sz="4000" i="1" dirty="0">
                <a:solidFill>
                  <a:srgbClr val="FF0000"/>
                </a:solidFill>
              </a:rPr>
              <a:t> </a:t>
            </a:r>
            <a:r>
              <a:rPr lang="en-US" sz="4000" i="1" dirty="0" err="1">
                <a:solidFill>
                  <a:srgbClr val="FF0000"/>
                </a:solidFill>
              </a:rPr>
              <a:t>xin</a:t>
            </a:r>
            <a:r>
              <a:rPr lang="en-US" sz="4000" i="1" dirty="0">
                <a:solidFill>
                  <a:srgbClr val="FF0000"/>
                </a:solidFill>
              </a:rPr>
              <a:t> </a:t>
            </a:r>
            <a:r>
              <a:rPr lang="en-US" sz="4000" i="1" dirty="0" err="1">
                <a:solidFill>
                  <a:srgbClr val="FF0000"/>
                </a:solidFill>
              </a:rPr>
              <a:t>Ngài</a:t>
            </a:r>
            <a:r>
              <a:rPr lang="en-US" sz="4000" i="1" dirty="0">
                <a:solidFill>
                  <a:srgbClr val="FF0000"/>
                </a:solidFill>
              </a:rPr>
              <a:t> </a:t>
            </a:r>
            <a:r>
              <a:rPr lang="en-US" sz="4000" i="1" dirty="0" err="1">
                <a:solidFill>
                  <a:srgbClr val="FF0000"/>
                </a:solidFill>
              </a:rPr>
              <a:t>đừng</a:t>
            </a:r>
            <a:r>
              <a:rPr lang="en-US" sz="4000" i="1" dirty="0">
                <a:solidFill>
                  <a:srgbClr val="FF0000"/>
                </a:solidFill>
              </a:rPr>
              <a:t> </a:t>
            </a:r>
            <a:r>
              <a:rPr lang="en-US" sz="4000" i="1" dirty="0" err="1">
                <a:solidFill>
                  <a:srgbClr val="FF0000"/>
                </a:solidFill>
              </a:rPr>
              <a:t>đi</a:t>
            </a:r>
            <a:r>
              <a:rPr lang="en-US" sz="4000" i="1" dirty="0">
                <a:solidFill>
                  <a:srgbClr val="FF0000"/>
                </a:solidFill>
              </a:rPr>
              <a:t> qua </a:t>
            </a:r>
            <a:r>
              <a:rPr lang="en-US" sz="4000" i="1" dirty="0" err="1">
                <a:solidFill>
                  <a:srgbClr val="FF0000"/>
                </a:solidFill>
              </a:rPr>
              <a:t>mà</a:t>
            </a:r>
            <a:r>
              <a:rPr lang="en-US" sz="4000" i="1" dirty="0">
                <a:solidFill>
                  <a:srgbClr val="FF0000"/>
                </a:solidFill>
              </a:rPr>
              <a:t> </a:t>
            </a:r>
            <a:r>
              <a:rPr lang="en-US" sz="4000" i="1" dirty="0" err="1">
                <a:solidFill>
                  <a:srgbClr val="FF0000"/>
                </a:solidFill>
              </a:rPr>
              <a:t>không</a:t>
            </a:r>
            <a:r>
              <a:rPr lang="en-US" sz="4000" i="1" dirty="0">
                <a:solidFill>
                  <a:srgbClr val="FF0000"/>
                </a:solidFill>
              </a:rPr>
              <a:t> </a:t>
            </a:r>
            <a:r>
              <a:rPr lang="en-US" sz="4000" i="1" dirty="0" err="1">
                <a:solidFill>
                  <a:srgbClr val="FF0000"/>
                </a:solidFill>
              </a:rPr>
              <a:t>ghé</a:t>
            </a:r>
            <a:r>
              <a:rPr lang="en-US" sz="4000" i="1" dirty="0">
                <a:solidFill>
                  <a:srgbClr val="FF0000"/>
                </a:solidFill>
              </a:rPr>
              <a:t> </a:t>
            </a:r>
            <a:r>
              <a:rPr lang="en-US" sz="4000" i="1" dirty="0" err="1">
                <a:solidFill>
                  <a:srgbClr val="FF0000"/>
                </a:solidFill>
              </a:rPr>
              <a:t>thăm</a:t>
            </a:r>
            <a:r>
              <a:rPr lang="en-US" sz="4000" i="1" dirty="0">
                <a:solidFill>
                  <a:srgbClr val="FF0000"/>
                </a:solidFill>
              </a:rPr>
              <a:t> </a:t>
            </a:r>
            <a:r>
              <a:rPr lang="en-US" sz="4000" i="1" dirty="0" err="1">
                <a:solidFill>
                  <a:srgbClr val="FF0000"/>
                </a:solidFill>
              </a:rPr>
              <a:t>tôi</a:t>
            </a:r>
            <a:r>
              <a:rPr lang="en-US" sz="4000" i="1" dirty="0">
                <a:solidFill>
                  <a:srgbClr val="FF0000"/>
                </a:solidFill>
              </a:rPr>
              <a:t> </a:t>
            </a:r>
            <a:r>
              <a:rPr lang="en-US" sz="4000" i="1" dirty="0" err="1">
                <a:solidFill>
                  <a:srgbClr val="FF0000"/>
                </a:solidFill>
              </a:rPr>
              <a:t>tớ</a:t>
            </a:r>
            <a:r>
              <a:rPr lang="en-US" sz="4000" i="1" dirty="0">
                <a:solidFill>
                  <a:srgbClr val="FF0000"/>
                </a:solidFill>
              </a:rPr>
              <a:t> </a:t>
            </a:r>
            <a:r>
              <a:rPr lang="en-US" sz="4000" i="1" dirty="0" err="1">
                <a:solidFill>
                  <a:srgbClr val="FF0000"/>
                </a:solidFill>
              </a:rPr>
              <a:t>Ngài</a:t>
            </a:r>
            <a:r>
              <a:rPr lang="en-US" sz="4000" i="1" dirty="0">
                <a:solidFill>
                  <a:srgbClr val="FF0000"/>
                </a:solidFill>
              </a:rPr>
              <a:t>. </a:t>
            </a:r>
            <a:r>
              <a:rPr lang="en-US" sz="4000" i="1" dirty="0" err="1">
                <a:solidFill>
                  <a:srgbClr val="FF0000"/>
                </a:solidFill>
              </a:rPr>
              <a:t>Để</a:t>
            </a:r>
            <a:r>
              <a:rPr lang="en-US" sz="4000" i="1" dirty="0">
                <a:solidFill>
                  <a:srgbClr val="FF0000"/>
                </a:solidFill>
              </a:rPr>
              <a:t> </a:t>
            </a:r>
            <a:r>
              <a:rPr lang="en-US" sz="4000" i="1" dirty="0" err="1">
                <a:solidFill>
                  <a:srgbClr val="FF0000"/>
                </a:solidFill>
              </a:rPr>
              <a:t>tôi</a:t>
            </a:r>
            <a:r>
              <a:rPr lang="en-US" sz="4000" i="1" dirty="0">
                <a:solidFill>
                  <a:srgbClr val="FF0000"/>
                </a:solidFill>
              </a:rPr>
              <a:t> </a:t>
            </a:r>
            <a:r>
              <a:rPr lang="en-US" sz="4000" i="1" dirty="0" err="1">
                <a:solidFill>
                  <a:srgbClr val="FF0000"/>
                </a:solidFill>
              </a:rPr>
              <a:t>cho</a:t>
            </a:r>
            <a:r>
              <a:rPr lang="en-US" sz="4000" i="1" dirty="0">
                <a:solidFill>
                  <a:srgbClr val="FF0000"/>
                </a:solidFill>
              </a:rPr>
              <a:t> </a:t>
            </a:r>
            <a:r>
              <a:rPr lang="en-US" sz="4000" i="1" dirty="0" err="1">
                <a:solidFill>
                  <a:srgbClr val="FF0000"/>
                </a:solidFill>
              </a:rPr>
              <a:t>lấy</a:t>
            </a:r>
            <a:r>
              <a:rPr lang="en-US" sz="4000" i="1" dirty="0">
                <a:solidFill>
                  <a:srgbClr val="FF0000"/>
                </a:solidFill>
              </a:rPr>
              <a:t> </a:t>
            </a:r>
            <a:r>
              <a:rPr lang="en-US" sz="4000" i="1" dirty="0" err="1">
                <a:solidFill>
                  <a:srgbClr val="FF0000"/>
                </a:solidFill>
              </a:rPr>
              <a:t>chút</a:t>
            </a:r>
            <a:r>
              <a:rPr lang="en-US" sz="4000" i="1" dirty="0">
                <a:solidFill>
                  <a:srgbClr val="FF0000"/>
                </a:solidFill>
              </a:rPr>
              <a:t> </a:t>
            </a:r>
            <a:r>
              <a:rPr lang="en-US" sz="4000" i="1" dirty="0" err="1">
                <a:solidFill>
                  <a:srgbClr val="FF0000"/>
                </a:solidFill>
              </a:rPr>
              <a:t>nước</a:t>
            </a:r>
            <a:r>
              <a:rPr lang="en-US" sz="4000" i="1" dirty="0">
                <a:solidFill>
                  <a:srgbClr val="FF0000"/>
                </a:solidFill>
              </a:rPr>
              <a:t>, </a:t>
            </a:r>
            <a:r>
              <a:rPr lang="en-US" sz="4000" i="1" dirty="0" err="1">
                <a:solidFill>
                  <a:srgbClr val="FF0000"/>
                </a:solidFill>
              </a:rPr>
              <a:t>mời</a:t>
            </a:r>
            <a:r>
              <a:rPr lang="en-US" sz="4000" i="1" dirty="0">
                <a:solidFill>
                  <a:srgbClr val="FF0000"/>
                </a:solidFill>
              </a:rPr>
              <a:t> </a:t>
            </a:r>
            <a:r>
              <a:rPr lang="en-US" sz="4000" i="1" dirty="0" err="1">
                <a:solidFill>
                  <a:srgbClr val="FF0000"/>
                </a:solidFill>
              </a:rPr>
              <a:t>các</a:t>
            </a:r>
            <a:r>
              <a:rPr lang="en-US" sz="4000" i="1" dirty="0">
                <a:solidFill>
                  <a:srgbClr val="FF0000"/>
                </a:solidFill>
              </a:rPr>
              <a:t> </a:t>
            </a:r>
            <a:r>
              <a:rPr lang="en-US" sz="4000" i="1" dirty="0" err="1">
                <a:solidFill>
                  <a:srgbClr val="FF0000"/>
                </a:solidFill>
              </a:rPr>
              <a:t>ngài</a:t>
            </a:r>
            <a:r>
              <a:rPr lang="en-US" sz="4000" i="1" dirty="0">
                <a:solidFill>
                  <a:srgbClr val="FF0000"/>
                </a:solidFill>
              </a:rPr>
              <a:t> </a:t>
            </a:r>
            <a:r>
              <a:rPr lang="en-US" sz="4000" b="1" i="1" dirty="0" err="1">
                <a:solidFill>
                  <a:srgbClr val="FF0000"/>
                </a:solidFill>
              </a:rPr>
              <a:t>rửa</a:t>
            </a:r>
            <a:r>
              <a:rPr lang="en-US" sz="4000" b="1" i="1" dirty="0">
                <a:solidFill>
                  <a:srgbClr val="FF0000"/>
                </a:solidFill>
              </a:rPr>
              <a:t> </a:t>
            </a:r>
            <a:r>
              <a:rPr lang="en-US" sz="4000" b="1" i="1" dirty="0" err="1">
                <a:solidFill>
                  <a:srgbClr val="FF0000"/>
                </a:solidFill>
              </a:rPr>
              <a:t>chân</a:t>
            </a:r>
            <a:r>
              <a:rPr lang="en-US" sz="4000" i="1" dirty="0">
                <a:solidFill>
                  <a:srgbClr val="FF0000"/>
                </a:solidFill>
              </a:rPr>
              <a:t> </a:t>
            </a:r>
            <a:r>
              <a:rPr lang="en-US" sz="4000" i="1" dirty="0" err="1">
                <a:solidFill>
                  <a:srgbClr val="FF0000"/>
                </a:solidFill>
              </a:rPr>
              <a:t>rồi</a:t>
            </a:r>
            <a:r>
              <a:rPr lang="en-US" sz="4000" i="1" dirty="0">
                <a:solidFill>
                  <a:srgbClr val="FF0000"/>
                </a:solidFill>
              </a:rPr>
              <a:t> </a:t>
            </a:r>
            <a:r>
              <a:rPr lang="en-US" sz="4000" i="1" dirty="0" err="1">
                <a:solidFill>
                  <a:srgbClr val="FF0000"/>
                </a:solidFill>
              </a:rPr>
              <a:t>nằm</a:t>
            </a:r>
            <a:r>
              <a:rPr lang="en-US" sz="4000" i="1" dirty="0">
                <a:solidFill>
                  <a:srgbClr val="FF0000"/>
                </a:solidFill>
              </a:rPr>
              <a:t> </a:t>
            </a:r>
            <a:r>
              <a:rPr lang="en-US" sz="4000" i="1" dirty="0" err="1">
                <a:solidFill>
                  <a:srgbClr val="FF0000"/>
                </a:solidFill>
              </a:rPr>
              <a:t>nghỉ</a:t>
            </a:r>
            <a:r>
              <a:rPr lang="en-US" sz="4000" i="1" dirty="0">
                <a:solidFill>
                  <a:srgbClr val="FF0000"/>
                </a:solidFill>
              </a:rPr>
              <a:t> </a:t>
            </a:r>
            <a:r>
              <a:rPr lang="en-US" sz="4000" i="1" dirty="0" err="1">
                <a:solidFill>
                  <a:srgbClr val="FF0000"/>
                </a:solidFill>
              </a:rPr>
              <a:t>dưới</a:t>
            </a:r>
            <a:r>
              <a:rPr lang="en-US" sz="4000" i="1" dirty="0">
                <a:solidFill>
                  <a:srgbClr val="FF0000"/>
                </a:solidFill>
              </a:rPr>
              <a:t> </a:t>
            </a:r>
            <a:r>
              <a:rPr lang="en-US" sz="4000" i="1" dirty="0" err="1">
                <a:solidFill>
                  <a:srgbClr val="FF0000"/>
                </a:solidFill>
              </a:rPr>
              <a:t>gốc</a:t>
            </a:r>
            <a:r>
              <a:rPr lang="en-US" sz="4000" i="1" dirty="0">
                <a:solidFill>
                  <a:srgbClr val="FF0000"/>
                </a:solidFill>
              </a:rPr>
              <a:t> </a:t>
            </a:r>
            <a:r>
              <a:rPr lang="en-US" sz="4000" i="1" dirty="0" err="1">
                <a:solidFill>
                  <a:srgbClr val="FF0000"/>
                </a:solidFill>
              </a:rPr>
              <a:t>cây</a:t>
            </a:r>
            <a:r>
              <a:rPr lang="en-US" sz="4000" i="1" dirty="0">
                <a:solidFill>
                  <a:srgbClr val="FF0000"/>
                </a:solidFill>
              </a:rPr>
              <a:t>. </a:t>
            </a:r>
            <a:r>
              <a:rPr lang="en-US" sz="4000" i="1" dirty="0" err="1">
                <a:solidFill>
                  <a:srgbClr val="FF0000"/>
                </a:solidFill>
              </a:rPr>
              <a:t>Tôi</a:t>
            </a:r>
            <a:r>
              <a:rPr lang="en-US" sz="4000" i="1" dirty="0">
                <a:solidFill>
                  <a:srgbClr val="FF0000"/>
                </a:solidFill>
              </a:rPr>
              <a:t> </a:t>
            </a:r>
            <a:r>
              <a:rPr lang="en-US" sz="4000" i="1" dirty="0" err="1">
                <a:solidFill>
                  <a:srgbClr val="FF0000"/>
                </a:solidFill>
              </a:rPr>
              <a:t>xin</a:t>
            </a:r>
            <a:r>
              <a:rPr lang="en-US" sz="4000" i="1" dirty="0">
                <a:solidFill>
                  <a:srgbClr val="FF0000"/>
                </a:solidFill>
              </a:rPr>
              <a:t> </a:t>
            </a:r>
            <a:r>
              <a:rPr lang="en-US" sz="4000" i="1" dirty="0" err="1">
                <a:solidFill>
                  <a:srgbClr val="FF0000"/>
                </a:solidFill>
              </a:rPr>
              <a:t>đi</a:t>
            </a:r>
            <a:r>
              <a:rPr lang="en-US" sz="4000" i="1" dirty="0">
                <a:solidFill>
                  <a:srgbClr val="FF0000"/>
                </a:solidFill>
              </a:rPr>
              <a:t> </a:t>
            </a:r>
            <a:r>
              <a:rPr lang="en-US" sz="4000" i="1" dirty="0" err="1">
                <a:solidFill>
                  <a:srgbClr val="FF0000"/>
                </a:solidFill>
              </a:rPr>
              <a:t>lấy</a:t>
            </a:r>
            <a:r>
              <a:rPr lang="en-US" sz="4000" i="1" dirty="0">
                <a:solidFill>
                  <a:srgbClr val="FF0000"/>
                </a:solidFill>
              </a:rPr>
              <a:t> </a:t>
            </a:r>
            <a:r>
              <a:rPr lang="en-US" sz="4000" i="1" dirty="0" err="1">
                <a:solidFill>
                  <a:srgbClr val="FF0000"/>
                </a:solidFill>
              </a:rPr>
              <a:t>ít</a:t>
            </a:r>
            <a:r>
              <a:rPr lang="en-US" sz="4000" i="1" dirty="0">
                <a:solidFill>
                  <a:srgbClr val="FF0000"/>
                </a:solidFill>
              </a:rPr>
              <a:t> bánh, </a:t>
            </a:r>
            <a:r>
              <a:rPr lang="en-US" sz="4000" i="1" dirty="0" err="1">
                <a:solidFill>
                  <a:srgbClr val="FF0000"/>
                </a:solidFill>
              </a:rPr>
              <a:t>để</a:t>
            </a:r>
            <a:r>
              <a:rPr lang="en-US" sz="4000" i="1" dirty="0">
                <a:solidFill>
                  <a:srgbClr val="FF0000"/>
                </a:solidFill>
              </a:rPr>
              <a:t> </a:t>
            </a:r>
            <a:r>
              <a:rPr lang="en-US" sz="4000" i="1" dirty="0" err="1">
                <a:solidFill>
                  <a:srgbClr val="FF0000"/>
                </a:solidFill>
              </a:rPr>
              <a:t>các</a:t>
            </a:r>
            <a:r>
              <a:rPr lang="en-US" sz="4000" i="1" dirty="0">
                <a:solidFill>
                  <a:srgbClr val="FF0000"/>
                </a:solidFill>
              </a:rPr>
              <a:t> </a:t>
            </a:r>
            <a:r>
              <a:rPr lang="en-US" sz="4000" i="1" dirty="0" err="1">
                <a:solidFill>
                  <a:srgbClr val="FF0000"/>
                </a:solidFill>
              </a:rPr>
              <a:t>ngài</a:t>
            </a:r>
            <a:r>
              <a:rPr lang="en-US" sz="4000" i="1" dirty="0">
                <a:solidFill>
                  <a:srgbClr val="FF0000"/>
                </a:solidFill>
              </a:rPr>
              <a:t> </a:t>
            </a:r>
            <a:r>
              <a:rPr lang="en-US" sz="4000" i="1" dirty="0" err="1">
                <a:solidFill>
                  <a:srgbClr val="FF0000"/>
                </a:solidFill>
              </a:rPr>
              <a:t>dùng</a:t>
            </a:r>
            <a:r>
              <a:rPr lang="en-US" sz="4000" i="1" dirty="0">
                <a:solidFill>
                  <a:srgbClr val="FF0000"/>
                </a:solidFill>
              </a:rPr>
              <a:t> </a:t>
            </a:r>
            <a:r>
              <a:rPr lang="en-US" sz="4000" i="1" dirty="0" err="1">
                <a:solidFill>
                  <a:srgbClr val="FF0000"/>
                </a:solidFill>
              </a:rPr>
              <a:t>cho</a:t>
            </a:r>
            <a:r>
              <a:rPr lang="en-US" sz="4000" i="1" dirty="0">
                <a:solidFill>
                  <a:srgbClr val="FF0000"/>
                </a:solidFill>
              </a:rPr>
              <a:t> </a:t>
            </a:r>
            <a:r>
              <a:rPr lang="en-US" sz="4000" i="1" dirty="0" err="1">
                <a:solidFill>
                  <a:srgbClr val="FF0000"/>
                </a:solidFill>
              </a:rPr>
              <a:t>chắc</a:t>
            </a:r>
            <a:r>
              <a:rPr lang="en-US" sz="4000" i="1" dirty="0">
                <a:solidFill>
                  <a:srgbClr val="FF0000"/>
                </a:solidFill>
              </a:rPr>
              <a:t> </a:t>
            </a:r>
            <a:r>
              <a:rPr lang="en-US" sz="4000" i="1" dirty="0" err="1">
                <a:solidFill>
                  <a:srgbClr val="FF0000"/>
                </a:solidFill>
              </a:rPr>
              <a:t>dạ</a:t>
            </a:r>
            <a:r>
              <a:rPr lang="en-US" sz="4000" i="1" dirty="0">
                <a:solidFill>
                  <a:srgbClr val="FF0000"/>
                </a:solidFill>
              </a:rPr>
              <a:t>, </a:t>
            </a:r>
            <a:r>
              <a:rPr lang="en-US" sz="4000" i="1" dirty="0" err="1">
                <a:solidFill>
                  <a:srgbClr val="FF0000"/>
                </a:solidFill>
              </a:rPr>
              <a:t>trước</a:t>
            </a:r>
            <a:r>
              <a:rPr lang="en-US" sz="4000" i="1" dirty="0">
                <a:solidFill>
                  <a:srgbClr val="FF0000"/>
                </a:solidFill>
              </a:rPr>
              <a:t> </a:t>
            </a:r>
            <a:r>
              <a:rPr lang="en-US" sz="4000" i="1" dirty="0" err="1">
                <a:solidFill>
                  <a:srgbClr val="FF0000"/>
                </a:solidFill>
              </a:rPr>
              <a:t>khi</a:t>
            </a:r>
            <a:r>
              <a:rPr lang="en-US" sz="4000" i="1" dirty="0">
                <a:solidFill>
                  <a:srgbClr val="FF0000"/>
                </a:solidFill>
              </a:rPr>
              <a:t> </a:t>
            </a:r>
            <a:r>
              <a:rPr lang="en-US" sz="4000" i="1" dirty="0" err="1">
                <a:solidFill>
                  <a:srgbClr val="FF0000"/>
                </a:solidFill>
              </a:rPr>
              <a:t>tiếp</a:t>
            </a:r>
            <a:r>
              <a:rPr lang="en-US" sz="4000" i="1" dirty="0">
                <a:solidFill>
                  <a:srgbClr val="FF0000"/>
                </a:solidFill>
              </a:rPr>
              <a:t> </a:t>
            </a:r>
            <a:r>
              <a:rPr lang="en-US" sz="4000" i="1" dirty="0" err="1">
                <a:solidFill>
                  <a:srgbClr val="FF0000"/>
                </a:solidFill>
              </a:rPr>
              <a:t>tục</a:t>
            </a:r>
            <a:r>
              <a:rPr lang="en-US" sz="4000" i="1" dirty="0">
                <a:solidFill>
                  <a:srgbClr val="FF0000"/>
                </a:solidFill>
              </a:rPr>
              <a:t> </a:t>
            </a:r>
            <a:r>
              <a:rPr lang="en-US" sz="4000" i="1" dirty="0" err="1">
                <a:solidFill>
                  <a:srgbClr val="FF0000"/>
                </a:solidFill>
              </a:rPr>
              <a:t>đi</a:t>
            </a:r>
            <a:r>
              <a:rPr lang="en-US" sz="4000" i="1" dirty="0">
                <a:solidFill>
                  <a:srgbClr val="FF0000"/>
                </a:solidFill>
              </a:rPr>
              <a:t>, </a:t>
            </a:r>
            <a:r>
              <a:rPr lang="en-US" sz="4000" i="1" dirty="0" err="1">
                <a:solidFill>
                  <a:prstClr val="black"/>
                </a:solidFill>
              </a:rPr>
              <a:t>vì</a:t>
            </a:r>
            <a:r>
              <a:rPr lang="en-US" sz="4000" i="1" dirty="0">
                <a:solidFill>
                  <a:prstClr val="black"/>
                </a:solidFill>
              </a:rPr>
              <a:t> </a:t>
            </a:r>
            <a:r>
              <a:rPr lang="en-US" sz="4000" i="1" dirty="0" err="1">
                <a:solidFill>
                  <a:prstClr val="black"/>
                </a:solidFill>
              </a:rPr>
              <a:t>các</a:t>
            </a:r>
            <a:r>
              <a:rPr lang="en-US" sz="4000" i="1" dirty="0">
                <a:solidFill>
                  <a:prstClr val="black"/>
                </a:solidFill>
              </a:rPr>
              <a:t> </a:t>
            </a:r>
            <a:r>
              <a:rPr lang="en-US" sz="4000" i="1" dirty="0" err="1">
                <a:solidFill>
                  <a:prstClr val="black"/>
                </a:solidFill>
              </a:rPr>
              <a:t>ngài</a:t>
            </a:r>
            <a:r>
              <a:rPr lang="en-US" sz="4000" i="1" dirty="0">
                <a:solidFill>
                  <a:prstClr val="black"/>
                </a:solidFill>
              </a:rPr>
              <a:t> </a:t>
            </a:r>
            <a:r>
              <a:rPr lang="en-US" sz="4000" i="1" dirty="0" err="1">
                <a:solidFill>
                  <a:prstClr val="black"/>
                </a:solidFill>
              </a:rPr>
              <a:t>đã</a:t>
            </a:r>
            <a:r>
              <a:rPr lang="en-US" sz="4000" i="1" dirty="0">
                <a:solidFill>
                  <a:prstClr val="black"/>
                </a:solidFill>
              </a:rPr>
              <a:t> </a:t>
            </a:r>
            <a:r>
              <a:rPr lang="en-US" sz="4000" i="1" dirty="0" err="1">
                <a:solidFill>
                  <a:prstClr val="black"/>
                </a:solidFill>
              </a:rPr>
              <a:t>ghé</a:t>
            </a:r>
            <a:r>
              <a:rPr lang="en-US" sz="4000" i="1" dirty="0">
                <a:solidFill>
                  <a:prstClr val="black"/>
                </a:solidFill>
              </a:rPr>
              <a:t> </a:t>
            </a:r>
            <a:r>
              <a:rPr lang="en-US" sz="4000" i="1" dirty="0" err="1">
                <a:solidFill>
                  <a:prstClr val="black"/>
                </a:solidFill>
              </a:rPr>
              <a:t>thăm</a:t>
            </a:r>
            <a:r>
              <a:rPr lang="en-US" sz="4000" i="1" dirty="0">
                <a:solidFill>
                  <a:prstClr val="black"/>
                </a:solidFill>
              </a:rPr>
              <a:t> </a:t>
            </a:r>
            <a:r>
              <a:rPr lang="en-US" sz="4000" i="1" dirty="0" err="1">
                <a:solidFill>
                  <a:prstClr val="black"/>
                </a:solidFill>
              </a:rPr>
              <a:t>tôi</a:t>
            </a:r>
            <a:r>
              <a:rPr lang="en-US" sz="4000" i="1" dirty="0">
                <a:solidFill>
                  <a:prstClr val="black"/>
                </a:solidFill>
              </a:rPr>
              <a:t> </a:t>
            </a:r>
            <a:r>
              <a:rPr lang="en-US" sz="4000" i="1" dirty="0" err="1">
                <a:solidFill>
                  <a:prstClr val="black"/>
                </a:solidFill>
              </a:rPr>
              <a:t>tớ</a:t>
            </a:r>
            <a:r>
              <a:rPr lang="en-US" sz="4000" i="1" dirty="0">
                <a:solidFill>
                  <a:prstClr val="black"/>
                </a:solidFill>
              </a:rPr>
              <a:t> </a:t>
            </a:r>
            <a:r>
              <a:rPr lang="en-US" sz="4000" i="1" dirty="0" err="1">
                <a:solidFill>
                  <a:prstClr val="black"/>
                </a:solidFill>
              </a:rPr>
              <a:t>các</a:t>
            </a:r>
            <a:r>
              <a:rPr lang="en-US" sz="4000" i="1" dirty="0">
                <a:solidFill>
                  <a:prstClr val="black"/>
                </a:solidFill>
              </a:rPr>
              <a:t> </a:t>
            </a:r>
            <a:r>
              <a:rPr lang="en-US" sz="4000" i="1" dirty="0" err="1">
                <a:solidFill>
                  <a:prstClr val="black"/>
                </a:solidFill>
              </a:rPr>
              <a:t>ngài</a:t>
            </a:r>
            <a:r>
              <a:rPr lang="en-US" sz="4000" i="1" dirty="0">
                <a:solidFill>
                  <a:prstClr val="black"/>
                </a:solidFill>
              </a:rPr>
              <a:t> </a:t>
            </a:r>
            <a:r>
              <a:rPr lang="en-US" sz="4000" i="1" dirty="0" err="1">
                <a:solidFill>
                  <a:prstClr val="black"/>
                </a:solidFill>
              </a:rPr>
              <a:t>đây</a:t>
            </a:r>
            <a:r>
              <a:rPr lang="en-US" sz="4000" i="1" dirty="0">
                <a:solidFill>
                  <a:prstClr val="black"/>
                </a:solidFill>
              </a:rPr>
              <a:t>! " </a:t>
            </a:r>
            <a:r>
              <a:rPr lang="en-US" sz="4000" i="1" dirty="0" err="1">
                <a:solidFill>
                  <a:prstClr val="black"/>
                </a:solidFill>
              </a:rPr>
              <a:t>Khách</a:t>
            </a:r>
            <a:r>
              <a:rPr lang="en-US" sz="4000" i="1" dirty="0">
                <a:solidFill>
                  <a:prstClr val="black"/>
                </a:solidFill>
              </a:rPr>
              <a:t> </a:t>
            </a:r>
            <a:r>
              <a:rPr lang="en-US" sz="4000" i="1" dirty="0" err="1">
                <a:solidFill>
                  <a:prstClr val="black"/>
                </a:solidFill>
              </a:rPr>
              <a:t>trả</a:t>
            </a:r>
            <a:r>
              <a:rPr lang="en-US" sz="4000" i="1" dirty="0">
                <a:solidFill>
                  <a:prstClr val="black"/>
                </a:solidFill>
              </a:rPr>
              <a:t> </a:t>
            </a:r>
            <a:r>
              <a:rPr lang="en-US" sz="4000" i="1" dirty="0" err="1">
                <a:solidFill>
                  <a:prstClr val="black"/>
                </a:solidFill>
              </a:rPr>
              <a:t>lời</a:t>
            </a:r>
            <a:r>
              <a:rPr lang="en-US" sz="4000" i="1" dirty="0">
                <a:solidFill>
                  <a:prstClr val="black"/>
                </a:solidFill>
              </a:rPr>
              <a:t>: "Xin </a:t>
            </a:r>
            <a:r>
              <a:rPr lang="en-US" sz="4000" i="1" dirty="0" err="1">
                <a:solidFill>
                  <a:prstClr val="black"/>
                </a:solidFill>
              </a:rPr>
              <a:t>cứ</a:t>
            </a:r>
            <a:r>
              <a:rPr lang="en-US" sz="4000" i="1" dirty="0">
                <a:solidFill>
                  <a:prstClr val="black"/>
                </a:solidFill>
              </a:rPr>
              <a:t> </a:t>
            </a:r>
            <a:r>
              <a:rPr lang="en-US" sz="4000" i="1" dirty="0" err="1">
                <a:solidFill>
                  <a:prstClr val="black"/>
                </a:solidFill>
              </a:rPr>
              <a:t>làm</a:t>
            </a:r>
            <a:r>
              <a:rPr lang="en-US" sz="4000" i="1" dirty="0">
                <a:solidFill>
                  <a:prstClr val="black"/>
                </a:solidFill>
              </a:rPr>
              <a:t> </a:t>
            </a:r>
            <a:r>
              <a:rPr lang="en-US" sz="4000" i="1" dirty="0" err="1">
                <a:solidFill>
                  <a:prstClr val="black"/>
                </a:solidFill>
              </a:rPr>
              <a:t>như</a:t>
            </a:r>
            <a:r>
              <a:rPr lang="en-US" sz="4000" i="1" dirty="0">
                <a:solidFill>
                  <a:prstClr val="black"/>
                </a:solidFill>
              </a:rPr>
              <a:t> </a:t>
            </a:r>
            <a:r>
              <a:rPr lang="en-US" sz="4000" i="1" dirty="0" err="1">
                <a:solidFill>
                  <a:prstClr val="black"/>
                </a:solidFill>
              </a:rPr>
              <a:t>ông</a:t>
            </a:r>
            <a:r>
              <a:rPr lang="en-US" sz="4000" i="1" dirty="0">
                <a:solidFill>
                  <a:prstClr val="black"/>
                </a:solidFill>
              </a:rPr>
              <a:t> </a:t>
            </a:r>
            <a:r>
              <a:rPr lang="en-US" sz="4000" i="1" dirty="0" err="1">
                <a:solidFill>
                  <a:prstClr val="black"/>
                </a:solidFill>
              </a:rPr>
              <a:t>vừa</a:t>
            </a:r>
            <a:r>
              <a:rPr lang="en-US" sz="4000" i="1" dirty="0">
                <a:solidFill>
                  <a:prstClr val="black"/>
                </a:solidFill>
              </a:rPr>
              <a:t> </a:t>
            </a:r>
            <a:r>
              <a:rPr lang="en-US" sz="4000" i="1" dirty="0" err="1">
                <a:solidFill>
                  <a:prstClr val="black"/>
                </a:solidFill>
              </a:rPr>
              <a:t>nói</a:t>
            </a:r>
            <a:r>
              <a:rPr lang="en-US" sz="4000" i="1" dirty="0">
                <a:solidFill>
                  <a:prstClr val="black"/>
                </a:solidFill>
              </a:rPr>
              <a:t>! " </a:t>
            </a:r>
            <a:r>
              <a:rPr lang="en-US" sz="4000" i="1" dirty="0">
                <a:solidFill>
                  <a:srgbClr val="00B050"/>
                </a:solidFill>
              </a:rPr>
              <a:t>(x. St 18,1-5); </a:t>
            </a:r>
          </a:p>
        </p:txBody>
      </p:sp>
    </p:spTree>
    <p:extLst>
      <p:ext uri="{BB962C8B-B14F-4D97-AF65-F5344CB8AC3E}">
        <p14:creationId xmlns:p14="http://schemas.microsoft.com/office/powerpoint/2010/main" val="9792459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8000"/>
          </a:xfrm>
          <a:prstGeom prst="rect">
            <a:avLst/>
          </a:prstGeom>
          <a:solidFill>
            <a:srgbClr val="00B0F0"/>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4400" i="1" dirty="0">
                <a:solidFill>
                  <a:srgbClr val="00B050"/>
                </a:solidFill>
              </a:rPr>
              <a:t>Hai </a:t>
            </a:r>
            <a:r>
              <a:rPr lang="en-US" sz="4400" i="1" dirty="0" err="1">
                <a:solidFill>
                  <a:srgbClr val="00B050"/>
                </a:solidFill>
              </a:rPr>
              <a:t>sứ</a:t>
            </a:r>
            <a:r>
              <a:rPr lang="en-US" sz="4400" i="1" dirty="0">
                <a:solidFill>
                  <a:srgbClr val="00B050"/>
                </a:solidFill>
              </a:rPr>
              <a:t> </a:t>
            </a:r>
            <a:r>
              <a:rPr lang="en-US" sz="4400" i="1" dirty="0" err="1">
                <a:solidFill>
                  <a:srgbClr val="00B050"/>
                </a:solidFill>
              </a:rPr>
              <a:t>thần</a:t>
            </a:r>
            <a:r>
              <a:rPr lang="en-US" sz="4400" i="1" dirty="0">
                <a:solidFill>
                  <a:srgbClr val="00B050"/>
                </a:solidFill>
              </a:rPr>
              <a:t> </a:t>
            </a:r>
            <a:r>
              <a:rPr lang="en-US" sz="4400" i="1" dirty="0" err="1">
                <a:solidFill>
                  <a:srgbClr val="00B050"/>
                </a:solidFill>
              </a:rPr>
              <a:t>đến</a:t>
            </a:r>
            <a:r>
              <a:rPr lang="en-US" sz="4400" i="1" dirty="0">
                <a:solidFill>
                  <a:srgbClr val="00B050"/>
                </a:solidFill>
              </a:rPr>
              <a:t> </a:t>
            </a:r>
            <a:r>
              <a:rPr lang="en-US" sz="4400" i="1" dirty="0" err="1">
                <a:solidFill>
                  <a:srgbClr val="00B050"/>
                </a:solidFill>
              </a:rPr>
              <a:t>thành</a:t>
            </a:r>
            <a:r>
              <a:rPr lang="en-US" sz="4400" i="1" dirty="0">
                <a:solidFill>
                  <a:srgbClr val="00B050"/>
                </a:solidFill>
              </a:rPr>
              <a:t> </a:t>
            </a:r>
            <a:r>
              <a:rPr lang="en-US" sz="4400" i="1" dirty="0" err="1">
                <a:solidFill>
                  <a:srgbClr val="00B050"/>
                </a:solidFill>
              </a:rPr>
              <a:t>Xơ-đôm</a:t>
            </a:r>
            <a:r>
              <a:rPr lang="en-US" sz="4400" i="1" dirty="0">
                <a:solidFill>
                  <a:srgbClr val="00B050"/>
                </a:solidFill>
              </a:rPr>
              <a:t> </a:t>
            </a:r>
            <a:r>
              <a:rPr lang="en-US" sz="4400" i="1" dirty="0" err="1">
                <a:solidFill>
                  <a:srgbClr val="00B050"/>
                </a:solidFill>
              </a:rPr>
              <a:t>vào</a:t>
            </a:r>
            <a:r>
              <a:rPr lang="en-US" sz="4400" i="1" dirty="0">
                <a:solidFill>
                  <a:srgbClr val="00B050"/>
                </a:solidFill>
              </a:rPr>
              <a:t> </a:t>
            </a:r>
            <a:r>
              <a:rPr lang="en-US" sz="4400" i="1" dirty="0" err="1">
                <a:solidFill>
                  <a:srgbClr val="00B050"/>
                </a:solidFill>
              </a:rPr>
              <a:t>buổi</a:t>
            </a:r>
            <a:r>
              <a:rPr lang="en-US" sz="4400" i="1" dirty="0">
                <a:solidFill>
                  <a:srgbClr val="00B050"/>
                </a:solidFill>
              </a:rPr>
              <a:t> </a:t>
            </a:r>
            <a:r>
              <a:rPr lang="en-US" sz="4400" i="1" dirty="0" err="1">
                <a:solidFill>
                  <a:srgbClr val="00B050"/>
                </a:solidFill>
              </a:rPr>
              <a:t>chiều</a:t>
            </a:r>
            <a:r>
              <a:rPr lang="en-US" sz="4400" i="1" dirty="0">
                <a:solidFill>
                  <a:srgbClr val="00B050"/>
                </a:solidFill>
              </a:rPr>
              <a:t>; </a:t>
            </a:r>
            <a:r>
              <a:rPr lang="en-US" sz="4400" i="1" dirty="0" err="1">
                <a:solidFill>
                  <a:srgbClr val="00B050"/>
                </a:solidFill>
              </a:rPr>
              <a:t>ông</a:t>
            </a:r>
            <a:r>
              <a:rPr lang="en-US" sz="4400" i="1" dirty="0">
                <a:solidFill>
                  <a:srgbClr val="00B050"/>
                </a:solidFill>
              </a:rPr>
              <a:t> </a:t>
            </a:r>
            <a:r>
              <a:rPr lang="en-US" sz="4400" i="1" dirty="0" err="1">
                <a:solidFill>
                  <a:srgbClr val="00B050"/>
                </a:solidFill>
              </a:rPr>
              <a:t>Lót</a:t>
            </a:r>
            <a:r>
              <a:rPr lang="en-US" sz="4400" i="1" dirty="0">
                <a:solidFill>
                  <a:srgbClr val="00B050"/>
                </a:solidFill>
              </a:rPr>
              <a:t> </a:t>
            </a:r>
            <a:r>
              <a:rPr lang="en-US" sz="4400" i="1" dirty="0" err="1">
                <a:solidFill>
                  <a:srgbClr val="00B050"/>
                </a:solidFill>
              </a:rPr>
              <a:t>lúc</a:t>
            </a:r>
            <a:r>
              <a:rPr lang="en-US" sz="4400" i="1" dirty="0">
                <a:solidFill>
                  <a:srgbClr val="00B050"/>
                </a:solidFill>
              </a:rPr>
              <a:t> </a:t>
            </a:r>
            <a:r>
              <a:rPr lang="en-US" sz="4400" i="1" dirty="0" err="1">
                <a:solidFill>
                  <a:srgbClr val="00B050"/>
                </a:solidFill>
              </a:rPr>
              <a:t>ấy</a:t>
            </a:r>
            <a:r>
              <a:rPr lang="en-US" sz="4400" i="1" dirty="0">
                <a:solidFill>
                  <a:srgbClr val="00B050"/>
                </a:solidFill>
              </a:rPr>
              <a:t> </a:t>
            </a:r>
            <a:r>
              <a:rPr lang="en-US" sz="4400" i="1" dirty="0" err="1">
                <a:solidFill>
                  <a:srgbClr val="00B050"/>
                </a:solidFill>
              </a:rPr>
              <a:t>đang</a:t>
            </a:r>
            <a:r>
              <a:rPr lang="en-US" sz="4400" i="1" dirty="0">
                <a:solidFill>
                  <a:srgbClr val="00B050"/>
                </a:solidFill>
              </a:rPr>
              <a:t> </a:t>
            </a:r>
            <a:r>
              <a:rPr lang="en-US" sz="4400" i="1" dirty="0" err="1">
                <a:solidFill>
                  <a:srgbClr val="00B050"/>
                </a:solidFill>
              </a:rPr>
              <a:t>ngồi</a:t>
            </a:r>
            <a:r>
              <a:rPr lang="en-US" sz="4400" i="1" dirty="0">
                <a:solidFill>
                  <a:srgbClr val="00B050"/>
                </a:solidFill>
              </a:rPr>
              <a:t> ở </a:t>
            </a:r>
            <a:r>
              <a:rPr lang="en-US" sz="4400" i="1" dirty="0" err="1">
                <a:solidFill>
                  <a:srgbClr val="00B050"/>
                </a:solidFill>
              </a:rPr>
              <a:t>cửa</a:t>
            </a:r>
            <a:r>
              <a:rPr lang="en-US" sz="4400" i="1" dirty="0">
                <a:solidFill>
                  <a:srgbClr val="00B050"/>
                </a:solidFill>
              </a:rPr>
              <a:t> </a:t>
            </a:r>
            <a:r>
              <a:rPr lang="en-US" sz="4400" i="1" dirty="0" err="1">
                <a:solidFill>
                  <a:srgbClr val="00B050"/>
                </a:solidFill>
              </a:rPr>
              <a:t>thành</a:t>
            </a:r>
            <a:r>
              <a:rPr lang="en-US" sz="4400" i="1" dirty="0">
                <a:solidFill>
                  <a:srgbClr val="00B050"/>
                </a:solidFill>
              </a:rPr>
              <a:t> </a:t>
            </a:r>
            <a:r>
              <a:rPr lang="en-US" sz="4400" i="1" dirty="0" err="1">
                <a:solidFill>
                  <a:srgbClr val="00B050"/>
                </a:solidFill>
              </a:rPr>
              <a:t>Xơ-đôm</a:t>
            </a:r>
            <a:r>
              <a:rPr lang="en-US" sz="4400" i="1" dirty="0">
                <a:solidFill>
                  <a:srgbClr val="00B050"/>
                </a:solidFill>
              </a:rPr>
              <a:t>.</a:t>
            </a:r>
            <a:r>
              <a:rPr lang="en-US" sz="4400" i="1" dirty="0">
                <a:solidFill>
                  <a:prstClr val="black"/>
                </a:solidFill>
              </a:rPr>
              <a:t> </a:t>
            </a:r>
            <a:r>
              <a:rPr lang="en-US" sz="4400" i="1" dirty="0" err="1">
                <a:solidFill>
                  <a:prstClr val="black"/>
                </a:solidFill>
              </a:rPr>
              <a:t>Vừa</a:t>
            </a:r>
            <a:r>
              <a:rPr lang="en-US" sz="4400" i="1" dirty="0">
                <a:solidFill>
                  <a:prstClr val="black"/>
                </a:solidFill>
              </a:rPr>
              <a:t> </a:t>
            </a:r>
            <a:r>
              <a:rPr lang="en-US" sz="4400" i="1" dirty="0" err="1">
                <a:solidFill>
                  <a:prstClr val="black"/>
                </a:solidFill>
              </a:rPr>
              <a:t>thấy</a:t>
            </a:r>
            <a:r>
              <a:rPr lang="en-US" sz="4400" i="1" dirty="0">
                <a:solidFill>
                  <a:prstClr val="black"/>
                </a:solidFill>
              </a:rPr>
              <a:t> </a:t>
            </a:r>
            <a:r>
              <a:rPr lang="en-US" sz="4400" i="1" dirty="0" err="1">
                <a:solidFill>
                  <a:prstClr val="black"/>
                </a:solidFill>
              </a:rPr>
              <a:t>các</a:t>
            </a:r>
            <a:r>
              <a:rPr lang="en-US" sz="4400" i="1" dirty="0">
                <a:solidFill>
                  <a:prstClr val="black"/>
                </a:solidFill>
              </a:rPr>
              <a:t> </a:t>
            </a:r>
            <a:r>
              <a:rPr lang="en-US" sz="4400" i="1" dirty="0" err="1">
                <a:solidFill>
                  <a:prstClr val="black"/>
                </a:solidFill>
              </a:rPr>
              <a:t>ngài</a:t>
            </a:r>
            <a:r>
              <a:rPr lang="en-US" sz="4400" i="1" dirty="0">
                <a:solidFill>
                  <a:prstClr val="black"/>
                </a:solidFill>
              </a:rPr>
              <a:t>, </a:t>
            </a:r>
            <a:r>
              <a:rPr lang="en-US" sz="4400" i="1" dirty="0" err="1">
                <a:solidFill>
                  <a:prstClr val="black"/>
                </a:solidFill>
              </a:rPr>
              <a:t>ông</a:t>
            </a:r>
            <a:r>
              <a:rPr lang="en-US" sz="4400" i="1" dirty="0">
                <a:solidFill>
                  <a:prstClr val="black"/>
                </a:solidFill>
              </a:rPr>
              <a:t> </a:t>
            </a:r>
            <a:r>
              <a:rPr lang="en-US" sz="4400" i="1" dirty="0" err="1">
                <a:solidFill>
                  <a:prstClr val="black"/>
                </a:solidFill>
              </a:rPr>
              <a:t>Lót</a:t>
            </a:r>
            <a:r>
              <a:rPr lang="en-US" sz="4400" i="1" dirty="0">
                <a:solidFill>
                  <a:prstClr val="black"/>
                </a:solidFill>
              </a:rPr>
              <a:t> </a:t>
            </a:r>
            <a:r>
              <a:rPr lang="en-US" sz="4400" i="1" dirty="0" err="1">
                <a:solidFill>
                  <a:prstClr val="black"/>
                </a:solidFill>
              </a:rPr>
              <a:t>đứng</a:t>
            </a:r>
            <a:r>
              <a:rPr lang="en-US" sz="4400" i="1" dirty="0">
                <a:solidFill>
                  <a:prstClr val="black"/>
                </a:solidFill>
              </a:rPr>
              <a:t> </a:t>
            </a:r>
            <a:r>
              <a:rPr lang="en-US" sz="4400" i="1" dirty="0" err="1">
                <a:solidFill>
                  <a:prstClr val="black"/>
                </a:solidFill>
              </a:rPr>
              <a:t>lên</a:t>
            </a:r>
            <a:r>
              <a:rPr lang="en-US" sz="4400" i="1" dirty="0">
                <a:solidFill>
                  <a:prstClr val="black"/>
                </a:solidFill>
              </a:rPr>
              <a:t> ra </a:t>
            </a:r>
            <a:r>
              <a:rPr lang="en-US" sz="4400" i="1" dirty="0" err="1">
                <a:solidFill>
                  <a:prstClr val="black"/>
                </a:solidFill>
              </a:rPr>
              <a:t>đón</a:t>
            </a:r>
            <a:r>
              <a:rPr lang="en-US" sz="4400" i="1" dirty="0">
                <a:solidFill>
                  <a:prstClr val="black"/>
                </a:solidFill>
              </a:rPr>
              <a:t> </a:t>
            </a:r>
            <a:r>
              <a:rPr lang="en-US" sz="4400" i="1" dirty="0" err="1">
                <a:solidFill>
                  <a:prstClr val="black"/>
                </a:solidFill>
              </a:rPr>
              <a:t>các</a:t>
            </a:r>
            <a:r>
              <a:rPr lang="en-US" sz="4400" i="1" dirty="0">
                <a:solidFill>
                  <a:prstClr val="black"/>
                </a:solidFill>
              </a:rPr>
              <a:t> </a:t>
            </a:r>
            <a:r>
              <a:rPr lang="en-US" sz="4400" i="1" dirty="0" err="1">
                <a:solidFill>
                  <a:prstClr val="black"/>
                </a:solidFill>
              </a:rPr>
              <a:t>ngài</a:t>
            </a:r>
            <a:r>
              <a:rPr lang="en-US" sz="4400" i="1" dirty="0">
                <a:solidFill>
                  <a:prstClr val="black"/>
                </a:solidFill>
              </a:rPr>
              <a:t> </a:t>
            </a:r>
            <a:r>
              <a:rPr lang="en-US" sz="4400" i="1" dirty="0" err="1">
                <a:solidFill>
                  <a:prstClr val="black"/>
                </a:solidFill>
              </a:rPr>
              <a:t>và</a:t>
            </a:r>
            <a:r>
              <a:rPr lang="en-US" sz="4400" i="1" dirty="0">
                <a:solidFill>
                  <a:prstClr val="black"/>
                </a:solidFill>
              </a:rPr>
              <a:t> </a:t>
            </a:r>
            <a:r>
              <a:rPr lang="en-US" sz="4400" i="1" dirty="0" err="1">
                <a:solidFill>
                  <a:prstClr val="black"/>
                </a:solidFill>
              </a:rPr>
              <a:t>cúi</a:t>
            </a:r>
            <a:r>
              <a:rPr lang="en-US" sz="4400" i="1" dirty="0">
                <a:solidFill>
                  <a:prstClr val="black"/>
                </a:solidFill>
              </a:rPr>
              <a:t> </a:t>
            </a:r>
            <a:r>
              <a:rPr lang="en-US" sz="4400" i="1" dirty="0" err="1">
                <a:solidFill>
                  <a:prstClr val="black"/>
                </a:solidFill>
              </a:rPr>
              <a:t>sấp</a:t>
            </a:r>
            <a:r>
              <a:rPr lang="en-US" sz="4400" i="1" dirty="0">
                <a:solidFill>
                  <a:prstClr val="black"/>
                </a:solidFill>
              </a:rPr>
              <a:t> </a:t>
            </a:r>
            <a:r>
              <a:rPr lang="en-US" sz="4400" i="1" dirty="0" err="1">
                <a:solidFill>
                  <a:prstClr val="black"/>
                </a:solidFill>
              </a:rPr>
              <a:t>mặt</a:t>
            </a:r>
            <a:r>
              <a:rPr lang="en-US" sz="4400" i="1" dirty="0">
                <a:solidFill>
                  <a:prstClr val="black"/>
                </a:solidFill>
              </a:rPr>
              <a:t> </a:t>
            </a:r>
            <a:r>
              <a:rPr lang="en-US" sz="4400" i="1" dirty="0" err="1">
                <a:solidFill>
                  <a:prstClr val="black"/>
                </a:solidFill>
              </a:rPr>
              <a:t>xuống</a:t>
            </a:r>
            <a:r>
              <a:rPr lang="en-US" sz="4400" i="1" dirty="0">
                <a:solidFill>
                  <a:prstClr val="black"/>
                </a:solidFill>
              </a:rPr>
              <a:t> </a:t>
            </a:r>
            <a:r>
              <a:rPr lang="en-US" sz="4400" i="1" dirty="0" err="1">
                <a:solidFill>
                  <a:prstClr val="black"/>
                </a:solidFill>
              </a:rPr>
              <a:t>đất</a:t>
            </a:r>
            <a:r>
              <a:rPr lang="en-US" sz="4400" i="1" dirty="0">
                <a:solidFill>
                  <a:prstClr val="black"/>
                </a:solidFill>
              </a:rPr>
              <a:t>. </a:t>
            </a:r>
            <a:r>
              <a:rPr lang="en-US" sz="4400" i="1" dirty="0" err="1">
                <a:solidFill>
                  <a:prstClr val="black"/>
                </a:solidFill>
              </a:rPr>
              <a:t>Ông</a:t>
            </a:r>
            <a:r>
              <a:rPr lang="en-US" sz="4400" i="1" dirty="0">
                <a:solidFill>
                  <a:prstClr val="black"/>
                </a:solidFill>
              </a:rPr>
              <a:t> </a:t>
            </a:r>
            <a:r>
              <a:rPr lang="en-US" sz="4400" i="1" dirty="0" err="1">
                <a:solidFill>
                  <a:prstClr val="black"/>
                </a:solidFill>
              </a:rPr>
              <a:t>nói</a:t>
            </a:r>
            <a:r>
              <a:rPr lang="en-US" sz="4400" i="1" dirty="0">
                <a:solidFill>
                  <a:prstClr val="black"/>
                </a:solidFill>
              </a:rPr>
              <a:t>: </a:t>
            </a:r>
            <a:r>
              <a:rPr lang="en-US" sz="4400" i="1" dirty="0">
                <a:solidFill>
                  <a:srgbClr val="FF0000"/>
                </a:solidFill>
              </a:rPr>
              <a:t>"</a:t>
            </a:r>
            <a:r>
              <a:rPr lang="en-US" sz="4400" i="1" dirty="0" err="1">
                <a:solidFill>
                  <a:srgbClr val="FF0000"/>
                </a:solidFill>
              </a:rPr>
              <a:t>Thưa</a:t>
            </a:r>
            <a:r>
              <a:rPr lang="en-US" sz="4400" i="1" dirty="0">
                <a:solidFill>
                  <a:srgbClr val="FF0000"/>
                </a:solidFill>
              </a:rPr>
              <a:t> </a:t>
            </a:r>
            <a:r>
              <a:rPr lang="en-US" sz="4400" i="1" dirty="0" err="1">
                <a:solidFill>
                  <a:srgbClr val="FF0000"/>
                </a:solidFill>
              </a:rPr>
              <a:t>các</a:t>
            </a:r>
            <a:r>
              <a:rPr lang="en-US" sz="4400" i="1" dirty="0">
                <a:solidFill>
                  <a:srgbClr val="FF0000"/>
                </a:solidFill>
              </a:rPr>
              <a:t> </a:t>
            </a:r>
            <a:r>
              <a:rPr lang="en-US" sz="4400" i="1" dirty="0" err="1">
                <a:solidFill>
                  <a:srgbClr val="FF0000"/>
                </a:solidFill>
              </a:rPr>
              <a:t>ngài</a:t>
            </a:r>
            <a:r>
              <a:rPr lang="en-US" sz="4400" i="1" dirty="0">
                <a:solidFill>
                  <a:srgbClr val="FF0000"/>
                </a:solidFill>
              </a:rPr>
              <a:t>, </a:t>
            </a:r>
            <a:r>
              <a:rPr lang="en-US" sz="4400" i="1" dirty="0" err="1">
                <a:solidFill>
                  <a:srgbClr val="FF0000"/>
                </a:solidFill>
              </a:rPr>
              <a:t>kính</a:t>
            </a:r>
            <a:r>
              <a:rPr lang="en-US" sz="4400" i="1" dirty="0">
                <a:solidFill>
                  <a:srgbClr val="FF0000"/>
                </a:solidFill>
              </a:rPr>
              <a:t> </a:t>
            </a:r>
            <a:r>
              <a:rPr lang="en-US" sz="4400" i="1" dirty="0" err="1">
                <a:solidFill>
                  <a:srgbClr val="FF0000"/>
                </a:solidFill>
              </a:rPr>
              <a:t>xin</a:t>
            </a:r>
            <a:r>
              <a:rPr lang="en-US" sz="4400" i="1" dirty="0">
                <a:solidFill>
                  <a:srgbClr val="FF0000"/>
                </a:solidFill>
              </a:rPr>
              <a:t> </a:t>
            </a:r>
            <a:r>
              <a:rPr lang="en-US" sz="4400" i="1" dirty="0" err="1">
                <a:solidFill>
                  <a:srgbClr val="FF0000"/>
                </a:solidFill>
              </a:rPr>
              <a:t>các</a:t>
            </a:r>
            <a:r>
              <a:rPr lang="en-US" sz="4400" i="1" dirty="0">
                <a:solidFill>
                  <a:srgbClr val="FF0000"/>
                </a:solidFill>
              </a:rPr>
              <a:t> </a:t>
            </a:r>
            <a:r>
              <a:rPr lang="en-US" sz="4400" i="1" dirty="0" err="1">
                <a:solidFill>
                  <a:srgbClr val="FF0000"/>
                </a:solidFill>
              </a:rPr>
              <a:t>ngài</a:t>
            </a:r>
            <a:r>
              <a:rPr lang="en-US" sz="4400" i="1" dirty="0">
                <a:solidFill>
                  <a:srgbClr val="FF0000"/>
                </a:solidFill>
              </a:rPr>
              <a:t> </a:t>
            </a:r>
            <a:r>
              <a:rPr lang="en-US" sz="4400" i="1" dirty="0" err="1">
                <a:solidFill>
                  <a:srgbClr val="FF0000"/>
                </a:solidFill>
              </a:rPr>
              <a:t>ghé</a:t>
            </a:r>
            <a:r>
              <a:rPr lang="en-US" sz="4400" i="1" dirty="0">
                <a:solidFill>
                  <a:srgbClr val="FF0000"/>
                </a:solidFill>
              </a:rPr>
              <a:t> </a:t>
            </a:r>
            <a:r>
              <a:rPr lang="en-US" sz="4400" i="1" dirty="0" err="1">
                <a:solidFill>
                  <a:srgbClr val="FF0000"/>
                </a:solidFill>
              </a:rPr>
              <a:t>lại</a:t>
            </a:r>
            <a:r>
              <a:rPr lang="en-US" sz="4400" i="1" dirty="0">
                <a:solidFill>
                  <a:srgbClr val="FF0000"/>
                </a:solidFill>
              </a:rPr>
              <a:t> </a:t>
            </a:r>
            <a:r>
              <a:rPr lang="en-US" sz="4400" i="1" dirty="0" err="1">
                <a:solidFill>
                  <a:srgbClr val="FF0000"/>
                </a:solidFill>
              </a:rPr>
              <a:t>nhà</a:t>
            </a:r>
            <a:r>
              <a:rPr lang="en-US" sz="4400" i="1" dirty="0">
                <a:solidFill>
                  <a:srgbClr val="FF0000"/>
                </a:solidFill>
              </a:rPr>
              <a:t> </a:t>
            </a:r>
            <a:r>
              <a:rPr lang="en-US" sz="4400" i="1" dirty="0" err="1">
                <a:solidFill>
                  <a:srgbClr val="FF0000"/>
                </a:solidFill>
              </a:rPr>
              <a:t>tôi</a:t>
            </a:r>
            <a:r>
              <a:rPr lang="en-US" sz="4400" i="1" dirty="0">
                <a:solidFill>
                  <a:srgbClr val="FF0000"/>
                </a:solidFill>
              </a:rPr>
              <a:t> </a:t>
            </a:r>
            <a:r>
              <a:rPr lang="en-US" sz="4400" i="1" dirty="0" err="1">
                <a:solidFill>
                  <a:srgbClr val="FF0000"/>
                </a:solidFill>
              </a:rPr>
              <a:t>tớ</a:t>
            </a:r>
            <a:r>
              <a:rPr lang="en-US" sz="4400" i="1" dirty="0">
                <a:solidFill>
                  <a:srgbClr val="FF0000"/>
                </a:solidFill>
              </a:rPr>
              <a:t> </a:t>
            </a:r>
            <a:r>
              <a:rPr lang="en-US" sz="4400" i="1" dirty="0" err="1">
                <a:solidFill>
                  <a:srgbClr val="FF0000"/>
                </a:solidFill>
              </a:rPr>
              <a:t>các</a:t>
            </a:r>
            <a:r>
              <a:rPr lang="en-US" sz="4400" i="1" dirty="0">
                <a:solidFill>
                  <a:srgbClr val="FF0000"/>
                </a:solidFill>
              </a:rPr>
              <a:t> </a:t>
            </a:r>
            <a:r>
              <a:rPr lang="en-US" sz="4400" i="1" dirty="0" err="1">
                <a:solidFill>
                  <a:srgbClr val="FF0000"/>
                </a:solidFill>
              </a:rPr>
              <a:t>ngài</a:t>
            </a:r>
            <a:r>
              <a:rPr lang="en-US" sz="4400" i="1" dirty="0">
                <a:solidFill>
                  <a:srgbClr val="FF0000"/>
                </a:solidFill>
              </a:rPr>
              <a:t> </a:t>
            </a:r>
            <a:r>
              <a:rPr lang="en-US" sz="4400" i="1" dirty="0" err="1">
                <a:solidFill>
                  <a:srgbClr val="FF0000"/>
                </a:solidFill>
              </a:rPr>
              <a:t>đây</a:t>
            </a:r>
            <a:r>
              <a:rPr lang="en-US" sz="4400" i="1" dirty="0">
                <a:solidFill>
                  <a:srgbClr val="FF0000"/>
                </a:solidFill>
              </a:rPr>
              <a:t> </a:t>
            </a:r>
            <a:r>
              <a:rPr lang="en-US" sz="4400" i="1" dirty="0" err="1">
                <a:solidFill>
                  <a:srgbClr val="FF0000"/>
                </a:solidFill>
              </a:rPr>
              <a:t>để</a:t>
            </a:r>
            <a:r>
              <a:rPr lang="en-US" sz="4400" i="1" dirty="0">
                <a:solidFill>
                  <a:srgbClr val="FF0000"/>
                </a:solidFill>
              </a:rPr>
              <a:t> </a:t>
            </a:r>
            <a:r>
              <a:rPr lang="en-US" sz="4400" i="1" dirty="0" err="1">
                <a:solidFill>
                  <a:srgbClr val="FF0000"/>
                </a:solidFill>
              </a:rPr>
              <a:t>nghỉ</a:t>
            </a:r>
            <a:r>
              <a:rPr lang="en-US" sz="4400" i="1" dirty="0">
                <a:solidFill>
                  <a:srgbClr val="FF0000"/>
                </a:solidFill>
              </a:rPr>
              <a:t> </a:t>
            </a:r>
            <a:r>
              <a:rPr lang="en-US" sz="4400" i="1" dirty="0" err="1">
                <a:solidFill>
                  <a:srgbClr val="FF0000"/>
                </a:solidFill>
              </a:rPr>
              <a:t>đêm</a:t>
            </a:r>
            <a:r>
              <a:rPr lang="en-US" sz="4400" i="1" dirty="0">
                <a:solidFill>
                  <a:srgbClr val="FF0000"/>
                </a:solidFill>
              </a:rPr>
              <a:t> </a:t>
            </a:r>
            <a:r>
              <a:rPr lang="en-US" sz="4400" i="1" dirty="0" err="1">
                <a:solidFill>
                  <a:srgbClr val="FF0000"/>
                </a:solidFill>
              </a:rPr>
              <a:t>và</a:t>
            </a:r>
            <a:r>
              <a:rPr lang="en-US" sz="4400" i="1" dirty="0">
                <a:solidFill>
                  <a:srgbClr val="FF0000"/>
                </a:solidFill>
              </a:rPr>
              <a:t> </a:t>
            </a:r>
            <a:r>
              <a:rPr lang="en-US" sz="4400" b="1" i="1" dirty="0" err="1">
                <a:solidFill>
                  <a:srgbClr val="FF0000"/>
                </a:solidFill>
              </a:rPr>
              <a:t>rửa</a:t>
            </a:r>
            <a:r>
              <a:rPr lang="en-US" sz="4400" b="1" i="1" dirty="0">
                <a:solidFill>
                  <a:srgbClr val="FF0000"/>
                </a:solidFill>
              </a:rPr>
              <a:t> </a:t>
            </a:r>
            <a:r>
              <a:rPr lang="en-US" sz="4400" b="1" i="1" dirty="0" err="1">
                <a:solidFill>
                  <a:srgbClr val="FF0000"/>
                </a:solidFill>
              </a:rPr>
              <a:t>chân</a:t>
            </a:r>
            <a:r>
              <a:rPr lang="en-US" sz="4400" i="1" dirty="0">
                <a:solidFill>
                  <a:srgbClr val="FF0000"/>
                </a:solidFill>
              </a:rPr>
              <a:t>, </a:t>
            </a:r>
            <a:r>
              <a:rPr lang="en-US" sz="4400" i="1" dirty="0" err="1">
                <a:solidFill>
                  <a:srgbClr val="FF0000"/>
                </a:solidFill>
              </a:rPr>
              <a:t>rồi</a:t>
            </a:r>
            <a:r>
              <a:rPr lang="en-US" sz="4400" i="1" dirty="0">
                <a:solidFill>
                  <a:srgbClr val="FF0000"/>
                </a:solidFill>
              </a:rPr>
              <a:t> </a:t>
            </a:r>
            <a:r>
              <a:rPr lang="en-US" sz="4400" i="1" dirty="0" err="1">
                <a:solidFill>
                  <a:srgbClr val="FF0000"/>
                </a:solidFill>
              </a:rPr>
              <a:t>sớm</a:t>
            </a:r>
            <a:r>
              <a:rPr lang="en-US" sz="4400" i="1" dirty="0">
                <a:solidFill>
                  <a:srgbClr val="FF0000"/>
                </a:solidFill>
              </a:rPr>
              <a:t> </a:t>
            </a:r>
            <a:r>
              <a:rPr lang="en-US" sz="4400" i="1" dirty="0" err="1">
                <a:solidFill>
                  <a:srgbClr val="FF0000"/>
                </a:solidFill>
              </a:rPr>
              <a:t>mai</a:t>
            </a:r>
            <a:r>
              <a:rPr lang="en-US" sz="4400" i="1" dirty="0">
                <a:solidFill>
                  <a:srgbClr val="FF0000"/>
                </a:solidFill>
              </a:rPr>
              <a:t> </a:t>
            </a:r>
            <a:r>
              <a:rPr lang="en-US" sz="4400" i="1" dirty="0" err="1">
                <a:solidFill>
                  <a:srgbClr val="FF0000"/>
                </a:solidFill>
              </a:rPr>
              <a:t>các</a:t>
            </a:r>
            <a:r>
              <a:rPr lang="en-US" sz="4400" i="1" dirty="0">
                <a:solidFill>
                  <a:srgbClr val="FF0000"/>
                </a:solidFill>
              </a:rPr>
              <a:t> </a:t>
            </a:r>
            <a:r>
              <a:rPr lang="en-US" sz="4400" i="1" dirty="0" err="1">
                <a:solidFill>
                  <a:srgbClr val="FF0000"/>
                </a:solidFill>
              </a:rPr>
              <a:t>ngài</a:t>
            </a:r>
            <a:r>
              <a:rPr lang="en-US" sz="4400" i="1" dirty="0">
                <a:solidFill>
                  <a:srgbClr val="FF0000"/>
                </a:solidFill>
              </a:rPr>
              <a:t> </a:t>
            </a:r>
            <a:r>
              <a:rPr lang="en-US" sz="4400" i="1" dirty="0" err="1">
                <a:solidFill>
                  <a:srgbClr val="FF0000"/>
                </a:solidFill>
              </a:rPr>
              <a:t>tiếp</a:t>
            </a:r>
            <a:r>
              <a:rPr lang="en-US" sz="4400" i="1" dirty="0">
                <a:solidFill>
                  <a:srgbClr val="FF0000"/>
                </a:solidFill>
              </a:rPr>
              <a:t> </a:t>
            </a:r>
            <a:r>
              <a:rPr lang="en-US" sz="4400" i="1" dirty="0" err="1">
                <a:solidFill>
                  <a:srgbClr val="FF0000"/>
                </a:solidFill>
              </a:rPr>
              <a:t>tục</a:t>
            </a:r>
            <a:r>
              <a:rPr lang="en-US" sz="4400" i="1" dirty="0">
                <a:solidFill>
                  <a:srgbClr val="FF0000"/>
                </a:solidFill>
              </a:rPr>
              <a:t> </a:t>
            </a:r>
            <a:r>
              <a:rPr lang="en-US" sz="4400" i="1" dirty="0" err="1">
                <a:solidFill>
                  <a:srgbClr val="FF0000"/>
                </a:solidFill>
              </a:rPr>
              <a:t>đi</a:t>
            </a:r>
            <a:r>
              <a:rPr lang="en-US" sz="4400" i="1" dirty="0">
                <a:solidFill>
                  <a:srgbClr val="FF0000"/>
                </a:solidFill>
              </a:rPr>
              <a:t> </a:t>
            </a:r>
            <a:r>
              <a:rPr lang="en-US" sz="4400" i="1" dirty="0" err="1">
                <a:solidFill>
                  <a:srgbClr val="FF0000"/>
                </a:solidFill>
              </a:rPr>
              <a:t>đường</a:t>
            </a:r>
            <a:r>
              <a:rPr lang="en-US" sz="4400" i="1" dirty="0">
                <a:solidFill>
                  <a:srgbClr val="FF0000"/>
                </a:solidFill>
              </a:rPr>
              <a:t>."</a:t>
            </a:r>
            <a:r>
              <a:rPr lang="en-US" sz="4400" i="1" dirty="0">
                <a:solidFill>
                  <a:prstClr val="black"/>
                </a:solidFill>
              </a:rPr>
              <a:t> </a:t>
            </a:r>
            <a:r>
              <a:rPr lang="en-US" sz="4400" i="1" dirty="0" err="1">
                <a:solidFill>
                  <a:prstClr val="black"/>
                </a:solidFill>
              </a:rPr>
              <a:t>Họ</a:t>
            </a:r>
            <a:r>
              <a:rPr lang="en-US" sz="4400" i="1" dirty="0">
                <a:solidFill>
                  <a:prstClr val="black"/>
                </a:solidFill>
              </a:rPr>
              <a:t> </a:t>
            </a:r>
            <a:r>
              <a:rPr lang="en-US" sz="4400" i="1" dirty="0" err="1">
                <a:solidFill>
                  <a:prstClr val="black"/>
                </a:solidFill>
              </a:rPr>
              <a:t>đáp</a:t>
            </a:r>
            <a:r>
              <a:rPr lang="en-US" sz="4400" i="1" dirty="0">
                <a:solidFill>
                  <a:prstClr val="black"/>
                </a:solidFill>
              </a:rPr>
              <a:t>: "</a:t>
            </a:r>
            <a:r>
              <a:rPr lang="en-US" sz="4400" i="1" dirty="0" err="1">
                <a:solidFill>
                  <a:prstClr val="black"/>
                </a:solidFill>
              </a:rPr>
              <a:t>Không</a:t>
            </a:r>
            <a:r>
              <a:rPr lang="en-US" sz="4400" i="1" dirty="0">
                <a:solidFill>
                  <a:prstClr val="black"/>
                </a:solidFill>
              </a:rPr>
              <a:t>! </a:t>
            </a:r>
            <a:r>
              <a:rPr lang="en-US" sz="4400" i="1" dirty="0" err="1">
                <a:solidFill>
                  <a:prstClr val="black"/>
                </a:solidFill>
              </a:rPr>
              <a:t>Chúng</a:t>
            </a:r>
            <a:r>
              <a:rPr lang="en-US" sz="4400" i="1" dirty="0">
                <a:solidFill>
                  <a:prstClr val="black"/>
                </a:solidFill>
              </a:rPr>
              <a:t> </a:t>
            </a:r>
            <a:r>
              <a:rPr lang="en-US" sz="4400" i="1" dirty="0" err="1">
                <a:solidFill>
                  <a:prstClr val="black"/>
                </a:solidFill>
              </a:rPr>
              <a:t>tôi</a:t>
            </a:r>
            <a:r>
              <a:rPr lang="en-US" sz="4400" i="1" dirty="0">
                <a:solidFill>
                  <a:prstClr val="black"/>
                </a:solidFill>
              </a:rPr>
              <a:t> </a:t>
            </a:r>
            <a:r>
              <a:rPr lang="en-US" sz="4400" i="1" dirty="0" err="1">
                <a:solidFill>
                  <a:prstClr val="black"/>
                </a:solidFill>
              </a:rPr>
              <a:t>sẽ</a:t>
            </a:r>
            <a:r>
              <a:rPr lang="en-US" sz="4400" i="1" dirty="0">
                <a:solidFill>
                  <a:prstClr val="black"/>
                </a:solidFill>
              </a:rPr>
              <a:t> </a:t>
            </a:r>
            <a:r>
              <a:rPr lang="en-US" sz="4400" i="1" dirty="0" err="1">
                <a:solidFill>
                  <a:prstClr val="black"/>
                </a:solidFill>
              </a:rPr>
              <a:t>nghỉ</a:t>
            </a:r>
            <a:r>
              <a:rPr lang="en-US" sz="4400" i="1" dirty="0">
                <a:solidFill>
                  <a:prstClr val="black"/>
                </a:solidFill>
              </a:rPr>
              <a:t> </a:t>
            </a:r>
            <a:r>
              <a:rPr lang="en-US" sz="4400" i="1" dirty="0" err="1">
                <a:solidFill>
                  <a:prstClr val="black"/>
                </a:solidFill>
              </a:rPr>
              <a:t>đêm</a:t>
            </a:r>
            <a:r>
              <a:rPr lang="en-US" sz="4400" i="1" dirty="0">
                <a:solidFill>
                  <a:prstClr val="black"/>
                </a:solidFill>
              </a:rPr>
              <a:t> </a:t>
            </a:r>
            <a:r>
              <a:rPr lang="en-US" sz="4400" i="1" dirty="0" err="1">
                <a:solidFill>
                  <a:prstClr val="black"/>
                </a:solidFill>
              </a:rPr>
              <a:t>ngoài</a:t>
            </a:r>
            <a:r>
              <a:rPr lang="en-US" sz="4400" i="1" dirty="0">
                <a:solidFill>
                  <a:prstClr val="black"/>
                </a:solidFill>
              </a:rPr>
              <a:t> </a:t>
            </a:r>
            <a:r>
              <a:rPr lang="en-US" sz="4400" i="1" dirty="0" err="1">
                <a:solidFill>
                  <a:prstClr val="black"/>
                </a:solidFill>
              </a:rPr>
              <a:t>đường</a:t>
            </a:r>
            <a:r>
              <a:rPr lang="en-US" sz="4400" i="1" dirty="0">
                <a:solidFill>
                  <a:prstClr val="black"/>
                </a:solidFill>
              </a:rPr>
              <a:t> </a:t>
            </a:r>
            <a:r>
              <a:rPr lang="en-US" sz="4400" i="1" dirty="0" err="1">
                <a:solidFill>
                  <a:prstClr val="black"/>
                </a:solidFill>
              </a:rPr>
              <a:t>phố</a:t>
            </a:r>
            <a:r>
              <a:rPr lang="en-US" sz="4400" i="1" dirty="0">
                <a:solidFill>
                  <a:prstClr val="black"/>
                </a:solidFill>
              </a:rPr>
              <a:t>." </a:t>
            </a:r>
            <a:r>
              <a:rPr lang="en-US" sz="4400" i="1" dirty="0" err="1">
                <a:solidFill>
                  <a:prstClr val="black"/>
                </a:solidFill>
              </a:rPr>
              <a:t>Nhưng</a:t>
            </a:r>
            <a:r>
              <a:rPr lang="en-US" sz="4400" i="1" dirty="0">
                <a:solidFill>
                  <a:prstClr val="black"/>
                </a:solidFill>
              </a:rPr>
              <a:t> </a:t>
            </a:r>
            <a:r>
              <a:rPr lang="en-US" sz="4400" i="1" dirty="0" err="1">
                <a:solidFill>
                  <a:prstClr val="black"/>
                </a:solidFill>
              </a:rPr>
              <a:t>ông</a:t>
            </a:r>
            <a:r>
              <a:rPr lang="en-US" sz="4400" i="1" dirty="0">
                <a:solidFill>
                  <a:prstClr val="black"/>
                </a:solidFill>
              </a:rPr>
              <a:t> </a:t>
            </a:r>
            <a:r>
              <a:rPr lang="en-US" sz="4400" i="1" dirty="0" err="1">
                <a:solidFill>
                  <a:prstClr val="black"/>
                </a:solidFill>
              </a:rPr>
              <a:t>nài</a:t>
            </a:r>
            <a:r>
              <a:rPr lang="en-US" sz="4400" i="1" dirty="0">
                <a:solidFill>
                  <a:prstClr val="black"/>
                </a:solidFill>
              </a:rPr>
              <a:t> </a:t>
            </a:r>
            <a:r>
              <a:rPr lang="en-US" sz="4400" i="1" dirty="0" err="1">
                <a:solidFill>
                  <a:prstClr val="black"/>
                </a:solidFill>
              </a:rPr>
              <a:t>nỉ</a:t>
            </a:r>
            <a:r>
              <a:rPr lang="en-US" sz="4400" i="1" dirty="0">
                <a:solidFill>
                  <a:prstClr val="black"/>
                </a:solidFill>
              </a:rPr>
              <a:t> </a:t>
            </a:r>
            <a:r>
              <a:rPr lang="en-US" sz="4400" i="1" dirty="0" err="1">
                <a:solidFill>
                  <a:prstClr val="black"/>
                </a:solidFill>
              </a:rPr>
              <a:t>các</a:t>
            </a:r>
            <a:r>
              <a:rPr lang="en-US" sz="4400" i="1" dirty="0">
                <a:solidFill>
                  <a:prstClr val="black"/>
                </a:solidFill>
              </a:rPr>
              <a:t> </a:t>
            </a:r>
            <a:r>
              <a:rPr lang="en-US" sz="4400" i="1" dirty="0" err="1">
                <a:solidFill>
                  <a:prstClr val="black"/>
                </a:solidFill>
              </a:rPr>
              <a:t>ngài</a:t>
            </a:r>
            <a:r>
              <a:rPr lang="en-US" sz="4400" i="1" dirty="0">
                <a:solidFill>
                  <a:prstClr val="black"/>
                </a:solidFill>
              </a:rPr>
              <a:t> </a:t>
            </a:r>
            <a:r>
              <a:rPr lang="en-US" sz="4400" i="1" dirty="0" err="1">
                <a:solidFill>
                  <a:prstClr val="black"/>
                </a:solidFill>
              </a:rPr>
              <a:t>mãi</a:t>
            </a:r>
            <a:r>
              <a:rPr lang="en-US" sz="4400" i="1" dirty="0">
                <a:solidFill>
                  <a:prstClr val="black"/>
                </a:solidFill>
              </a:rPr>
              <a:t> </a:t>
            </a:r>
            <a:r>
              <a:rPr lang="en-US" sz="4400" i="1" dirty="0" err="1">
                <a:solidFill>
                  <a:prstClr val="black"/>
                </a:solidFill>
              </a:rPr>
              <a:t>nên</a:t>
            </a:r>
            <a:r>
              <a:rPr lang="en-US" sz="4400" i="1" dirty="0">
                <a:solidFill>
                  <a:prstClr val="black"/>
                </a:solidFill>
              </a:rPr>
              <a:t> </a:t>
            </a:r>
            <a:r>
              <a:rPr lang="en-US" sz="4400" i="1" dirty="0" err="1">
                <a:solidFill>
                  <a:prstClr val="black"/>
                </a:solidFill>
              </a:rPr>
              <a:t>các</a:t>
            </a:r>
            <a:r>
              <a:rPr lang="en-US" sz="4400" i="1" dirty="0">
                <a:solidFill>
                  <a:prstClr val="black"/>
                </a:solidFill>
              </a:rPr>
              <a:t> </a:t>
            </a:r>
            <a:r>
              <a:rPr lang="en-US" sz="4400" i="1" dirty="0" err="1">
                <a:solidFill>
                  <a:prstClr val="black"/>
                </a:solidFill>
              </a:rPr>
              <a:t>ngài</a:t>
            </a:r>
            <a:r>
              <a:rPr lang="en-US" sz="4400" i="1" dirty="0">
                <a:solidFill>
                  <a:prstClr val="black"/>
                </a:solidFill>
              </a:rPr>
              <a:t> </a:t>
            </a:r>
            <a:r>
              <a:rPr lang="en-US" sz="4400" i="1" dirty="0" err="1">
                <a:solidFill>
                  <a:prstClr val="black"/>
                </a:solidFill>
              </a:rPr>
              <a:t>ghé</a:t>
            </a:r>
            <a:r>
              <a:rPr lang="en-US" sz="4400" i="1" dirty="0">
                <a:solidFill>
                  <a:prstClr val="black"/>
                </a:solidFill>
              </a:rPr>
              <a:t> </a:t>
            </a:r>
            <a:r>
              <a:rPr lang="en-US" sz="4400" i="1" dirty="0" err="1">
                <a:solidFill>
                  <a:prstClr val="black"/>
                </a:solidFill>
              </a:rPr>
              <a:t>lại</a:t>
            </a:r>
            <a:r>
              <a:rPr lang="en-US" sz="4400" i="1" dirty="0">
                <a:solidFill>
                  <a:prstClr val="black"/>
                </a:solidFill>
              </a:rPr>
              <a:t> </a:t>
            </a:r>
            <a:r>
              <a:rPr lang="en-US" sz="4400" i="1" dirty="0" err="1">
                <a:solidFill>
                  <a:prstClr val="black"/>
                </a:solidFill>
              </a:rPr>
              <a:t>và</a:t>
            </a:r>
            <a:r>
              <a:rPr lang="en-US" sz="4400" i="1" dirty="0">
                <a:solidFill>
                  <a:prstClr val="black"/>
                </a:solidFill>
              </a:rPr>
              <a:t> </a:t>
            </a:r>
            <a:r>
              <a:rPr lang="en-US" sz="4400" i="1" dirty="0" err="1">
                <a:solidFill>
                  <a:prstClr val="black"/>
                </a:solidFill>
              </a:rPr>
              <a:t>vào</a:t>
            </a:r>
            <a:r>
              <a:rPr lang="en-US" sz="4400" i="1" dirty="0">
                <a:solidFill>
                  <a:prstClr val="black"/>
                </a:solidFill>
              </a:rPr>
              <a:t> </a:t>
            </a:r>
            <a:r>
              <a:rPr lang="en-US" sz="4400" i="1" dirty="0" err="1">
                <a:solidFill>
                  <a:prstClr val="black"/>
                </a:solidFill>
              </a:rPr>
              <a:t>nhà</a:t>
            </a:r>
            <a:r>
              <a:rPr lang="en-US" sz="4400" i="1" dirty="0">
                <a:solidFill>
                  <a:prstClr val="black"/>
                </a:solidFill>
              </a:rPr>
              <a:t> </a:t>
            </a:r>
            <a:r>
              <a:rPr lang="en-US" sz="4400" i="1" dirty="0" err="1">
                <a:solidFill>
                  <a:prstClr val="black"/>
                </a:solidFill>
              </a:rPr>
              <a:t>ông</a:t>
            </a:r>
            <a:r>
              <a:rPr lang="en-US" sz="4400" i="1" dirty="0">
                <a:solidFill>
                  <a:prstClr val="black"/>
                </a:solidFill>
              </a:rPr>
              <a:t>. </a:t>
            </a:r>
            <a:r>
              <a:rPr lang="en-US" sz="4400" i="1" dirty="0" err="1">
                <a:solidFill>
                  <a:prstClr val="black"/>
                </a:solidFill>
              </a:rPr>
              <a:t>Ông</a:t>
            </a:r>
            <a:r>
              <a:rPr lang="en-US" sz="4400" i="1" dirty="0">
                <a:solidFill>
                  <a:prstClr val="black"/>
                </a:solidFill>
              </a:rPr>
              <a:t> </a:t>
            </a:r>
            <a:r>
              <a:rPr lang="en-US" sz="4400" i="1" dirty="0" err="1">
                <a:solidFill>
                  <a:prstClr val="black"/>
                </a:solidFill>
              </a:rPr>
              <a:t>làm</a:t>
            </a:r>
            <a:r>
              <a:rPr lang="en-US" sz="4400" i="1" dirty="0">
                <a:solidFill>
                  <a:prstClr val="black"/>
                </a:solidFill>
              </a:rPr>
              <a:t> </a:t>
            </a:r>
            <a:r>
              <a:rPr lang="en-US" sz="4400" i="1" dirty="0" err="1">
                <a:solidFill>
                  <a:prstClr val="black"/>
                </a:solidFill>
              </a:rPr>
              <a:t>tiệc</a:t>
            </a:r>
            <a:r>
              <a:rPr lang="en-US" sz="4400" i="1" dirty="0">
                <a:solidFill>
                  <a:prstClr val="black"/>
                </a:solidFill>
              </a:rPr>
              <a:t> </a:t>
            </a:r>
            <a:r>
              <a:rPr lang="en-US" sz="4400" i="1" dirty="0" err="1">
                <a:solidFill>
                  <a:prstClr val="black"/>
                </a:solidFill>
              </a:rPr>
              <a:t>đãi</a:t>
            </a:r>
            <a:r>
              <a:rPr lang="en-US" sz="4400" i="1" dirty="0">
                <a:solidFill>
                  <a:prstClr val="black"/>
                </a:solidFill>
              </a:rPr>
              <a:t> </a:t>
            </a:r>
            <a:r>
              <a:rPr lang="en-US" sz="4400" i="1" dirty="0" err="1">
                <a:solidFill>
                  <a:prstClr val="black"/>
                </a:solidFill>
              </a:rPr>
              <a:t>các</a:t>
            </a:r>
            <a:r>
              <a:rPr lang="en-US" sz="4400" i="1" dirty="0">
                <a:solidFill>
                  <a:prstClr val="black"/>
                </a:solidFill>
              </a:rPr>
              <a:t> </a:t>
            </a:r>
            <a:r>
              <a:rPr lang="en-US" sz="4400" i="1" dirty="0" err="1">
                <a:solidFill>
                  <a:prstClr val="black"/>
                </a:solidFill>
              </a:rPr>
              <a:t>ngài</a:t>
            </a:r>
            <a:r>
              <a:rPr lang="en-US" sz="4400" i="1" dirty="0">
                <a:solidFill>
                  <a:prstClr val="black"/>
                </a:solidFill>
              </a:rPr>
              <a:t>, </a:t>
            </a:r>
            <a:r>
              <a:rPr lang="en-US" sz="4400" i="1" dirty="0" err="1">
                <a:solidFill>
                  <a:prstClr val="black"/>
                </a:solidFill>
              </a:rPr>
              <a:t>nướng</a:t>
            </a:r>
            <a:r>
              <a:rPr lang="en-US" sz="4400" i="1" dirty="0">
                <a:solidFill>
                  <a:prstClr val="black"/>
                </a:solidFill>
              </a:rPr>
              <a:t> bánh </a:t>
            </a:r>
            <a:r>
              <a:rPr lang="en-US" sz="4400" i="1" dirty="0" err="1">
                <a:solidFill>
                  <a:prstClr val="black"/>
                </a:solidFill>
              </a:rPr>
              <a:t>không</a:t>
            </a:r>
            <a:r>
              <a:rPr lang="en-US" sz="4400" i="1" dirty="0">
                <a:solidFill>
                  <a:prstClr val="black"/>
                </a:solidFill>
              </a:rPr>
              <a:t> men, </a:t>
            </a:r>
            <a:r>
              <a:rPr lang="en-US" sz="4400" i="1" dirty="0" err="1">
                <a:solidFill>
                  <a:prstClr val="black"/>
                </a:solidFill>
              </a:rPr>
              <a:t>và</a:t>
            </a:r>
            <a:r>
              <a:rPr lang="en-US" sz="4400" i="1" dirty="0">
                <a:solidFill>
                  <a:prstClr val="black"/>
                </a:solidFill>
              </a:rPr>
              <a:t> </a:t>
            </a:r>
            <a:r>
              <a:rPr lang="en-US" sz="4400" i="1" dirty="0" err="1">
                <a:solidFill>
                  <a:prstClr val="black"/>
                </a:solidFill>
              </a:rPr>
              <a:t>các</a:t>
            </a:r>
            <a:r>
              <a:rPr lang="en-US" sz="4400" i="1" dirty="0">
                <a:solidFill>
                  <a:prstClr val="black"/>
                </a:solidFill>
              </a:rPr>
              <a:t> </a:t>
            </a:r>
            <a:r>
              <a:rPr lang="en-US" sz="4400" i="1" dirty="0" err="1">
                <a:solidFill>
                  <a:prstClr val="black"/>
                </a:solidFill>
              </a:rPr>
              <a:t>ngài</a:t>
            </a:r>
            <a:r>
              <a:rPr lang="en-US" sz="4400" i="1" dirty="0">
                <a:solidFill>
                  <a:prstClr val="black"/>
                </a:solidFill>
              </a:rPr>
              <a:t> </a:t>
            </a:r>
            <a:r>
              <a:rPr lang="en-US" sz="4400" i="1" dirty="0" err="1">
                <a:solidFill>
                  <a:prstClr val="black"/>
                </a:solidFill>
              </a:rPr>
              <a:t>đã</a:t>
            </a:r>
            <a:r>
              <a:rPr lang="en-US" sz="4400" i="1" dirty="0">
                <a:solidFill>
                  <a:prstClr val="black"/>
                </a:solidFill>
              </a:rPr>
              <a:t> </a:t>
            </a:r>
            <a:r>
              <a:rPr lang="en-US" sz="4400" i="1" dirty="0" err="1">
                <a:solidFill>
                  <a:prstClr val="black"/>
                </a:solidFill>
              </a:rPr>
              <a:t>dùng</a:t>
            </a:r>
            <a:r>
              <a:rPr lang="en-US" sz="4400" i="1" dirty="0">
                <a:solidFill>
                  <a:prstClr val="black"/>
                </a:solidFill>
              </a:rPr>
              <a:t> </a:t>
            </a:r>
            <a:r>
              <a:rPr lang="en-US" sz="4400" i="1" dirty="0" err="1">
                <a:solidFill>
                  <a:prstClr val="black"/>
                </a:solidFill>
              </a:rPr>
              <a:t>bữa</a:t>
            </a:r>
            <a:r>
              <a:rPr lang="en-US" sz="4400" i="1" dirty="0">
                <a:solidFill>
                  <a:prstClr val="black"/>
                </a:solidFill>
              </a:rPr>
              <a:t>. </a:t>
            </a:r>
            <a:r>
              <a:rPr lang="en-US" sz="4400" i="1" dirty="0">
                <a:solidFill>
                  <a:srgbClr val="00B050"/>
                </a:solidFill>
              </a:rPr>
              <a:t>(St 19,1-3).</a:t>
            </a:r>
            <a:endParaRPr lang="en-US" sz="4400" dirty="0">
              <a:solidFill>
                <a:srgbClr val="00B050"/>
              </a:solidFill>
            </a:endParaRPr>
          </a:p>
        </p:txBody>
      </p:sp>
    </p:spTree>
    <p:extLst>
      <p:ext uri="{BB962C8B-B14F-4D97-AF65-F5344CB8AC3E}">
        <p14:creationId xmlns:p14="http://schemas.microsoft.com/office/powerpoint/2010/main" val="4094610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0" y="-1"/>
            <a:ext cx="9144000" cy="6858000"/>
          </a:xfrm>
          <a:prstGeom prst="roundRect">
            <a:avLst/>
          </a:prstGeom>
          <a:scene3d>
            <a:camera prst="orthographicFront"/>
            <a:lightRig rig="threePt" dir="t"/>
          </a:scene3d>
          <a:sp3d>
            <a:bevelT w="139700" prst="cross"/>
          </a:sp3d>
        </p:spPr>
      </p:pic>
      <p:sp>
        <p:nvSpPr>
          <p:cNvPr id="4" name="Subtitle 2">
            <a:extLst>
              <a:ext uri="{FF2B5EF4-FFF2-40B4-BE49-F238E27FC236}">
                <a16:creationId xmlns:a16="http://schemas.microsoft.com/office/drawing/2014/main" xmlns="" id="{5FFC038B-0DFC-4C40-A502-DCB4B3028307}"/>
              </a:ext>
            </a:extLst>
          </p:cNvPr>
          <p:cNvSpPr txBox="1">
            <a:spLocks/>
          </p:cNvSpPr>
          <p:nvPr/>
        </p:nvSpPr>
        <p:spPr>
          <a:xfrm>
            <a:off x="-1" y="-1"/>
            <a:ext cx="3048001" cy="6858000"/>
          </a:xfrm>
          <a:prstGeom prst="roundRect">
            <a:avLst/>
          </a:prstGeom>
          <a:solidFill>
            <a:schemeClr val="accent6">
              <a:lumMod val="20000"/>
              <a:lumOff val="80000"/>
            </a:schemeClr>
          </a:solidFill>
          <a:scene3d>
            <a:camera prst="orthographicFront"/>
            <a:lightRig rig="threePt" dir="t"/>
          </a:scene3d>
          <a:sp3d>
            <a:bevelT w="139700" prst="cross"/>
          </a:sp3d>
        </p:spPr>
        <p:txBody>
          <a:bodyPr vert="horz" lIns="91440" tIns="45720" rIns="91440" bIns="45720"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20000"/>
              </a:lnSpc>
            </a:pPr>
            <a:r>
              <a:rPr lang="en-US" sz="3600" dirty="0">
                <a:solidFill>
                  <a:srgbClr val="70AD47">
                    <a:lumMod val="75000"/>
                  </a:srgbClr>
                </a:solidFill>
              </a:rPr>
              <a:t>Luca còn nhấn mạnh đến tính hiếu khách của Mát-ta, Ma-ri-a (10,38-42) và Da-kêu (19,1-10) đối với Đức Giê-su.</a:t>
            </a:r>
          </a:p>
        </p:txBody>
      </p:sp>
    </p:spTree>
    <p:extLst>
      <p:ext uri="{BB962C8B-B14F-4D97-AF65-F5344CB8AC3E}">
        <p14:creationId xmlns:p14="http://schemas.microsoft.com/office/powerpoint/2010/main" val="521971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8000"/>
          </a:xfrm>
          <a:prstGeom prst="rect">
            <a:avLst/>
          </a:prstGeom>
          <a:solidFill>
            <a:srgbClr val="00B0F0"/>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3600" dirty="0">
                <a:solidFill>
                  <a:prstClr val="black"/>
                </a:solidFill>
              </a:rPr>
              <a:t>   </a:t>
            </a:r>
            <a:r>
              <a:rPr lang="en-US" sz="3600" dirty="0" err="1">
                <a:solidFill>
                  <a:prstClr val="black"/>
                </a:solidFill>
              </a:rPr>
              <a:t>Trong</a:t>
            </a:r>
            <a:r>
              <a:rPr lang="en-US" sz="3600" dirty="0">
                <a:solidFill>
                  <a:prstClr val="black"/>
                </a:solidFill>
              </a:rPr>
              <a:t> </a:t>
            </a:r>
            <a:r>
              <a:rPr lang="en-US" sz="3600" dirty="0" err="1">
                <a:solidFill>
                  <a:prstClr val="black"/>
                </a:solidFill>
              </a:rPr>
              <a:t>trường</a:t>
            </a:r>
            <a:r>
              <a:rPr lang="en-US" sz="3600" dirty="0">
                <a:solidFill>
                  <a:prstClr val="black"/>
                </a:solidFill>
              </a:rPr>
              <a:t> </a:t>
            </a:r>
            <a:r>
              <a:rPr lang="en-US" sz="3600" dirty="0" err="1">
                <a:solidFill>
                  <a:prstClr val="black"/>
                </a:solidFill>
              </a:rPr>
              <a:t>hợp</a:t>
            </a:r>
            <a:r>
              <a:rPr lang="en-US" sz="3600" dirty="0">
                <a:solidFill>
                  <a:prstClr val="black"/>
                </a:solidFill>
              </a:rPr>
              <a:t> </a:t>
            </a:r>
            <a:r>
              <a:rPr lang="en-US" sz="3600" dirty="0" err="1">
                <a:solidFill>
                  <a:prstClr val="black"/>
                </a:solidFill>
              </a:rPr>
              <a:t>này</a:t>
            </a:r>
            <a:r>
              <a:rPr lang="en-US" sz="3600" dirty="0">
                <a:solidFill>
                  <a:prstClr val="black"/>
                </a:solidFill>
              </a:rPr>
              <a:t> </a:t>
            </a:r>
            <a:r>
              <a:rPr lang="en-US" sz="3600" dirty="0" err="1">
                <a:solidFill>
                  <a:prstClr val="black"/>
                </a:solidFill>
              </a:rPr>
              <a:t>ông</a:t>
            </a:r>
            <a:r>
              <a:rPr lang="en-US" sz="3600" dirty="0">
                <a:solidFill>
                  <a:prstClr val="black"/>
                </a:solidFill>
              </a:rPr>
              <a:t> Si-</a:t>
            </a:r>
            <a:r>
              <a:rPr lang="en-US" sz="3600" dirty="0" err="1">
                <a:solidFill>
                  <a:prstClr val="black"/>
                </a:solidFill>
              </a:rPr>
              <a:t>mon</a:t>
            </a:r>
            <a:r>
              <a:rPr lang="en-US" sz="3600" dirty="0">
                <a:solidFill>
                  <a:prstClr val="black"/>
                </a:solidFill>
              </a:rPr>
              <a:t> </a:t>
            </a:r>
            <a:r>
              <a:rPr lang="en-US" sz="3600" dirty="0" err="1">
                <a:solidFill>
                  <a:prstClr val="black"/>
                </a:solidFill>
              </a:rPr>
              <a:t>mời</a:t>
            </a:r>
            <a:r>
              <a:rPr lang="en-US" sz="3600" dirty="0">
                <a:solidFill>
                  <a:prstClr val="black"/>
                </a:solidFill>
              </a:rPr>
              <a:t> </a:t>
            </a:r>
            <a:r>
              <a:rPr lang="en-US" sz="3600" dirty="0" err="1">
                <a:solidFill>
                  <a:prstClr val="black"/>
                </a:solidFill>
              </a:rPr>
              <a:t>Chúa</a:t>
            </a:r>
            <a:r>
              <a:rPr lang="en-US" sz="3600" dirty="0">
                <a:solidFill>
                  <a:prstClr val="black"/>
                </a:solidFill>
              </a:rPr>
              <a:t> </a:t>
            </a:r>
            <a:r>
              <a:rPr lang="en-US" sz="3600" dirty="0" err="1">
                <a:solidFill>
                  <a:prstClr val="black"/>
                </a:solidFill>
              </a:rPr>
              <a:t>dự</a:t>
            </a:r>
            <a:r>
              <a:rPr lang="en-US" sz="3600" dirty="0">
                <a:solidFill>
                  <a:prstClr val="black"/>
                </a:solidFill>
              </a:rPr>
              <a:t> </a:t>
            </a:r>
            <a:r>
              <a:rPr lang="en-US" sz="3600" dirty="0" err="1">
                <a:solidFill>
                  <a:prstClr val="black"/>
                </a:solidFill>
              </a:rPr>
              <a:t>tiệc</a:t>
            </a:r>
            <a:r>
              <a:rPr lang="en-US" sz="3600" dirty="0">
                <a:solidFill>
                  <a:prstClr val="black"/>
                </a:solidFill>
              </a:rPr>
              <a:t> </a:t>
            </a:r>
            <a:r>
              <a:rPr lang="en-US" sz="3600" dirty="0" err="1">
                <a:solidFill>
                  <a:prstClr val="black"/>
                </a:solidFill>
              </a:rPr>
              <a:t>nhưng</a:t>
            </a:r>
            <a:r>
              <a:rPr lang="en-US" sz="3600" dirty="0">
                <a:solidFill>
                  <a:prstClr val="black"/>
                </a:solidFill>
              </a:rPr>
              <a:t> </a:t>
            </a:r>
            <a:r>
              <a:rPr lang="en-US" sz="3600" dirty="0" err="1">
                <a:solidFill>
                  <a:prstClr val="black"/>
                </a:solidFill>
              </a:rPr>
              <a:t>không</a:t>
            </a:r>
            <a:r>
              <a:rPr lang="en-US" sz="3600" dirty="0">
                <a:solidFill>
                  <a:prstClr val="black"/>
                </a:solidFill>
              </a:rPr>
              <a:t> </a:t>
            </a:r>
            <a:r>
              <a:rPr lang="en-US" sz="3600" dirty="0" err="1">
                <a:solidFill>
                  <a:prstClr val="black"/>
                </a:solidFill>
              </a:rPr>
              <a:t>có</a:t>
            </a:r>
            <a:r>
              <a:rPr lang="en-US" sz="3600" dirty="0">
                <a:solidFill>
                  <a:prstClr val="black"/>
                </a:solidFill>
              </a:rPr>
              <a:t> </a:t>
            </a:r>
            <a:r>
              <a:rPr lang="en-US" sz="3600" dirty="0" err="1">
                <a:solidFill>
                  <a:prstClr val="black"/>
                </a:solidFill>
              </a:rPr>
              <a:t>hành</a:t>
            </a:r>
            <a:r>
              <a:rPr lang="en-US" sz="3600" dirty="0">
                <a:solidFill>
                  <a:prstClr val="black"/>
                </a:solidFill>
              </a:rPr>
              <a:t> </a:t>
            </a:r>
            <a:r>
              <a:rPr lang="en-US" sz="3600" dirty="0" err="1">
                <a:solidFill>
                  <a:prstClr val="black"/>
                </a:solidFill>
              </a:rPr>
              <a:t>động</a:t>
            </a:r>
            <a:r>
              <a:rPr lang="en-US" sz="3600" dirty="0">
                <a:solidFill>
                  <a:prstClr val="black"/>
                </a:solidFill>
              </a:rPr>
              <a:t> </a:t>
            </a:r>
            <a:r>
              <a:rPr lang="en-US" sz="3600" dirty="0" err="1">
                <a:solidFill>
                  <a:prstClr val="black"/>
                </a:solidFill>
              </a:rPr>
              <a:t>hiếu</a:t>
            </a:r>
            <a:r>
              <a:rPr lang="en-US" sz="3600" dirty="0">
                <a:solidFill>
                  <a:prstClr val="black"/>
                </a:solidFill>
              </a:rPr>
              <a:t> </a:t>
            </a:r>
            <a:r>
              <a:rPr lang="en-US" sz="3600" dirty="0" err="1">
                <a:solidFill>
                  <a:prstClr val="black"/>
                </a:solidFill>
              </a:rPr>
              <a:t>khách</a:t>
            </a:r>
            <a:r>
              <a:rPr lang="en-US" sz="3600" dirty="0">
                <a:solidFill>
                  <a:prstClr val="black"/>
                </a:solidFill>
              </a:rPr>
              <a:t> </a:t>
            </a:r>
            <a:r>
              <a:rPr lang="en-US" sz="3600" dirty="0" err="1">
                <a:solidFill>
                  <a:prstClr val="black"/>
                </a:solidFill>
              </a:rPr>
              <a:t>như</a:t>
            </a:r>
            <a:r>
              <a:rPr lang="en-US" sz="3600" dirty="0">
                <a:solidFill>
                  <a:prstClr val="black"/>
                </a:solidFill>
              </a:rPr>
              <a:t> Ab-ra-ham </a:t>
            </a:r>
            <a:r>
              <a:rPr lang="en-US" sz="3600" dirty="0" err="1">
                <a:solidFill>
                  <a:prstClr val="black"/>
                </a:solidFill>
              </a:rPr>
              <a:t>và</a:t>
            </a:r>
            <a:r>
              <a:rPr lang="en-US" sz="3600" dirty="0">
                <a:solidFill>
                  <a:prstClr val="black"/>
                </a:solidFill>
              </a:rPr>
              <a:t> </a:t>
            </a:r>
            <a:r>
              <a:rPr lang="en-US" sz="3600" dirty="0" err="1">
                <a:solidFill>
                  <a:prstClr val="black"/>
                </a:solidFill>
              </a:rPr>
              <a:t>Lót</a:t>
            </a:r>
            <a:r>
              <a:rPr lang="en-US" sz="3600" dirty="0">
                <a:solidFill>
                  <a:prstClr val="black"/>
                </a:solidFill>
              </a:rPr>
              <a:t>. </a:t>
            </a:r>
            <a:r>
              <a:rPr lang="en-US" sz="3600" dirty="0" err="1">
                <a:solidFill>
                  <a:prstClr val="black"/>
                </a:solidFill>
              </a:rPr>
              <a:t>Nhưng</a:t>
            </a:r>
            <a:r>
              <a:rPr lang="en-US" sz="3600" dirty="0">
                <a:solidFill>
                  <a:prstClr val="black"/>
                </a:solidFill>
              </a:rPr>
              <a:t> </a:t>
            </a:r>
            <a:r>
              <a:rPr lang="en-US" sz="3600" dirty="0" err="1">
                <a:solidFill>
                  <a:prstClr val="black"/>
                </a:solidFill>
              </a:rPr>
              <a:t>ông</a:t>
            </a:r>
            <a:r>
              <a:rPr lang="en-US" sz="3600" dirty="0">
                <a:solidFill>
                  <a:prstClr val="black"/>
                </a:solidFill>
              </a:rPr>
              <a:t> </a:t>
            </a:r>
            <a:r>
              <a:rPr lang="en-US" sz="3600" dirty="0" err="1">
                <a:solidFill>
                  <a:prstClr val="black"/>
                </a:solidFill>
              </a:rPr>
              <a:t>còn</a:t>
            </a:r>
            <a:r>
              <a:rPr lang="en-US" sz="3600" dirty="0">
                <a:solidFill>
                  <a:prstClr val="black"/>
                </a:solidFill>
              </a:rPr>
              <a:t> quay </a:t>
            </a:r>
            <a:r>
              <a:rPr lang="en-US" sz="3600" dirty="0" err="1">
                <a:solidFill>
                  <a:prstClr val="black"/>
                </a:solidFill>
              </a:rPr>
              <a:t>lại</a:t>
            </a:r>
            <a:r>
              <a:rPr lang="en-US" sz="3600" dirty="0">
                <a:solidFill>
                  <a:prstClr val="black"/>
                </a:solidFill>
              </a:rPr>
              <a:t> </a:t>
            </a:r>
            <a:r>
              <a:rPr lang="en-US" sz="3600" dirty="0" err="1">
                <a:solidFill>
                  <a:prstClr val="black"/>
                </a:solidFill>
              </a:rPr>
              <a:t>trách</a:t>
            </a:r>
            <a:r>
              <a:rPr lang="en-US" sz="3600" dirty="0">
                <a:solidFill>
                  <a:prstClr val="black"/>
                </a:solidFill>
              </a:rPr>
              <a:t> </a:t>
            </a:r>
            <a:r>
              <a:rPr lang="en-US" sz="3600" dirty="0" err="1">
                <a:solidFill>
                  <a:prstClr val="black"/>
                </a:solidFill>
              </a:rPr>
              <a:t>Chúa</a:t>
            </a:r>
            <a:r>
              <a:rPr lang="en-US" sz="3600" dirty="0">
                <a:solidFill>
                  <a:prstClr val="black"/>
                </a:solidFill>
              </a:rPr>
              <a:t> </a:t>
            </a:r>
            <a:r>
              <a:rPr lang="en-US" sz="3600" dirty="0" err="1">
                <a:solidFill>
                  <a:prstClr val="black"/>
                </a:solidFill>
              </a:rPr>
              <a:t>về</a:t>
            </a:r>
            <a:r>
              <a:rPr lang="en-US" sz="3600" dirty="0">
                <a:solidFill>
                  <a:prstClr val="black"/>
                </a:solidFill>
              </a:rPr>
              <a:t> </a:t>
            </a:r>
            <a:r>
              <a:rPr lang="en-US" sz="3600" dirty="0" err="1">
                <a:solidFill>
                  <a:prstClr val="black"/>
                </a:solidFill>
              </a:rPr>
              <a:t>người</a:t>
            </a:r>
            <a:r>
              <a:rPr lang="en-US" sz="3600" dirty="0">
                <a:solidFill>
                  <a:prstClr val="black"/>
                </a:solidFill>
              </a:rPr>
              <a:t> </a:t>
            </a:r>
            <a:r>
              <a:rPr lang="en-US" sz="3600" dirty="0" err="1">
                <a:solidFill>
                  <a:prstClr val="black"/>
                </a:solidFill>
              </a:rPr>
              <a:t>phụ</a:t>
            </a:r>
            <a:r>
              <a:rPr lang="en-US" sz="3600" dirty="0">
                <a:solidFill>
                  <a:prstClr val="black"/>
                </a:solidFill>
              </a:rPr>
              <a:t> </a:t>
            </a:r>
            <a:r>
              <a:rPr lang="en-US" sz="3600" dirty="0" err="1">
                <a:solidFill>
                  <a:prstClr val="black"/>
                </a:solidFill>
              </a:rPr>
              <a:t>nữ</a:t>
            </a:r>
            <a:r>
              <a:rPr lang="en-US" sz="3600" dirty="0">
                <a:solidFill>
                  <a:prstClr val="black"/>
                </a:solidFill>
              </a:rPr>
              <a:t> </a:t>
            </a:r>
            <a:r>
              <a:rPr lang="en-US" sz="3600" dirty="0" err="1">
                <a:solidFill>
                  <a:prstClr val="black"/>
                </a:solidFill>
              </a:rPr>
              <a:t>này</a:t>
            </a:r>
            <a:r>
              <a:rPr lang="en-US" sz="3600" dirty="0">
                <a:solidFill>
                  <a:prstClr val="black"/>
                </a:solidFill>
              </a:rPr>
              <a:t>, </a:t>
            </a:r>
            <a:r>
              <a:rPr lang="en-US" sz="3600" dirty="0" err="1">
                <a:solidFill>
                  <a:prstClr val="black"/>
                </a:solidFill>
              </a:rPr>
              <a:t>Chúa</a:t>
            </a:r>
            <a:r>
              <a:rPr lang="en-US" sz="3600" dirty="0">
                <a:solidFill>
                  <a:prstClr val="black"/>
                </a:solidFill>
              </a:rPr>
              <a:t> </a:t>
            </a:r>
            <a:r>
              <a:rPr lang="en-US" sz="3600" dirty="0" err="1">
                <a:solidFill>
                  <a:prstClr val="black"/>
                </a:solidFill>
              </a:rPr>
              <a:t>thì</a:t>
            </a:r>
            <a:r>
              <a:rPr lang="en-US" sz="3600" dirty="0">
                <a:solidFill>
                  <a:prstClr val="black"/>
                </a:solidFill>
              </a:rPr>
              <a:t> </a:t>
            </a:r>
            <a:r>
              <a:rPr lang="en-US" sz="3600" dirty="0" err="1">
                <a:solidFill>
                  <a:prstClr val="black"/>
                </a:solidFill>
              </a:rPr>
              <a:t>không</a:t>
            </a:r>
            <a:r>
              <a:rPr lang="en-US" sz="3600" dirty="0">
                <a:solidFill>
                  <a:prstClr val="black"/>
                </a:solidFill>
              </a:rPr>
              <a:t> </a:t>
            </a:r>
            <a:r>
              <a:rPr lang="en-US" sz="3600" dirty="0" err="1">
                <a:solidFill>
                  <a:prstClr val="black"/>
                </a:solidFill>
              </a:rPr>
              <a:t>trách</a:t>
            </a:r>
            <a:r>
              <a:rPr lang="en-US" sz="3600" dirty="0">
                <a:solidFill>
                  <a:prstClr val="black"/>
                </a:solidFill>
              </a:rPr>
              <a:t> </a:t>
            </a:r>
            <a:r>
              <a:rPr lang="en-US" sz="3600" dirty="0" err="1">
                <a:solidFill>
                  <a:prstClr val="black"/>
                </a:solidFill>
              </a:rPr>
              <a:t>ông</a:t>
            </a:r>
            <a:r>
              <a:rPr lang="en-US" sz="3600" dirty="0">
                <a:solidFill>
                  <a:prstClr val="black"/>
                </a:solidFill>
              </a:rPr>
              <a:t> </a:t>
            </a:r>
            <a:r>
              <a:rPr lang="en-US" sz="3600" dirty="0" err="1">
                <a:solidFill>
                  <a:prstClr val="black"/>
                </a:solidFill>
              </a:rPr>
              <a:t>về</a:t>
            </a:r>
            <a:r>
              <a:rPr lang="en-US" sz="3600" dirty="0">
                <a:solidFill>
                  <a:prstClr val="black"/>
                </a:solidFill>
              </a:rPr>
              <a:t> </a:t>
            </a:r>
            <a:r>
              <a:rPr lang="en-US" sz="3600" dirty="0" err="1">
                <a:solidFill>
                  <a:prstClr val="black"/>
                </a:solidFill>
              </a:rPr>
              <a:t>điều</a:t>
            </a:r>
            <a:r>
              <a:rPr lang="en-US" sz="3600" dirty="0">
                <a:solidFill>
                  <a:prstClr val="black"/>
                </a:solidFill>
              </a:rPr>
              <a:t> </a:t>
            </a:r>
            <a:r>
              <a:rPr lang="en-US" sz="3600" dirty="0" err="1">
                <a:solidFill>
                  <a:prstClr val="black"/>
                </a:solidFill>
              </a:rPr>
              <a:t>đó</a:t>
            </a:r>
            <a:r>
              <a:rPr lang="en-US" sz="3600" dirty="0">
                <a:solidFill>
                  <a:prstClr val="black"/>
                </a:solidFill>
              </a:rPr>
              <a:t>; </a:t>
            </a:r>
            <a:r>
              <a:rPr lang="en-US" sz="3600" dirty="0" err="1">
                <a:solidFill>
                  <a:prstClr val="black"/>
                </a:solidFill>
              </a:rPr>
              <a:t>Ngài</a:t>
            </a:r>
            <a:r>
              <a:rPr lang="en-US" sz="3600" dirty="0">
                <a:solidFill>
                  <a:prstClr val="black"/>
                </a:solidFill>
              </a:rPr>
              <a:t> </a:t>
            </a:r>
            <a:r>
              <a:rPr lang="en-US" sz="3600" dirty="0" err="1">
                <a:solidFill>
                  <a:prstClr val="black"/>
                </a:solidFill>
              </a:rPr>
              <a:t>vẫn</a:t>
            </a:r>
            <a:r>
              <a:rPr lang="en-US" sz="3600" dirty="0">
                <a:solidFill>
                  <a:prstClr val="black"/>
                </a:solidFill>
              </a:rPr>
              <a:t> </a:t>
            </a:r>
            <a:r>
              <a:rPr lang="en-US" sz="3600" dirty="0" err="1">
                <a:solidFill>
                  <a:prstClr val="black"/>
                </a:solidFill>
              </a:rPr>
              <a:t>dùng</a:t>
            </a:r>
            <a:r>
              <a:rPr lang="en-US" sz="3600" dirty="0">
                <a:solidFill>
                  <a:prstClr val="black"/>
                </a:solidFill>
              </a:rPr>
              <a:t> </a:t>
            </a:r>
            <a:r>
              <a:rPr lang="en-US" sz="3600" dirty="0" err="1">
                <a:solidFill>
                  <a:prstClr val="black"/>
                </a:solidFill>
              </a:rPr>
              <a:t>bữa</a:t>
            </a:r>
            <a:r>
              <a:rPr lang="en-US" sz="3600" dirty="0">
                <a:solidFill>
                  <a:prstClr val="black"/>
                </a:solidFill>
              </a:rPr>
              <a:t> </a:t>
            </a:r>
            <a:r>
              <a:rPr lang="en-US" sz="3600" dirty="0" err="1">
                <a:solidFill>
                  <a:prstClr val="black"/>
                </a:solidFill>
              </a:rPr>
              <a:t>trong</a:t>
            </a:r>
            <a:r>
              <a:rPr lang="en-US" sz="3600" dirty="0">
                <a:solidFill>
                  <a:prstClr val="black"/>
                </a:solidFill>
              </a:rPr>
              <a:t> </a:t>
            </a:r>
            <a:r>
              <a:rPr lang="en-US" sz="3600" dirty="0" err="1">
                <a:solidFill>
                  <a:prstClr val="black"/>
                </a:solidFill>
              </a:rPr>
              <a:t>nhà</a:t>
            </a:r>
            <a:r>
              <a:rPr lang="en-US" sz="3600" dirty="0">
                <a:solidFill>
                  <a:prstClr val="black"/>
                </a:solidFill>
              </a:rPr>
              <a:t> </a:t>
            </a:r>
            <a:r>
              <a:rPr lang="en-US" sz="3600" dirty="0" err="1">
                <a:solidFill>
                  <a:prstClr val="black"/>
                </a:solidFill>
              </a:rPr>
              <a:t>ông</a:t>
            </a:r>
            <a:r>
              <a:rPr lang="en-US" sz="3600" dirty="0">
                <a:solidFill>
                  <a:prstClr val="black"/>
                </a:solidFill>
              </a:rPr>
              <a:t>. Qua </a:t>
            </a:r>
            <a:r>
              <a:rPr lang="en-US" sz="3600" dirty="0" err="1">
                <a:solidFill>
                  <a:prstClr val="black"/>
                </a:solidFill>
              </a:rPr>
              <a:t>việc</a:t>
            </a:r>
            <a:r>
              <a:rPr lang="en-US" sz="3600" dirty="0">
                <a:solidFill>
                  <a:prstClr val="black"/>
                </a:solidFill>
              </a:rPr>
              <a:t> </a:t>
            </a:r>
            <a:r>
              <a:rPr lang="en-US" sz="3600" dirty="0" err="1">
                <a:solidFill>
                  <a:prstClr val="black"/>
                </a:solidFill>
              </a:rPr>
              <a:t>người</a:t>
            </a:r>
            <a:r>
              <a:rPr lang="en-US" sz="3600" dirty="0">
                <a:solidFill>
                  <a:prstClr val="black"/>
                </a:solidFill>
              </a:rPr>
              <a:t> </a:t>
            </a:r>
            <a:r>
              <a:rPr lang="en-US" sz="3600" dirty="0" err="1">
                <a:solidFill>
                  <a:prstClr val="black"/>
                </a:solidFill>
              </a:rPr>
              <a:t>phụ</a:t>
            </a:r>
            <a:r>
              <a:rPr lang="en-US" sz="3600" dirty="0">
                <a:solidFill>
                  <a:prstClr val="black"/>
                </a:solidFill>
              </a:rPr>
              <a:t> </a:t>
            </a:r>
            <a:r>
              <a:rPr lang="en-US" sz="3600" dirty="0" err="1">
                <a:solidFill>
                  <a:prstClr val="black"/>
                </a:solidFill>
              </a:rPr>
              <a:t>nữ</a:t>
            </a:r>
            <a:r>
              <a:rPr lang="en-US" sz="3600" dirty="0">
                <a:solidFill>
                  <a:prstClr val="black"/>
                </a:solidFill>
              </a:rPr>
              <a:t> </a:t>
            </a:r>
            <a:r>
              <a:rPr lang="en-US" sz="3600" dirty="0" err="1">
                <a:solidFill>
                  <a:prstClr val="black"/>
                </a:solidFill>
              </a:rPr>
              <a:t>rửa</a:t>
            </a:r>
            <a:r>
              <a:rPr lang="en-US" sz="3600" dirty="0">
                <a:solidFill>
                  <a:prstClr val="black"/>
                </a:solidFill>
              </a:rPr>
              <a:t> </a:t>
            </a:r>
            <a:r>
              <a:rPr lang="en-US" sz="3600" dirty="0" err="1">
                <a:solidFill>
                  <a:prstClr val="black"/>
                </a:solidFill>
              </a:rPr>
              <a:t>chân</a:t>
            </a:r>
            <a:r>
              <a:rPr lang="en-US" sz="3600" dirty="0">
                <a:solidFill>
                  <a:prstClr val="black"/>
                </a:solidFill>
              </a:rPr>
              <a:t> </a:t>
            </a:r>
            <a:r>
              <a:rPr lang="en-US" sz="3600" dirty="0" err="1">
                <a:solidFill>
                  <a:prstClr val="black"/>
                </a:solidFill>
              </a:rPr>
              <a:t>cho</a:t>
            </a:r>
            <a:r>
              <a:rPr lang="en-US" sz="3600" dirty="0">
                <a:solidFill>
                  <a:prstClr val="black"/>
                </a:solidFill>
              </a:rPr>
              <a:t> ĐG </a:t>
            </a:r>
            <a:r>
              <a:rPr lang="en-US" sz="3600" dirty="0" err="1">
                <a:solidFill>
                  <a:prstClr val="black"/>
                </a:solidFill>
              </a:rPr>
              <a:t>bằng</a:t>
            </a:r>
            <a:r>
              <a:rPr lang="en-US" sz="3600" dirty="0">
                <a:solidFill>
                  <a:prstClr val="black"/>
                </a:solidFill>
              </a:rPr>
              <a:t> </a:t>
            </a:r>
            <a:r>
              <a:rPr lang="en-US" sz="3600" dirty="0" err="1">
                <a:solidFill>
                  <a:prstClr val="black"/>
                </a:solidFill>
              </a:rPr>
              <a:t>dầu</a:t>
            </a:r>
            <a:r>
              <a:rPr lang="en-US" sz="3600" dirty="0">
                <a:solidFill>
                  <a:prstClr val="black"/>
                </a:solidFill>
              </a:rPr>
              <a:t> </a:t>
            </a:r>
            <a:r>
              <a:rPr lang="en-US" sz="3600" dirty="0" err="1">
                <a:solidFill>
                  <a:prstClr val="black"/>
                </a:solidFill>
              </a:rPr>
              <a:t>thơm</a:t>
            </a:r>
            <a:r>
              <a:rPr lang="en-US" sz="3600" dirty="0">
                <a:solidFill>
                  <a:prstClr val="black"/>
                </a:solidFill>
              </a:rPr>
              <a:t> </a:t>
            </a:r>
            <a:r>
              <a:rPr lang="en-US" sz="3600" dirty="0" err="1">
                <a:solidFill>
                  <a:prstClr val="black"/>
                </a:solidFill>
              </a:rPr>
              <a:t>và</a:t>
            </a:r>
            <a:r>
              <a:rPr lang="en-US" sz="3600" dirty="0">
                <a:solidFill>
                  <a:prstClr val="black"/>
                </a:solidFill>
              </a:rPr>
              <a:t> </a:t>
            </a:r>
            <a:r>
              <a:rPr lang="en-US" sz="3600" dirty="0" err="1">
                <a:solidFill>
                  <a:prstClr val="black"/>
                </a:solidFill>
              </a:rPr>
              <a:t>nước</a:t>
            </a:r>
            <a:r>
              <a:rPr lang="en-US" sz="3600" dirty="0">
                <a:solidFill>
                  <a:prstClr val="black"/>
                </a:solidFill>
              </a:rPr>
              <a:t> </a:t>
            </a:r>
            <a:r>
              <a:rPr lang="en-US" sz="3600" dirty="0" err="1">
                <a:solidFill>
                  <a:prstClr val="black"/>
                </a:solidFill>
              </a:rPr>
              <a:t>mắt</a:t>
            </a:r>
            <a:r>
              <a:rPr lang="en-US" sz="3600" dirty="0">
                <a:solidFill>
                  <a:prstClr val="black"/>
                </a:solidFill>
              </a:rPr>
              <a:t>, </a:t>
            </a:r>
            <a:r>
              <a:rPr lang="en-US" sz="3600" dirty="0" err="1">
                <a:solidFill>
                  <a:prstClr val="black"/>
                </a:solidFill>
              </a:rPr>
              <a:t>Chúa</a:t>
            </a:r>
            <a:r>
              <a:rPr lang="en-US" sz="3600" dirty="0">
                <a:solidFill>
                  <a:prstClr val="black"/>
                </a:solidFill>
              </a:rPr>
              <a:t> </a:t>
            </a:r>
            <a:r>
              <a:rPr lang="en-US" sz="3600" dirty="0" err="1">
                <a:solidFill>
                  <a:prstClr val="black"/>
                </a:solidFill>
              </a:rPr>
              <a:t>muốn</a:t>
            </a:r>
            <a:r>
              <a:rPr lang="en-US" sz="3600" dirty="0">
                <a:solidFill>
                  <a:prstClr val="black"/>
                </a:solidFill>
              </a:rPr>
              <a:t> </a:t>
            </a:r>
            <a:r>
              <a:rPr lang="en-US" sz="3600" dirty="0" err="1">
                <a:solidFill>
                  <a:prstClr val="black"/>
                </a:solidFill>
              </a:rPr>
              <a:t>nói</a:t>
            </a:r>
            <a:r>
              <a:rPr lang="en-US" sz="3600" dirty="0">
                <a:solidFill>
                  <a:prstClr val="black"/>
                </a:solidFill>
              </a:rPr>
              <a:t> </a:t>
            </a:r>
            <a:r>
              <a:rPr lang="en-US" sz="3600" dirty="0" err="1">
                <a:solidFill>
                  <a:prstClr val="black"/>
                </a:solidFill>
              </a:rPr>
              <a:t>cho</a:t>
            </a:r>
            <a:r>
              <a:rPr lang="en-US" sz="3600" dirty="0">
                <a:solidFill>
                  <a:prstClr val="black"/>
                </a:solidFill>
              </a:rPr>
              <a:t> </a:t>
            </a:r>
            <a:r>
              <a:rPr lang="en-US" sz="3600" dirty="0" err="1">
                <a:solidFill>
                  <a:prstClr val="black"/>
                </a:solidFill>
              </a:rPr>
              <a:t>ông</a:t>
            </a:r>
            <a:r>
              <a:rPr lang="en-US" sz="3600" dirty="0">
                <a:solidFill>
                  <a:prstClr val="black"/>
                </a:solidFill>
              </a:rPr>
              <a:t> Si-</a:t>
            </a:r>
            <a:r>
              <a:rPr lang="en-US" sz="3600" dirty="0" err="1">
                <a:solidFill>
                  <a:prstClr val="black"/>
                </a:solidFill>
              </a:rPr>
              <a:t>mon</a:t>
            </a:r>
            <a:r>
              <a:rPr lang="en-US" sz="3600" dirty="0">
                <a:solidFill>
                  <a:prstClr val="black"/>
                </a:solidFill>
              </a:rPr>
              <a:t> </a:t>
            </a:r>
            <a:r>
              <a:rPr lang="en-US" sz="3600" dirty="0" err="1">
                <a:solidFill>
                  <a:prstClr val="black"/>
                </a:solidFill>
              </a:rPr>
              <a:t>biết</a:t>
            </a:r>
            <a:r>
              <a:rPr lang="en-US" sz="3600" dirty="0">
                <a:solidFill>
                  <a:prstClr val="black"/>
                </a:solidFill>
              </a:rPr>
              <a:t> </a:t>
            </a:r>
            <a:r>
              <a:rPr lang="en-US" sz="3600" dirty="0" err="1">
                <a:solidFill>
                  <a:prstClr val="black"/>
                </a:solidFill>
              </a:rPr>
              <a:t>lòng</a:t>
            </a:r>
            <a:r>
              <a:rPr lang="en-US" sz="3600" dirty="0">
                <a:solidFill>
                  <a:prstClr val="black"/>
                </a:solidFill>
              </a:rPr>
              <a:t> </a:t>
            </a:r>
            <a:r>
              <a:rPr lang="en-US" sz="3600" dirty="0" err="1">
                <a:solidFill>
                  <a:prstClr val="black"/>
                </a:solidFill>
              </a:rPr>
              <a:t>thương</a:t>
            </a:r>
            <a:r>
              <a:rPr lang="en-US" sz="3600" dirty="0">
                <a:solidFill>
                  <a:prstClr val="black"/>
                </a:solidFill>
              </a:rPr>
              <a:t> </a:t>
            </a:r>
            <a:r>
              <a:rPr lang="en-US" sz="3600" dirty="0" err="1">
                <a:solidFill>
                  <a:prstClr val="black"/>
                </a:solidFill>
              </a:rPr>
              <a:t>xót</a:t>
            </a:r>
            <a:r>
              <a:rPr lang="en-US" sz="3600" dirty="0">
                <a:solidFill>
                  <a:prstClr val="black"/>
                </a:solidFill>
              </a:rPr>
              <a:t> </a:t>
            </a:r>
            <a:r>
              <a:rPr lang="en-US" sz="3600" dirty="0" err="1">
                <a:solidFill>
                  <a:prstClr val="black"/>
                </a:solidFill>
              </a:rPr>
              <a:t>của</a:t>
            </a:r>
            <a:r>
              <a:rPr lang="en-US" sz="3600" dirty="0">
                <a:solidFill>
                  <a:prstClr val="black"/>
                </a:solidFill>
              </a:rPr>
              <a:t> </a:t>
            </a:r>
            <a:r>
              <a:rPr lang="en-US" sz="3600" dirty="0" err="1">
                <a:solidFill>
                  <a:prstClr val="black"/>
                </a:solidFill>
              </a:rPr>
              <a:t>Chúa</a:t>
            </a:r>
            <a:r>
              <a:rPr lang="en-US" sz="3600" dirty="0">
                <a:solidFill>
                  <a:prstClr val="black"/>
                </a:solidFill>
              </a:rPr>
              <a:t> </a:t>
            </a:r>
            <a:r>
              <a:rPr lang="en-US" sz="3600" dirty="0" err="1">
                <a:solidFill>
                  <a:prstClr val="black"/>
                </a:solidFill>
              </a:rPr>
              <a:t>không</a:t>
            </a:r>
            <a:r>
              <a:rPr lang="en-US" sz="3600" dirty="0">
                <a:solidFill>
                  <a:prstClr val="black"/>
                </a:solidFill>
              </a:rPr>
              <a:t> </a:t>
            </a:r>
            <a:r>
              <a:rPr lang="en-US" sz="3600" dirty="0" err="1">
                <a:solidFill>
                  <a:prstClr val="black"/>
                </a:solidFill>
              </a:rPr>
              <a:t>loại</a:t>
            </a:r>
            <a:r>
              <a:rPr lang="en-US" sz="3600" dirty="0">
                <a:solidFill>
                  <a:prstClr val="black"/>
                </a:solidFill>
              </a:rPr>
              <a:t> </a:t>
            </a:r>
            <a:r>
              <a:rPr lang="en-US" sz="3600" dirty="0" err="1">
                <a:solidFill>
                  <a:prstClr val="black"/>
                </a:solidFill>
              </a:rPr>
              <a:t>trừ</a:t>
            </a:r>
            <a:r>
              <a:rPr lang="en-US" sz="3600" dirty="0">
                <a:solidFill>
                  <a:prstClr val="black"/>
                </a:solidFill>
              </a:rPr>
              <a:t> ai </a:t>
            </a:r>
            <a:r>
              <a:rPr lang="en-US" sz="3600" dirty="0" err="1">
                <a:solidFill>
                  <a:prstClr val="black"/>
                </a:solidFill>
              </a:rPr>
              <a:t>kể</a:t>
            </a:r>
            <a:r>
              <a:rPr lang="en-US" sz="3600" dirty="0">
                <a:solidFill>
                  <a:prstClr val="black"/>
                </a:solidFill>
              </a:rPr>
              <a:t> </a:t>
            </a:r>
            <a:r>
              <a:rPr lang="en-US" sz="3600" dirty="0" err="1">
                <a:solidFill>
                  <a:prstClr val="black"/>
                </a:solidFill>
              </a:rPr>
              <a:t>cả</a:t>
            </a:r>
            <a:r>
              <a:rPr lang="en-US" sz="3600" dirty="0">
                <a:solidFill>
                  <a:prstClr val="black"/>
                </a:solidFill>
              </a:rPr>
              <a:t> </a:t>
            </a:r>
            <a:r>
              <a:rPr lang="en-US" sz="3600" dirty="0" err="1">
                <a:solidFill>
                  <a:prstClr val="black"/>
                </a:solidFill>
              </a:rPr>
              <a:t>những</a:t>
            </a:r>
            <a:r>
              <a:rPr lang="en-US" sz="3600" dirty="0">
                <a:solidFill>
                  <a:prstClr val="black"/>
                </a:solidFill>
              </a:rPr>
              <a:t> </a:t>
            </a:r>
            <a:r>
              <a:rPr lang="en-US" sz="3600" dirty="0" err="1">
                <a:solidFill>
                  <a:prstClr val="black"/>
                </a:solidFill>
              </a:rPr>
              <a:t>người</a:t>
            </a:r>
            <a:r>
              <a:rPr lang="en-US" sz="3600" dirty="0">
                <a:solidFill>
                  <a:prstClr val="black"/>
                </a:solidFill>
              </a:rPr>
              <a:t> </a:t>
            </a:r>
            <a:r>
              <a:rPr lang="en-US" sz="3600" dirty="0" err="1">
                <a:solidFill>
                  <a:prstClr val="black"/>
                </a:solidFill>
              </a:rPr>
              <a:t>tội</a:t>
            </a:r>
            <a:r>
              <a:rPr lang="en-US" sz="3600" dirty="0">
                <a:solidFill>
                  <a:prstClr val="black"/>
                </a:solidFill>
              </a:rPr>
              <a:t> </a:t>
            </a:r>
            <a:r>
              <a:rPr lang="en-US" sz="3600" dirty="0" err="1">
                <a:solidFill>
                  <a:prstClr val="black"/>
                </a:solidFill>
              </a:rPr>
              <a:t>lỗi</a:t>
            </a:r>
            <a:r>
              <a:rPr lang="en-US" sz="3600" dirty="0">
                <a:solidFill>
                  <a:prstClr val="black"/>
                </a:solidFill>
              </a:rPr>
              <a:t> </a:t>
            </a:r>
            <a:r>
              <a:rPr lang="en-US" sz="3600" dirty="0" err="1">
                <a:solidFill>
                  <a:prstClr val="black"/>
                </a:solidFill>
              </a:rPr>
              <a:t>nhất</a:t>
            </a:r>
            <a:r>
              <a:rPr lang="en-US" sz="3600" dirty="0">
                <a:solidFill>
                  <a:prstClr val="black"/>
                </a:solidFill>
              </a:rPr>
              <a:t>, </a:t>
            </a:r>
            <a:r>
              <a:rPr lang="en-US" sz="3600" dirty="0" err="1">
                <a:solidFill>
                  <a:prstClr val="black"/>
                </a:solidFill>
              </a:rPr>
              <a:t>và</a:t>
            </a:r>
            <a:r>
              <a:rPr lang="en-US" sz="3600" dirty="0">
                <a:solidFill>
                  <a:prstClr val="black"/>
                </a:solidFill>
              </a:rPr>
              <a:t> </a:t>
            </a:r>
            <a:r>
              <a:rPr lang="en-US" sz="3600" dirty="0" err="1">
                <a:solidFill>
                  <a:prstClr val="black"/>
                </a:solidFill>
              </a:rPr>
              <a:t>lòng</a:t>
            </a:r>
            <a:r>
              <a:rPr lang="en-US" sz="3600" dirty="0">
                <a:solidFill>
                  <a:prstClr val="black"/>
                </a:solidFill>
              </a:rPr>
              <a:t> </a:t>
            </a:r>
            <a:r>
              <a:rPr lang="en-US" sz="3600" dirty="0" err="1">
                <a:solidFill>
                  <a:prstClr val="black"/>
                </a:solidFill>
              </a:rPr>
              <a:t>thương</a:t>
            </a:r>
            <a:r>
              <a:rPr lang="en-US" sz="3600" dirty="0">
                <a:solidFill>
                  <a:prstClr val="black"/>
                </a:solidFill>
              </a:rPr>
              <a:t> </a:t>
            </a:r>
            <a:r>
              <a:rPr lang="en-US" sz="3600" dirty="0" err="1">
                <a:solidFill>
                  <a:prstClr val="black"/>
                </a:solidFill>
              </a:rPr>
              <a:t>xót</a:t>
            </a:r>
            <a:r>
              <a:rPr lang="en-US" sz="3600" dirty="0">
                <a:solidFill>
                  <a:prstClr val="black"/>
                </a:solidFill>
              </a:rPr>
              <a:t> </a:t>
            </a:r>
            <a:r>
              <a:rPr lang="en-US" sz="3600" dirty="0" err="1">
                <a:solidFill>
                  <a:prstClr val="black"/>
                </a:solidFill>
              </a:rPr>
              <a:t>đó</a:t>
            </a:r>
            <a:r>
              <a:rPr lang="en-US" sz="3600" dirty="0">
                <a:solidFill>
                  <a:prstClr val="black"/>
                </a:solidFill>
              </a:rPr>
              <a:t> </a:t>
            </a:r>
            <a:r>
              <a:rPr lang="en-US" sz="3600" dirty="0" err="1">
                <a:solidFill>
                  <a:prstClr val="black"/>
                </a:solidFill>
              </a:rPr>
              <a:t>giúp</a:t>
            </a:r>
            <a:r>
              <a:rPr lang="en-US" sz="3600" dirty="0">
                <a:solidFill>
                  <a:prstClr val="black"/>
                </a:solidFill>
              </a:rPr>
              <a:t> </a:t>
            </a:r>
            <a:r>
              <a:rPr lang="en-US" sz="3600" dirty="0" err="1">
                <a:solidFill>
                  <a:prstClr val="black"/>
                </a:solidFill>
              </a:rPr>
              <a:t>cho</a:t>
            </a:r>
            <a:r>
              <a:rPr lang="en-US" sz="3600" dirty="0">
                <a:solidFill>
                  <a:prstClr val="black"/>
                </a:solidFill>
              </a:rPr>
              <a:t> </a:t>
            </a:r>
            <a:r>
              <a:rPr lang="en-US" sz="3600" dirty="0" err="1">
                <a:solidFill>
                  <a:prstClr val="black"/>
                </a:solidFill>
              </a:rPr>
              <a:t>người</a:t>
            </a:r>
            <a:r>
              <a:rPr lang="en-US" sz="3600" dirty="0">
                <a:solidFill>
                  <a:prstClr val="black"/>
                </a:solidFill>
              </a:rPr>
              <a:t> </a:t>
            </a:r>
            <a:r>
              <a:rPr lang="en-US" sz="3600" dirty="0" err="1">
                <a:solidFill>
                  <a:prstClr val="black"/>
                </a:solidFill>
              </a:rPr>
              <a:t>tội</a:t>
            </a:r>
            <a:r>
              <a:rPr lang="en-US" sz="3600" dirty="0">
                <a:solidFill>
                  <a:prstClr val="black"/>
                </a:solidFill>
              </a:rPr>
              <a:t> </a:t>
            </a:r>
            <a:r>
              <a:rPr lang="en-US" sz="3600" dirty="0" err="1">
                <a:solidFill>
                  <a:prstClr val="black"/>
                </a:solidFill>
              </a:rPr>
              <a:t>lỗi</a:t>
            </a:r>
            <a:r>
              <a:rPr lang="en-US" sz="3600" dirty="0">
                <a:solidFill>
                  <a:prstClr val="black"/>
                </a:solidFill>
              </a:rPr>
              <a:t> </a:t>
            </a:r>
            <a:r>
              <a:rPr lang="en-US" sz="3600" dirty="0" err="1">
                <a:solidFill>
                  <a:prstClr val="black"/>
                </a:solidFill>
              </a:rPr>
              <a:t>biết</a:t>
            </a:r>
            <a:r>
              <a:rPr lang="en-US" sz="3600" dirty="0">
                <a:solidFill>
                  <a:prstClr val="black"/>
                </a:solidFill>
              </a:rPr>
              <a:t> </a:t>
            </a:r>
            <a:r>
              <a:rPr lang="en-US" sz="3600" dirty="0" err="1">
                <a:solidFill>
                  <a:prstClr val="black"/>
                </a:solidFill>
              </a:rPr>
              <a:t>hoán</a:t>
            </a:r>
            <a:r>
              <a:rPr lang="en-US" sz="3600" dirty="0">
                <a:solidFill>
                  <a:prstClr val="black"/>
                </a:solidFill>
              </a:rPr>
              <a:t> </a:t>
            </a:r>
            <a:r>
              <a:rPr lang="en-US" sz="3600" dirty="0" err="1">
                <a:solidFill>
                  <a:prstClr val="black"/>
                </a:solidFill>
              </a:rPr>
              <a:t>cải</a:t>
            </a:r>
            <a:r>
              <a:rPr lang="en-US" sz="3600" dirty="0">
                <a:solidFill>
                  <a:prstClr val="black"/>
                </a:solidFill>
              </a:rPr>
              <a:t> </a:t>
            </a:r>
            <a:r>
              <a:rPr lang="en-US" sz="3600" dirty="0" err="1">
                <a:solidFill>
                  <a:prstClr val="black"/>
                </a:solidFill>
              </a:rPr>
              <a:t>ăn</a:t>
            </a:r>
            <a:r>
              <a:rPr lang="en-US" sz="3600" dirty="0">
                <a:solidFill>
                  <a:prstClr val="black"/>
                </a:solidFill>
              </a:rPr>
              <a:t> </a:t>
            </a:r>
            <a:r>
              <a:rPr lang="en-US" sz="3600" dirty="0" err="1">
                <a:solidFill>
                  <a:prstClr val="black"/>
                </a:solidFill>
              </a:rPr>
              <a:t>năn</a:t>
            </a:r>
            <a:r>
              <a:rPr lang="en-US" sz="3600" dirty="0">
                <a:solidFill>
                  <a:prstClr val="black"/>
                </a:solidFill>
              </a:rPr>
              <a:t> </a:t>
            </a:r>
            <a:r>
              <a:rPr lang="en-US" sz="3600" dirty="0" err="1">
                <a:solidFill>
                  <a:prstClr val="black"/>
                </a:solidFill>
              </a:rPr>
              <a:t>để</a:t>
            </a:r>
            <a:r>
              <a:rPr lang="en-US" sz="3600" dirty="0">
                <a:solidFill>
                  <a:prstClr val="black"/>
                </a:solidFill>
              </a:rPr>
              <a:t> </a:t>
            </a:r>
            <a:r>
              <a:rPr lang="en-US" sz="3600" dirty="0" err="1">
                <a:solidFill>
                  <a:prstClr val="black"/>
                </a:solidFill>
              </a:rPr>
              <a:t>được</a:t>
            </a:r>
            <a:r>
              <a:rPr lang="en-US" sz="3600" dirty="0">
                <a:solidFill>
                  <a:prstClr val="black"/>
                </a:solidFill>
              </a:rPr>
              <a:t> </a:t>
            </a:r>
            <a:r>
              <a:rPr lang="en-US" sz="3600" dirty="0" err="1">
                <a:solidFill>
                  <a:prstClr val="black"/>
                </a:solidFill>
              </a:rPr>
              <a:t>Chúa</a:t>
            </a:r>
            <a:r>
              <a:rPr lang="en-US" sz="3600" dirty="0">
                <a:solidFill>
                  <a:prstClr val="black"/>
                </a:solidFill>
              </a:rPr>
              <a:t> </a:t>
            </a:r>
            <a:r>
              <a:rPr lang="en-US" sz="3600" dirty="0" err="1">
                <a:solidFill>
                  <a:prstClr val="black"/>
                </a:solidFill>
              </a:rPr>
              <a:t>thứ</a:t>
            </a:r>
            <a:r>
              <a:rPr lang="en-US" sz="3600" dirty="0">
                <a:solidFill>
                  <a:prstClr val="black"/>
                </a:solidFill>
              </a:rPr>
              <a:t> </a:t>
            </a:r>
            <a:r>
              <a:rPr lang="en-US" sz="3600" dirty="0" err="1">
                <a:solidFill>
                  <a:prstClr val="black"/>
                </a:solidFill>
              </a:rPr>
              <a:t>tha</a:t>
            </a:r>
            <a:r>
              <a:rPr lang="en-US" sz="3600" dirty="0">
                <a:solidFill>
                  <a:prstClr val="black"/>
                </a:solidFill>
              </a:rPr>
              <a:t>. </a:t>
            </a:r>
            <a:r>
              <a:rPr lang="en-US" sz="3600" i="1" dirty="0" err="1">
                <a:solidFill>
                  <a:prstClr val="black"/>
                </a:solidFill>
              </a:rPr>
              <a:t>Ngài</a:t>
            </a:r>
            <a:r>
              <a:rPr lang="en-US" sz="3600" i="1" dirty="0">
                <a:solidFill>
                  <a:prstClr val="black"/>
                </a:solidFill>
              </a:rPr>
              <a:t> </a:t>
            </a:r>
            <a:r>
              <a:rPr lang="en-US" sz="3600" i="1" dirty="0" err="1">
                <a:solidFill>
                  <a:prstClr val="black"/>
                </a:solidFill>
              </a:rPr>
              <a:t>không</a:t>
            </a:r>
            <a:r>
              <a:rPr lang="en-US" sz="3600" i="1" dirty="0">
                <a:solidFill>
                  <a:prstClr val="black"/>
                </a:solidFill>
              </a:rPr>
              <a:t> </a:t>
            </a:r>
            <a:r>
              <a:rPr lang="en-US" sz="3600" i="1" dirty="0" err="1">
                <a:solidFill>
                  <a:prstClr val="black"/>
                </a:solidFill>
              </a:rPr>
              <a:t>lên</a:t>
            </a:r>
            <a:r>
              <a:rPr lang="en-US" sz="3600" i="1" dirty="0">
                <a:solidFill>
                  <a:prstClr val="black"/>
                </a:solidFill>
              </a:rPr>
              <a:t> </a:t>
            </a:r>
            <a:r>
              <a:rPr lang="en-US" sz="3600" i="1" dirty="0" err="1">
                <a:solidFill>
                  <a:prstClr val="black"/>
                </a:solidFill>
              </a:rPr>
              <a:t>án</a:t>
            </a:r>
            <a:r>
              <a:rPr lang="en-US" sz="3600" i="1" dirty="0">
                <a:solidFill>
                  <a:prstClr val="black"/>
                </a:solidFill>
              </a:rPr>
              <a:t> </a:t>
            </a:r>
            <a:r>
              <a:rPr lang="en-US" sz="3600" i="1" dirty="0" err="1">
                <a:solidFill>
                  <a:prstClr val="black"/>
                </a:solidFill>
              </a:rPr>
              <a:t>vì</a:t>
            </a:r>
            <a:r>
              <a:rPr lang="en-US" sz="3600" i="1" dirty="0">
                <a:solidFill>
                  <a:prstClr val="black"/>
                </a:solidFill>
              </a:rPr>
              <a:t> </a:t>
            </a:r>
            <a:r>
              <a:rPr lang="en-US" sz="3600" i="1" dirty="0" err="1">
                <a:solidFill>
                  <a:prstClr val="black"/>
                </a:solidFill>
              </a:rPr>
              <a:t>Ngài</a:t>
            </a:r>
            <a:r>
              <a:rPr lang="en-US" sz="3600" i="1" dirty="0">
                <a:solidFill>
                  <a:prstClr val="black"/>
                </a:solidFill>
              </a:rPr>
              <a:t> </a:t>
            </a:r>
            <a:r>
              <a:rPr lang="en-US" sz="3600" i="1" dirty="0" err="1">
                <a:solidFill>
                  <a:prstClr val="black"/>
                </a:solidFill>
              </a:rPr>
              <a:t>là</a:t>
            </a:r>
            <a:r>
              <a:rPr lang="en-US" sz="3600" i="1" dirty="0">
                <a:solidFill>
                  <a:prstClr val="black"/>
                </a:solidFill>
              </a:rPr>
              <a:t> </a:t>
            </a:r>
            <a:r>
              <a:rPr lang="en-US" sz="3600" i="1" dirty="0" err="1">
                <a:solidFill>
                  <a:prstClr val="black"/>
                </a:solidFill>
              </a:rPr>
              <a:t>Đấng</a:t>
            </a:r>
            <a:r>
              <a:rPr lang="en-US" sz="3600" i="1" dirty="0">
                <a:solidFill>
                  <a:prstClr val="black"/>
                </a:solidFill>
              </a:rPr>
              <a:t> </a:t>
            </a:r>
            <a:r>
              <a:rPr lang="en-US" sz="3600" i="1" dirty="0" err="1">
                <a:solidFill>
                  <a:prstClr val="black"/>
                </a:solidFill>
              </a:rPr>
              <a:t>giàu</a:t>
            </a:r>
            <a:r>
              <a:rPr lang="en-US" sz="3600" i="1" dirty="0">
                <a:solidFill>
                  <a:prstClr val="black"/>
                </a:solidFill>
              </a:rPr>
              <a:t> </a:t>
            </a:r>
            <a:r>
              <a:rPr lang="en-US" sz="3600" i="1" dirty="0" err="1">
                <a:solidFill>
                  <a:prstClr val="black"/>
                </a:solidFill>
              </a:rPr>
              <a:t>lòng</a:t>
            </a:r>
            <a:r>
              <a:rPr lang="en-US" sz="3600" i="1" dirty="0">
                <a:solidFill>
                  <a:prstClr val="black"/>
                </a:solidFill>
              </a:rPr>
              <a:t> </a:t>
            </a:r>
            <a:r>
              <a:rPr lang="en-US" sz="3600" i="1" dirty="0" err="1">
                <a:solidFill>
                  <a:prstClr val="black"/>
                </a:solidFill>
              </a:rPr>
              <a:t>xót</a:t>
            </a:r>
            <a:r>
              <a:rPr lang="en-US" sz="3600" i="1" dirty="0">
                <a:solidFill>
                  <a:prstClr val="black"/>
                </a:solidFill>
              </a:rPr>
              <a:t> </a:t>
            </a:r>
            <a:r>
              <a:rPr lang="en-US" sz="3600" i="1" dirty="0" err="1">
                <a:solidFill>
                  <a:prstClr val="black"/>
                </a:solidFill>
              </a:rPr>
              <a:t>thương</a:t>
            </a:r>
            <a:r>
              <a:rPr lang="en-US" sz="3600" i="1" dirty="0">
                <a:solidFill>
                  <a:prstClr val="black"/>
                </a:solidFill>
              </a:rPr>
              <a:t>. </a:t>
            </a:r>
            <a:r>
              <a:rPr lang="en-US" sz="3600" i="1" dirty="0" err="1">
                <a:solidFill>
                  <a:prstClr val="black"/>
                </a:solidFill>
              </a:rPr>
              <a:t>Ngài</a:t>
            </a:r>
            <a:r>
              <a:rPr lang="en-US" sz="3600" i="1" dirty="0">
                <a:solidFill>
                  <a:prstClr val="black"/>
                </a:solidFill>
              </a:rPr>
              <a:t> </a:t>
            </a:r>
            <a:r>
              <a:rPr lang="en-US" sz="3600" i="1" dirty="0" err="1">
                <a:solidFill>
                  <a:prstClr val="black"/>
                </a:solidFill>
              </a:rPr>
              <a:t>không</a:t>
            </a:r>
            <a:r>
              <a:rPr lang="en-US" sz="3600" i="1" dirty="0">
                <a:solidFill>
                  <a:prstClr val="black"/>
                </a:solidFill>
              </a:rPr>
              <a:t> bao </a:t>
            </a:r>
            <a:r>
              <a:rPr lang="en-US" sz="3600" i="1" dirty="0" err="1">
                <a:solidFill>
                  <a:prstClr val="black"/>
                </a:solidFill>
              </a:rPr>
              <a:t>giờ</a:t>
            </a:r>
            <a:r>
              <a:rPr lang="en-US" sz="3600" i="1" dirty="0">
                <a:solidFill>
                  <a:prstClr val="black"/>
                </a:solidFill>
              </a:rPr>
              <a:t> </a:t>
            </a:r>
            <a:r>
              <a:rPr lang="en-US" sz="3600" i="1" dirty="0" err="1">
                <a:solidFill>
                  <a:prstClr val="black"/>
                </a:solidFill>
              </a:rPr>
              <a:t>muốn</a:t>
            </a:r>
            <a:r>
              <a:rPr lang="en-US" sz="3600" i="1" dirty="0">
                <a:solidFill>
                  <a:prstClr val="black"/>
                </a:solidFill>
              </a:rPr>
              <a:t> con </a:t>
            </a:r>
            <a:r>
              <a:rPr lang="en-US" sz="3600" i="1" dirty="0" err="1">
                <a:solidFill>
                  <a:prstClr val="black"/>
                </a:solidFill>
              </a:rPr>
              <a:t>người</a:t>
            </a:r>
            <a:r>
              <a:rPr lang="en-US" sz="3600" i="1" dirty="0">
                <a:solidFill>
                  <a:prstClr val="black"/>
                </a:solidFill>
              </a:rPr>
              <a:t> </a:t>
            </a:r>
            <a:r>
              <a:rPr lang="en-US" sz="3600" i="1" dirty="0" err="1">
                <a:solidFill>
                  <a:prstClr val="black"/>
                </a:solidFill>
              </a:rPr>
              <a:t>phải</a:t>
            </a:r>
            <a:r>
              <a:rPr lang="en-US" sz="3600" i="1" dirty="0">
                <a:solidFill>
                  <a:prstClr val="black"/>
                </a:solidFill>
              </a:rPr>
              <a:t> </a:t>
            </a:r>
            <a:r>
              <a:rPr lang="en-US" sz="3600" i="1" dirty="0" err="1">
                <a:solidFill>
                  <a:prstClr val="black"/>
                </a:solidFill>
              </a:rPr>
              <a:t>đau</a:t>
            </a:r>
            <a:r>
              <a:rPr lang="en-US" sz="3600" i="1" dirty="0">
                <a:solidFill>
                  <a:prstClr val="black"/>
                </a:solidFill>
              </a:rPr>
              <a:t> </a:t>
            </a:r>
            <a:r>
              <a:rPr lang="en-US" sz="3600" i="1" dirty="0" err="1">
                <a:solidFill>
                  <a:prstClr val="black"/>
                </a:solidFill>
              </a:rPr>
              <a:t>khổ</a:t>
            </a:r>
            <a:r>
              <a:rPr lang="en-US" sz="3600" i="1" dirty="0">
                <a:solidFill>
                  <a:prstClr val="black"/>
                </a:solidFill>
              </a:rPr>
              <a:t> </a:t>
            </a:r>
            <a:r>
              <a:rPr lang="en-US" sz="3600" i="1" dirty="0" err="1">
                <a:solidFill>
                  <a:prstClr val="black"/>
                </a:solidFill>
              </a:rPr>
              <a:t>và</a:t>
            </a:r>
            <a:r>
              <a:rPr lang="en-US" sz="3600" i="1" dirty="0">
                <a:solidFill>
                  <a:prstClr val="black"/>
                </a:solidFill>
              </a:rPr>
              <a:t> </a:t>
            </a:r>
            <a:r>
              <a:rPr lang="en-US" sz="3600" i="1" dirty="0" err="1">
                <a:solidFill>
                  <a:prstClr val="black"/>
                </a:solidFill>
              </a:rPr>
              <a:t>phải</a:t>
            </a:r>
            <a:r>
              <a:rPr lang="en-US" sz="3600" i="1" dirty="0">
                <a:solidFill>
                  <a:prstClr val="black"/>
                </a:solidFill>
              </a:rPr>
              <a:t> </a:t>
            </a:r>
            <a:r>
              <a:rPr lang="en-US" sz="3600" i="1" dirty="0" err="1">
                <a:solidFill>
                  <a:prstClr val="black"/>
                </a:solidFill>
              </a:rPr>
              <a:t>chết</a:t>
            </a:r>
            <a:r>
              <a:rPr lang="en-US" sz="3600" i="1" dirty="0">
                <a:solidFill>
                  <a:prstClr val="black"/>
                </a:solidFill>
              </a:rPr>
              <a:t>: “Ta </a:t>
            </a:r>
            <a:r>
              <a:rPr lang="en-US" sz="3600" i="1" dirty="0" err="1">
                <a:solidFill>
                  <a:prstClr val="black"/>
                </a:solidFill>
              </a:rPr>
              <a:t>không</a:t>
            </a:r>
            <a:r>
              <a:rPr lang="en-US" sz="3600" i="1" dirty="0">
                <a:solidFill>
                  <a:prstClr val="black"/>
                </a:solidFill>
              </a:rPr>
              <a:t> </a:t>
            </a:r>
            <a:r>
              <a:rPr lang="en-US" sz="3600" i="1" dirty="0" err="1">
                <a:solidFill>
                  <a:prstClr val="black"/>
                </a:solidFill>
              </a:rPr>
              <a:t>muốn</a:t>
            </a:r>
            <a:r>
              <a:rPr lang="en-US" sz="3600" i="1" dirty="0">
                <a:solidFill>
                  <a:prstClr val="black"/>
                </a:solidFill>
              </a:rPr>
              <a:t> </a:t>
            </a:r>
            <a:r>
              <a:rPr lang="en-US" sz="3600" i="1" dirty="0" err="1">
                <a:solidFill>
                  <a:prstClr val="black"/>
                </a:solidFill>
              </a:rPr>
              <a:t>kẻ</a:t>
            </a:r>
            <a:r>
              <a:rPr lang="en-US" sz="3600" i="1" dirty="0">
                <a:solidFill>
                  <a:prstClr val="black"/>
                </a:solidFill>
              </a:rPr>
              <a:t> </a:t>
            </a:r>
            <a:r>
              <a:rPr lang="en-US" sz="3600" i="1" dirty="0" err="1">
                <a:solidFill>
                  <a:prstClr val="black"/>
                </a:solidFill>
              </a:rPr>
              <a:t>gian</a:t>
            </a:r>
            <a:r>
              <a:rPr lang="en-US" sz="3600" i="1" dirty="0">
                <a:solidFill>
                  <a:prstClr val="black"/>
                </a:solidFill>
              </a:rPr>
              <a:t> </a:t>
            </a:r>
            <a:r>
              <a:rPr lang="en-US" sz="3600" i="1" dirty="0" err="1">
                <a:solidFill>
                  <a:prstClr val="black"/>
                </a:solidFill>
              </a:rPr>
              <a:t>ác</a:t>
            </a:r>
            <a:r>
              <a:rPr lang="en-US" sz="3600" i="1" dirty="0">
                <a:solidFill>
                  <a:prstClr val="black"/>
                </a:solidFill>
              </a:rPr>
              <a:t> </a:t>
            </a:r>
            <a:r>
              <a:rPr lang="en-US" sz="3600" i="1" dirty="0" err="1">
                <a:solidFill>
                  <a:prstClr val="black"/>
                </a:solidFill>
              </a:rPr>
              <a:t>phải</a:t>
            </a:r>
            <a:r>
              <a:rPr lang="en-US" sz="3600" i="1" dirty="0">
                <a:solidFill>
                  <a:prstClr val="black"/>
                </a:solidFill>
              </a:rPr>
              <a:t> </a:t>
            </a:r>
            <a:r>
              <a:rPr lang="en-US" sz="3600" i="1" dirty="0" err="1">
                <a:solidFill>
                  <a:prstClr val="black"/>
                </a:solidFill>
              </a:rPr>
              <a:t>chết</a:t>
            </a:r>
            <a:r>
              <a:rPr lang="en-US" sz="3600" i="1" dirty="0">
                <a:solidFill>
                  <a:prstClr val="black"/>
                </a:solidFill>
              </a:rPr>
              <a:t>, </a:t>
            </a:r>
            <a:r>
              <a:rPr lang="en-US" sz="3600" i="1" dirty="0" err="1">
                <a:solidFill>
                  <a:prstClr val="black"/>
                </a:solidFill>
              </a:rPr>
              <a:t>nhưng</a:t>
            </a:r>
            <a:r>
              <a:rPr lang="en-US" sz="3600" i="1" dirty="0">
                <a:solidFill>
                  <a:prstClr val="black"/>
                </a:solidFill>
              </a:rPr>
              <a:t> </a:t>
            </a:r>
            <a:r>
              <a:rPr lang="en-US" sz="3600" i="1" dirty="0" err="1">
                <a:solidFill>
                  <a:prstClr val="black"/>
                </a:solidFill>
              </a:rPr>
              <a:t>muốn</a:t>
            </a:r>
            <a:r>
              <a:rPr lang="en-US" sz="3600" i="1" dirty="0">
                <a:solidFill>
                  <a:prstClr val="black"/>
                </a:solidFill>
              </a:rPr>
              <a:t> </a:t>
            </a:r>
            <a:r>
              <a:rPr lang="en-US" sz="3600" i="1" dirty="0" err="1">
                <a:solidFill>
                  <a:prstClr val="black"/>
                </a:solidFill>
              </a:rPr>
              <a:t>nó</a:t>
            </a:r>
            <a:r>
              <a:rPr lang="en-US" sz="3600" i="1" dirty="0">
                <a:solidFill>
                  <a:prstClr val="black"/>
                </a:solidFill>
              </a:rPr>
              <a:t> </a:t>
            </a:r>
            <a:r>
              <a:rPr lang="en-US" sz="3600" i="1" dirty="0" err="1">
                <a:solidFill>
                  <a:prstClr val="black"/>
                </a:solidFill>
              </a:rPr>
              <a:t>ăn</a:t>
            </a:r>
            <a:r>
              <a:rPr lang="en-US" sz="3600" i="1" dirty="0">
                <a:solidFill>
                  <a:prstClr val="black"/>
                </a:solidFill>
              </a:rPr>
              <a:t> </a:t>
            </a:r>
            <a:r>
              <a:rPr lang="en-US" sz="3600" i="1" dirty="0" err="1">
                <a:solidFill>
                  <a:prstClr val="black"/>
                </a:solidFill>
              </a:rPr>
              <a:t>năn</a:t>
            </a:r>
            <a:r>
              <a:rPr lang="en-US" sz="3600" i="1" dirty="0">
                <a:solidFill>
                  <a:prstClr val="black"/>
                </a:solidFill>
              </a:rPr>
              <a:t> </a:t>
            </a:r>
            <a:r>
              <a:rPr lang="en-US" sz="3600" i="1" dirty="0" err="1">
                <a:solidFill>
                  <a:prstClr val="black"/>
                </a:solidFill>
              </a:rPr>
              <a:t>sám</a:t>
            </a:r>
            <a:r>
              <a:rPr lang="en-US" sz="3600" i="1" dirty="0">
                <a:solidFill>
                  <a:prstClr val="black"/>
                </a:solidFill>
              </a:rPr>
              <a:t> </a:t>
            </a:r>
            <a:r>
              <a:rPr lang="en-US" sz="3600" i="1" dirty="0" err="1">
                <a:solidFill>
                  <a:prstClr val="black"/>
                </a:solidFill>
              </a:rPr>
              <a:t>hối</a:t>
            </a:r>
            <a:r>
              <a:rPr lang="en-US" sz="3600" i="1" dirty="0">
                <a:solidFill>
                  <a:prstClr val="black"/>
                </a:solidFill>
              </a:rPr>
              <a:t> </a:t>
            </a:r>
            <a:r>
              <a:rPr lang="en-US" sz="3600" i="1" dirty="0" err="1">
                <a:solidFill>
                  <a:prstClr val="black"/>
                </a:solidFill>
              </a:rPr>
              <a:t>để</a:t>
            </a:r>
            <a:r>
              <a:rPr lang="en-US" sz="3600" i="1" dirty="0">
                <a:solidFill>
                  <a:prstClr val="black"/>
                </a:solidFill>
              </a:rPr>
              <a:t> </a:t>
            </a:r>
            <a:r>
              <a:rPr lang="en-US" sz="3600" i="1" dirty="0" err="1">
                <a:solidFill>
                  <a:prstClr val="black"/>
                </a:solidFill>
              </a:rPr>
              <a:t>được</a:t>
            </a:r>
            <a:r>
              <a:rPr lang="en-US" sz="3600" i="1" dirty="0">
                <a:solidFill>
                  <a:prstClr val="black"/>
                </a:solidFill>
              </a:rPr>
              <a:t> </a:t>
            </a:r>
            <a:r>
              <a:rPr lang="en-US" sz="3600" i="1" dirty="0" err="1">
                <a:solidFill>
                  <a:prstClr val="black"/>
                </a:solidFill>
              </a:rPr>
              <a:t>sống</a:t>
            </a:r>
            <a:r>
              <a:rPr lang="en-US" sz="3600" i="1" dirty="0">
                <a:solidFill>
                  <a:prstClr val="black"/>
                </a:solidFill>
              </a:rPr>
              <a:t>” (Ed 18, 23).</a:t>
            </a:r>
            <a:endParaRPr lang="en-US" sz="3600" dirty="0">
              <a:solidFill>
                <a:prstClr val="black"/>
              </a:solidFill>
            </a:endParaRPr>
          </a:p>
        </p:txBody>
      </p:sp>
    </p:spTree>
    <p:extLst>
      <p:ext uri="{BB962C8B-B14F-4D97-AF65-F5344CB8AC3E}">
        <p14:creationId xmlns:p14="http://schemas.microsoft.com/office/powerpoint/2010/main" val="14997214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BB0DA7-245A-4F30-BEA9-388F125A922D}"/>
              </a:ext>
            </a:extLst>
          </p:cNvPr>
          <p:cNvSpPr>
            <a:spLocks noGrp="1"/>
          </p:cNvSpPr>
          <p:nvPr>
            <p:ph type="title"/>
          </p:nvPr>
        </p:nvSpPr>
        <p:spPr>
          <a:xfrm>
            <a:off x="0" y="1"/>
            <a:ext cx="12192000" cy="1143000"/>
          </a:xfrm>
          <a:prstGeom prst="roundRect">
            <a:avLst/>
          </a:prstGeom>
          <a:solidFill>
            <a:srgbClr val="FFFF00"/>
          </a:solidFill>
          <a:scene3d>
            <a:camera prst="orthographicFront"/>
            <a:lightRig rig="threePt" dir="t"/>
          </a:scene3d>
          <a:sp3d>
            <a:bevelT prst="relaxedInset"/>
          </a:sp3d>
        </p:spPr>
        <p:txBody>
          <a:bodyPr>
            <a:normAutofit/>
          </a:bodyPr>
          <a:lstStyle/>
          <a:p>
            <a:pPr algn="ctr"/>
            <a:r>
              <a:rPr lang="en-US" sz="6000" b="1" dirty="0">
                <a:solidFill>
                  <a:srgbClr val="FF0000"/>
                </a:solidFill>
              </a:rPr>
              <a:t>Tóm Kết Chương 7</a:t>
            </a:r>
          </a:p>
        </p:txBody>
      </p:sp>
      <p:sp>
        <p:nvSpPr>
          <p:cNvPr id="3" name="Content Placeholder 2">
            <a:extLst>
              <a:ext uri="{FF2B5EF4-FFF2-40B4-BE49-F238E27FC236}">
                <a16:creationId xmlns:a16="http://schemas.microsoft.com/office/drawing/2014/main" xmlns="" id="{F4DA9557-5092-4468-9843-835219D2AE34}"/>
              </a:ext>
            </a:extLst>
          </p:cNvPr>
          <p:cNvSpPr>
            <a:spLocks noGrp="1"/>
          </p:cNvSpPr>
          <p:nvPr>
            <p:ph idx="1"/>
          </p:nvPr>
        </p:nvSpPr>
        <p:spPr>
          <a:xfrm>
            <a:off x="0" y="1143000"/>
            <a:ext cx="12192000" cy="5714999"/>
          </a:xfrm>
          <a:prstGeom prst="roundRect">
            <a:avLst/>
          </a:prstGeom>
          <a:solidFill>
            <a:srgbClr val="00B050"/>
          </a:solidFill>
          <a:scene3d>
            <a:camera prst="orthographicFront"/>
            <a:lightRig rig="threePt" dir="t"/>
          </a:scene3d>
          <a:sp3d>
            <a:bevelT prst="relaxedInset"/>
          </a:sp3d>
        </p:spPr>
        <p:txBody>
          <a:bodyPr anchor="ctr">
            <a:normAutofit lnSpcReduction="10000"/>
          </a:bodyPr>
          <a:lstStyle/>
          <a:p>
            <a:pPr marL="0" indent="0">
              <a:buNone/>
            </a:pPr>
            <a:r>
              <a:rPr lang="en-US" sz="5400" b="1" dirty="0"/>
              <a:t>    1/. </a:t>
            </a:r>
            <a:r>
              <a:rPr lang="en-US" sz="5400" b="1" dirty="0" err="1"/>
              <a:t>Chữa</a:t>
            </a:r>
            <a:r>
              <a:rPr lang="en-US" sz="5400" b="1" dirty="0"/>
              <a:t> </a:t>
            </a:r>
            <a:r>
              <a:rPr lang="en-US" sz="5400" b="1" dirty="0" err="1"/>
              <a:t>đầy</a:t>
            </a:r>
            <a:r>
              <a:rPr lang="en-US" sz="5400" b="1" dirty="0"/>
              <a:t> </a:t>
            </a:r>
            <a:r>
              <a:rPr lang="en-US" sz="5400" b="1" dirty="0" err="1"/>
              <a:t>tớ</a:t>
            </a:r>
            <a:r>
              <a:rPr lang="en-US" sz="5400" b="1" dirty="0"/>
              <a:t> </a:t>
            </a:r>
            <a:r>
              <a:rPr lang="en-US" sz="5400" b="1" dirty="0" err="1"/>
              <a:t>viên</a:t>
            </a:r>
            <a:r>
              <a:rPr lang="en-US" sz="5400" b="1" dirty="0"/>
              <a:t> </a:t>
            </a:r>
            <a:r>
              <a:rPr lang="en-US" sz="5400" b="1" dirty="0" err="1"/>
              <a:t>đại</a:t>
            </a:r>
            <a:r>
              <a:rPr lang="en-US" sz="5400" b="1" dirty="0"/>
              <a:t> </a:t>
            </a:r>
            <a:r>
              <a:rPr lang="en-US" sz="5400" b="1" dirty="0" err="1"/>
              <a:t>đội</a:t>
            </a:r>
            <a:r>
              <a:rPr lang="en-US" sz="5400" b="1" dirty="0"/>
              <a:t> </a:t>
            </a:r>
            <a:r>
              <a:rPr lang="en-US" sz="5400" b="1" dirty="0" err="1"/>
              <a:t>trưởng</a:t>
            </a:r>
            <a:r>
              <a:rPr lang="en-US" sz="5400" b="1" dirty="0"/>
              <a:t>.</a:t>
            </a:r>
          </a:p>
          <a:p>
            <a:pPr marL="0" indent="0">
              <a:buNone/>
            </a:pPr>
            <a:r>
              <a:rPr lang="en-US" sz="5400" b="1" dirty="0"/>
              <a:t>    2/. Cho con </a:t>
            </a:r>
            <a:r>
              <a:rPr lang="en-US" sz="5400" b="1" dirty="0" err="1"/>
              <a:t>trai</a:t>
            </a:r>
            <a:r>
              <a:rPr lang="en-US" sz="5400" b="1" dirty="0"/>
              <a:t> </a:t>
            </a:r>
            <a:r>
              <a:rPr lang="en-US" sz="5400" b="1" dirty="0" err="1"/>
              <a:t>bà</a:t>
            </a:r>
            <a:r>
              <a:rPr lang="en-US" sz="5400" b="1" dirty="0"/>
              <a:t> </a:t>
            </a:r>
            <a:r>
              <a:rPr lang="en-US" sz="5400" b="1" dirty="0" err="1"/>
              <a:t>góa</a:t>
            </a:r>
            <a:r>
              <a:rPr lang="en-US" sz="5400" b="1" dirty="0"/>
              <a:t> </a:t>
            </a:r>
            <a:r>
              <a:rPr lang="en-US" sz="5400" b="1" dirty="0" err="1"/>
              <a:t>sống</a:t>
            </a:r>
            <a:r>
              <a:rPr lang="en-US" sz="5400" b="1" dirty="0"/>
              <a:t> </a:t>
            </a:r>
            <a:r>
              <a:rPr lang="en-US" sz="5400" b="1" dirty="0" err="1"/>
              <a:t>lại</a:t>
            </a:r>
            <a:r>
              <a:rPr lang="en-US" sz="5400" b="1" dirty="0"/>
              <a:t>.</a:t>
            </a:r>
          </a:p>
          <a:p>
            <a:pPr marL="0" indent="0">
              <a:buNone/>
            </a:pPr>
            <a:r>
              <a:rPr lang="en-US" sz="5400" b="1" dirty="0"/>
              <a:t>    3/. Gio-an </a:t>
            </a:r>
            <a:r>
              <a:rPr lang="en-US" sz="5400" b="1" dirty="0" err="1"/>
              <a:t>sai</a:t>
            </a:r>
            <a:r>
              <a:rPr lang="en-US" sz="5400" b="1" dirty="0"/>
              <a:t> 2 </a:t>
            </a:r>
            <a:r>
              <a:rPr lang="en-US" sz="5400" b="1" dirty="0" err="1"/>
              <a:t>sứ</a:t>
            </a:r>
            <a:r>
              <a:rPr lang="en-US" sz="5400" b="1" dirty="0"/>
              <a:t> </a:t>
            </a:r>
            <a:r>
              <a:rPr lang="en-US" sz="5400" b="1" dirty="0" err="1"/>
              <a:t>giả</a:t>
            </a:r>
            <a:r>
              <a:rPr lang="en-US" sz="5400" b="1" dirty="0"/>
              <a:t> </a:t>
            </a:r>
            <a:r>
              <a:rPr lang="en-US" sz="5400" b="1" dirty="0" err="1"/>
              <a:t>đến</a:t>
            </a:r>
            <a:r>
              <a:rPr lang="en-US" sz="5400" b="1" dirty="0"/>
              <a:t> </a:t>
            </a:r>
            <a:r>
              <a:rPr lang="en-US" sz="5400" b="1" dirty="0" err="1"/>
              <a:t>với</a:t>
            </a:r>
            <a:r>
              <a:rPr lang="en-US" sz="5400" b="1" dirty="0"/>
              <a:t> ĐG.</a:t>
            </a:r>
          </a:p>
          <a:p>
            <a:pPr marL="0" indent="0">
              <a:buNone/>
            </a:pPr>
            <a:r>
              <a:rPr lang="en-US" sz="5400" b="1" dirty="0"/>
              <a:t>    4/. ĐG </a:t>
            </a:r>
            <a:r>
              <a:rPr lang="en-US" sz="5400" b="1" dirty="0" err="1"/>
              <a:t>làm</a:t>
            </a:r>
            <a:r>
              <a:rPr lang="en-US" sz="5400" b="1" dirty="0"/>
              <a:t> </a:t>
            </a:r>
            <a:r>
              <a:rPr lang="en-US" sz="5400" b="1" dirty="0" err="1"/>
              <a:t>chứng</a:t>
            </a:r>
            <a:r>
              <a:rPr lang="en-US" sz="5400" b="1" dirty="0"/>
              <a:t> </a:t>
            </a:r>
            <a:r>
              <a:rPr lang="en-US" sz="5400" b="1" dirty="0" err="1"/>
              <a:t>về</a:t>
            </a:r>
            <a:r>
              <a:rPr lang="en-US" sz="5400" b="1" dirty="0"/>
              <a:t> Gio-an.</a:t>
            </a:r>
          </a:p>
          <a:p>
            <a:pPr marL="0" indent="0">
              <a:buNone/>
            </a:pPr>
            <a:r>
              <a:rPr lang="en-US" sz="5400" b="1" dirty="0"/>
              <a:t>    5/. ĐG </a:t>
            </a:r>
            <a:r>
              <a:rPr lang="en-US" sz="5400" b="1" dirty="0" err="1"/>
              <a:t>phán</a:t>
            </a:r>
            <a:r>
              <a:rPr lang="en-US" sz="5400" b="1" dirty="0"/>
              <a:t> </a:t>
            </a:r>
            <a:r>
              <a:rPr lang="en-US" sz="5400" b="1" dirty="0" err="1"/>
              <a:t>đoán</a:t>
            </a:r>
            <a:r>
              <a:rPr lang="en-US" sz="5400" b="1" dirty="0"/>
              <a:t> </a:t>
            </a:r>
            <a:r>
              <a:rPr lang="en-US" sz="5400" b="1" dirty="0" err="1"/>
              <a:t>về</a:t>
            </a:r>
            <a:r>
              <a:rPr lang="en-US" sz="5400" b="1" dirty="0"/>
              <a:t> </a:t>
            </a:r>
            <a:r>
              <a:rPr lang="en-US" sz="5400" b="1" dirty="0" err="1"/>
              <a:t>thế</a:t>
            </a:r>
            <a:r>
              <a:rPr lang="en-US" sz="5400" b="1" dirty="0"/>
              <a:t> </a:t>
            </a:r>
            <a:r>
              <a:rPr lang="en-US" sz="5400" b="1" dirty="0" err="1"/>
              <a:t>hệ</a:t>
            </a:r>
            <a:r>
              <a:rPr lang="en-US" sz="5400" b="1" dirty="0"/>
              <a:t> </a:t>
            </a:r>
            <a:r>
              <a:rPr lang="en-US" sz="5400" b="1" dirty="0" err="1"/>
              <a:t>này</a:t>
            </a:r>
            <a:r>
              <a:rPr lang="en-US" sz="5400" b="1" dirty="0"/>
              <a:t>.</a:t>
            </a:r>
          </a:p>
          <a:p>
            <a:pPr marL="0" indent="0">
              <a:buNone/>
            </a:pPr>
            <a:r>
              <a:rPr lang="en-US" sz="5400" b="1" dirty="0"/>
              <a:t>    6/. </a:t>
            </a:r>
            <a:r>
              <a:rPr lang="en-US" sz="5400" b="1" dirty="0" err="1"/>
              <a:t>Tội</a:t>
            </a:r>
            <a:r>
              <a:rPr lang="en-US" sz="5400" b="1" dirty="0"/>
              <a:t> </a:t>
            </a:r>
            <a:r>
              <a:rPr lang="en-US" sz="5400" b="1" dirty="0" err="1"/>
              <a:t>của</a:t>
            </a:r>
            <a:r>
              <a:rPr lang="en-US" sz="5400" b="1" dirty="0"/>
              <a:t> </a:t>
            </a:r>
            <a:r>
              <a:rPr lang="en-US" sz="5400" b="1" dirty="0" err="1"/>
              <a:t>người</a:t>
            </a:r>
            <a:r>
              <a:rPr lang="en-US" sz="5400" b="1" dirty="0"/>
              <a:t> </a:t>
            </a:r>
            <a:r>
              <a:rPr lang="en-US" sz="5400" b="1" dirty="0" err="1"/>
              <a:t>phụ</a:t>
            </a:r>
            <a:r>
              <a:rPr lang="en-US" sz="5400" b="1" dirty="0"/>
              <a:t> </a:t>
            </a:r>
            <a:r>
              <a:rPr lang="en-US" sz="5400" b="1" dirty="0" err="1"/>
              <a:t>nữ</a:t>
            </a:r>
            <a:r>
              <a:rPr lang="en-US" sz="5400" b="1" dirty="0"/>
              <a:t> </a:t>
            </a:r>
            <a:r>
              <a:rPr lang="en-US" sz="5400" b="1" dirty="0" err="1"/>
              <a:t>được</a:t>
            </a:r>
            <a:r>
              <a:rPr lang="en-US" sz="5400" b="1" dirty="0"/>
              <a:t> </a:t>
            </a:r>
            <a:r>
              <a:rPr lang="en-US" sz="5400" b="1" dirty="0" err="1"/>
              <a:t>tha</a:t>
            </a:r>
            <a:r>
              <a:rPr lang="en-US" sz="5400" b="1" dirty="0"/>
              <a:t>.</a:t>
            </a:r>
          </a:p>
        </p:txBody>
      </p:sp>
    </p:spTree>
    <p:extLst>
      <p:ext uri="{BB962C8B-B14F-4D97-AF65-F5344CB8AC3E}">
        <p14:creationId xmlns:p14="http://schemas.microsoft.com/office/powerpoint/2010/main" val="29445000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9855EE22-F227-42C5-A860-222532F3A2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oundRect">
            <a:avLst/>
          </a:prstGeom>
          <a:scene3d>
            <a:camera prst="orthographicFront"/>
            <a:lightRig rig="threePt" dir="t"/>
          </a:scene3d>
          <a:sp3d>
            <a:bevelT w="165100" prst="coolSlant"/>
          </a:sp3d>
        </p:spPr>
      </p:pic>
    </p:spTree>
    <p:extLst>
      <p:ext uri="{BB962C8B-B14F-4D97-AF65-F5344CB8AC3E}">
        <p14:creationId xmlns:p14="http://schemas.microsoft.com/office/powerpoint/2010/main" val="837618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407B9A7-26D3-433E-9016-6C266A60B307}"/>
              </a:ext>
            </a:extLst>
          </p:cNvPr>
          <p:cNvSpPr>
            <a:spLocks noGrp="1"/>
          </p:cNvSpPr>
          <p:nvPr>
            <p:ph idx="1"/>
          </p:nvPr>
        </p:nvSpPr>
        <p:spPr>
          <a:xfrm>
            <a:off x="0" y="1343818"/>
            <a:ext cx="12192000" cy="5514182"/>
          </a:xfrm>
        </p:spPr>
        <p:txBody>
          <a:bodyPr anchor="ctr">
            <a:normAutofit fontScale="92500" lnSpcReduction="10000"/>
          </a:bodyPr>
          <a:lstStyle/>
          <a:p>
            <a:pPr marL="0" indent="0" algn="just">
              <a:lnSpc>
                <a:spcPct val="107000"/>
              </a:lnSpc>
              <a:spcBef>
                <a:spcPts val="750"/>
              </a:spcBef>
              <a:spcAft>
                <a:spcPts val="750"/>
              </a:spcAft>
              <a:buNone/>
            </a:pP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Nhiều</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phụ</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nữ</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theo</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giúp</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Đức</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Giê-su</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(Lc 8,1-3).</a:t>
            </a:r>
            <a:endParaRPr lang="en-US" sz="4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4400" baseline="30000" dirty="0">
                <a:solidFill>
                  <a:srgbClr val="FF0000"/>
                </a:solidFill>
                <a:effectLst/>
                <a:latin typeface="Times New Roman" panose="02020603050405020304" pitchFamily="18" charset="0"/>
                <a:ea typeface="Times New Roman" panose="02020603050405020304" pitchFamily="18" charset="0"/>
              </a:rPr>
              <a:t>1</a:t>
            </a:r>
            <a:r>
              <a:rPr lang="en-US" sz="4400" dirty="0">
                <a:solidFill>
                  <a:srgbClr val="333333"/>
                </a:solidFill>
                <a:effectLst/>
                <a:latin typeface="Times New Roman" panose="02020603050405020304" pitchFamily="18" charset="0"/>
                <a:ea typeface="Times New Roman" panose="02020603050405020304" pitchFamily="18" charset="0"/>
              </a:rPr>
              <a:t>Sau đó, Đức Giê-su rảo qua các thành phố, làng mạc, rao giảng và loan báo Tin Mừng Nước Thiên Chúa. Cùng đi với Người, có Nhóm Mười Hai </a:t>
            </a:r>
            <a:r>
              <a:rPr lang="en-US" sz="4400" baseline="30000" dirty="0">
                <a:solidFill>
                  <a:srgbClr val="FF0000"/>
                </a:solidFill>
                <a:effectLst/>
                <a:latin typeface="Times New Roman" panose="02020603050405020304" pitchFamily="18" charset="0"/>
                <a:ea typeface="Times New Roman" panose="02020603050405020304" pitchFamily="18" charset="0"/>
              </a:rPr>
              <a:t>2</a:t>
            </a:r>
            <a:r>
              <a:rPr lang="en-US" sz="4400" dirty="0">
                <a:solidFill>
                  <a:srgbClr val="333333"/>
                </a:solidFill>
                <a:effectLst/>
                <a:latin typeface="Times New Roman" panose="02020603050405020304" pitchFamily="18" charset="0"/>
                <a:ea typeface="Times New Roman" panose="02020603050405020304" pitchFamily="18" charset="0"/>
              </a:rPr>
              <a:t>và mấy người phụ nữ đã được Người trừ quỷ và chữa bệnh. Đó là bà Ma-ri-a gọi là Ma-ri-a Mác-đa-la, người đã được giải thoát khỏi bảy quỷ, </a:t>
            </a:r>
            <a:r>
              <a:rPr lang="en-US" sz="4400" baseline="30000" dirty="0">
                <a:solidFill>
                  <a:srgbClr val="FF0000"/>
                </a:solidFill>
                <a:effectLst/>
                <a:latin typeface="Times New Roman" panose="02020603050405020304" pitchFamily="18" charset="0"/>
                <a:ea typeface="Times New Roman" panose="02020603050405020304" pitchFamily="18" charset="0"/>
              </a:rPr>
              <a:t>3</a:t>
            </a:r>
            <a:r>
              <a:rPr lang="en-US" sz="4400" dirty="0">
                <a:solidFill>
                  <a:srgbClr val="333333"/>
                </a:solidFill>
                <a:effectLst/>
                <a:latin typeface="Times New Roman" panose="02020603050405020304" pitchFamily="18" charset="0"/>
                <a:ea typeface="Times New Roman" panose="02020603050405020304" pitchFamily="18" charset="0"/>
              </a:rPr>
              <a:t>bà Gio-an-na, vợ ông Khu-da quản lý của vua Hê-rô-đê, bà Su-san-na và nhiều bà khác nữa. Các bà này đã lấy của cải mình mà giúp đỡ Đức Giê-su và các môn đệ.</a:t>
            </a:r>
            <a:endParaRPr lang="en-US" sz="4400" dirty="0">
              <a:effectLst/>
              <a:latin typeface="Times New Roman" panose="02020603050405020304" pitchFamily="18" charset="0"/>
              <a:ea typeface="Times New Roman" panose="02020603050405020304" pitchFamily="18" charset="0"/>
            </a:endParaRPr>
          </a:p>
        </p:txBody>
      </p:sp>
      <p:sp>
        <p:nvSpPr>
          <p:cNvPr id="4" name="Title 1">
            <a:extLst>
              <a:ext uri="{FF2B5EF4-FFF2-40B4-BE49-F238E27FC236}">
                <a16:creationId xmlns:a16="http://schemas.microsoft.com/office/drawing/2014/main" xmlns="" id="{77C897C3-9FCB-4931-ABEC-BB9E0977E943}"/>
              </a:ext>
            </a:extLst>
          </p:cNvPr>
          <p:cNvSpPr>
            <a:spLocks noGrp="1"/>
          </p:cNvSpPr>
          <p:nvPr>
            <p:ph type="title"/>
          </p:nvPr>
        </p:nvSpPr>
        <p:spPr>
          <a:xfrm>
            <a:off x="0" y="18255"/>
            <a:ext cx="12192000" cy="1325563"/>
          </a:xfrm>
          <a:solidFill>
            <a:schemeClr val="accent2">
              <a:lumMod val="20000"/>
              <a:lumOff val="80000"/>
            </a:schemeClr>
          </a:solidFill>
          <a:scene3d>
            <a:camera prst="orthographicFront"/>
            <a:lightRig rig="threePt" dir="t"/>
          </a:scene3d>
          <a:sp3d>
            <a:bevelT prst="convex"/>
          </a:sp3d>
        </p:spPr>
        <p:txBody>
          <a:bodyPr>
            <a:normAutofit/>
          </a:bodyPr>
          <a:lstStyle/>
          <a:p>
            <a:pPr algn="ctr"/>
            <a:r>
              <a:rPr lang="en-US" sz="6600" b="1" dirty="0">
                <a:solidFill>
                  <a:srgbClr val="FF0000"/>
                </a:solidFill>
              </a:rPr>
              <a:t>Chương 8</a:t>
            </a:r>
          </a:p>
        </p:txBody>
      </p:sp>
    </p:spTree>
    <p:extLst>
      <p:ext uri="{BB962C8B-B14F-4D97-AF65-F5344CB8AC3E}">
        <p14:creationId xmlns:p14="http://schemas.microsoft.com/office/powerpoint/2010/main" val="32080552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 y="0"/>
            <a:ext cx="2971158" cy="6857999"/>
          </a:xfrm>
          <a:prstGeom prst="roundRect">
            <a:avLst/>
          </a:prstGeom>
          <a:solidFill>
            <a:schemeClr val="accent6">
              <a:lumMod val="40000"/>
              <a:lumOff val="60000"/>
            </a:schemeClr>
          </a:solidFill>
          <a:scene3d>
            <a:camera prst="orthographicFront"/>
            <a:lightRig rig="threePt" dir="t"/>
          </a:scene3d>
          <a:sp3d>
            <a:bevelT w="139700" prst="cross"/>
          </a:sp3d>
        </p:spPr>
        <p:txBody>
          <a:bodyPr vert="horz" lIns="91440" tIns="45720" rIns="91440" bIns="45720" rtlCol="0" anchor="ctr">
            <a:normAutofit fontScale="70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70000"/>
              </a:lnSpc>
            </a:pPr>
            <a:r>
              <a:rPr lang="en-US" sz="6600" b="1" dirty="0">
                <a:solidFill>
                  <a:prstClr val="black"/>
                </a:solidFill>
              </a:rPr>
              <a:t>1/. Những người phụ nữ đi theo Đức Giê-su</a:t>
            </a:r>
            <a:endParaRPr lang="en-US" sz="6600" dirty="0">
              <a:solidFill>
                <a:prstClr val="black"/>
              </a:solidFill>
            </a:endParaRPr>
          </a:p>
        </p:txBody>
      </p:sp>
      <p:pic>
        <p:nvPicPr>
          <p:cNvPr id="6" name="Picture 2" descr="Bài Giảng - Suy Niệm Tin Mừng Archives - Page 63 of 508 - GIÁO XỨ TÂN VIỆT">
            <a:extLst>
              <a:ext uri="{FF2B5EF4-FFF2-40B4-BE49-F238E27FC236}">
                <a16:creationId xmlns:a16="http://schemas.microsoft.com/office/drawing/2014/main" xmlns="" id="{95B37A8A-7C28-482B-877B-9A9D7252C0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159" y="0"/>
            <a:ext cx="9220840" cy="6857999"/>
          </a:xfrm>
          <a:prstGeom prst="round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873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7999"/>
          </a:xfrm>
          <a:prstGeom prst="rect">
            <a:avLst/>
          </a:prstGeom>
          <a:solidFill>
            <a:srgbClr val="00B0F0"/>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10000"/>
              </a:lnSpc>
            </a:pPr>
            <a:r>
              <a:rPr lang="en-US" sz="4800" dirty="0">
                <a:solidFill>
                  <a:prstClr val="black"/>
                </a:solidFill>
              </a:rPr>
              <a:t>   Qua </a:t>
            </a:r>
            <a:r>
              <a:rPr lang="en-US" sz="4800" dirty="0" err="1">
                <a:solidFill>
                  <a:prstClr val="black"/>
                </a:solidFill>
              </a:rPr>
              <a:t>đoạn</a:t>
            </a:r>
            <a:r>
              <a:rPr lang="en-US" sz="4800" dirty="0">
                <a:solidFill>
                  <a:prstClr val="black"/>
                </a:solidFill>
              </a:rPr>
              <a:t> TM </a:t>
            </a:r>
            <a:r>
              <a:rPr lang="en-US" sz="4800" dirty="0" err="1">
                <a:solidFill>
                  <a:prstClr val="black"/>
                </a:solidFill>
              </a:rPr>
              <a:t>này</a:t>
            </a:r>
            <a:r>
              <a:rPr lang="en-US" sz="4800" dirty="0">
                <a:solidFill>
                  <a:prstClr val="black"/>
                </a:solidFill>
              </a:rPr>
              <a:t> </a:t>
            </a:r>
            <a:r>
              <a:rPr lang="en-US" sz="4800" dirty="0" err="1">
                <a:solidFill>
                  <a:prstClr val="black"/>
                </a:solidFill>
              </a:rPr>
              <a:t>thánh</a:t>
            </a:r>
            <a:r>
              <a:rPr lang="en-US" sz="4800" dirty="0">
                <a:solidFill>
                  <a:prstClr val="black"/>
                </a:solidFill>
              </a:rPr>
              <a:t> Lu-ca </a:t>
            </a:r>
            <a:r>
              <a:rPr lang="en-US" sz="4800" dirty="0" err="1">
                <a:solidFill>
                  <a:prstClr val="black"/>
                </a:solidFill>
              </a:rPr>
              <a:t>chú</a:t>
            </a:r>
            <a:r>
              <a:rPr lang="en-US" sz="4800" dirty="0">
                <a:solidFill>
                  <a:prstClr val="black"/>
                </a:solidFill>
              </a:rPr>
              <a:t> ý </a:t>
            </a:r>
            <a:r>
              <a:rPr lang="en-US" sz="4800" dirty="0" err="1">
                <a:solidFill>
                  <a:prstClr val="black"/>
                </a:solidFill>
              </a:rPr>
              <a:t>đến</a:t>
            </a:r>
            <a:r>
              <a:rPr lang="en-US" sz="4800" dirty="0">
                <a:solidFill>
                  <a:prstClr val="black"/>
                </a:solidFill>
              </a:rPr>
              <a:t> </a:t>
            </a:r>
            <a:r>
              <a:rPr lang="en-US" sz="4800" dirty="0" err="1">
                <a:solidFill>
                  <a:prstClr val="black"/>
                </a:solidFill>
              </a:rPr>
              <a:t>niềm</a:t>
            </a:r>
            <a:r>
              <a:rPr lang="en-US" sz="4800" dirty="0">
                <a:solidFill>
                  <a:prstClr val="black"/>
                </a:solidFill>
              </a:rPr>
              <a:t> tin </a:t>
            </a:r>
            <a:r>
              <a:rPr lang="en-US" sz="4800" dirty="0" err="1">
                <a:solidFill>
                  <a:prstClr val="black"/>
                </a:solidFill>
              </a:rPr>
              <a:t>của</a:t>
            </a:r>
            <a:r>
              <a:rPr lang="en-US" sz="4800" dirty="0">
                <a:solidFill>
                  <a:prstClr val="black"/>
                </a:solidFill>
              </a:rPr>
              <a:t> </a:t>
            </a:r>
            <a:r>
              <a:rPr lang="en-US" sz="4800" dirty="0" err="1">
                <a:solidFill>
                  <a:prstClr val="black"/>
                </a:solidFill>
              </a:rPr>
              <a:t>người</a:t>
            </a:r>
            <a:r>
              <a:rPr lang="en-US" sz="4800" dirty="0">
                <a:solidFill>
                  <a:prstClr val="black"/>
                </a:solidFill>
              </a:rPr>
              <a:t> </a:t>
            </a:r>
            <a:r>
              <a:rPr lang="en-US" sz="4800" dirty="0" err="1">
                <a:solidFill>
                  <a:prstClr val="black"/>
                </a:solidFill>
              </a:rPr>
              <a:t>nhận</a:t>
            </a:r>
            <a:r>
              <a:rPr lang="en-US" sz="4800" dirty="0">
                <a:solidFill>
                  <a:prstClr val="black"/>
                </a:solidFill>
              </a:rPr>
              <a:t> </a:t>
            </a:r>
            <a:r>
              <a:rPr lang="en-US" sz="4800" dirty="0" err="1">
                <a:solidFill>
                  <a:prstClr val="black"/>
                </a:solidFill>
              </a:rPr>
              <a:t>được</a:t>
            </a:r>
            <a:r>
              <a:rPr lang="en-US" sz="4800" dirty="0">
                <a:solidFill>
                  <a:prstClr val="black"/>
                </a:solidFill>
              </a:rPr>
              <a:t> </a:t>
            </a:r>
            <a:r>
              <a:rPr lang="en-US" sz="4800" dirty="0" err="1">
                <a:solidFill>
                  <a:prstClr val="black"/>
                </a:solidFill>
              </a:rPr>
              <a:t>phép</a:t>
            </a:r>
            <a:r>
              <a:rPr lang="en-US" sz="4800" dirty="0">
                <a:solidFill>
                  <a:prstClr val="black"/>
                </a:solidFill>
              </a:rPr>
              <a:t> </a:t>
            </a:r>
            <a:r>
              <a:rPr lang="en-US" sz="4800" dirty="0" err="1">
                <a:solidFill>
                  <a:prstClr val="black"/>
                </a:solidFill>
              </a:rPr>
              <a:t>lạ</a:t>
            </a:r>
            <a:r>
              <a:rPr lang="en-US" sz="4800" dirty="0">
                <a:solidFill>
                  <a:prstClr val="black"/>
                </a:solidFill>
              </a:rPr>
              <a:t>, </a:t>
            </a:r>
            <a:r>
              <a:rPr lang="en-US" sz="4800" dirty="0" err="1">
                <a:solidFill>
                  <a:prstClr val="black"/>
                </a:solidFill>
              </a:rPr>
              <a:t>đó</a:t>
            </a:r>
            <a:r>
              <a:rPr lang="en-US" sz="4800" dirty="0">
                <a:solidFill>
                  <a:prstClr val="black"/>
                </a:solidFill>
              </a:rPr>
              <a:t> </a:t>
            </a:r>
            <a:r>
              <a:rPr lang="en-US" sz="4800" dirty="0" err="1">
                <a:solidFill>
                  <a:prstClr val="black"/>
                </a:solidFill>
              </a:rPr>
              <a:t>là</a:t>
            </a:r>
            <a:r>
              <a:rPr lang="en-US" sz="4800" dirty="0">
                <a:solidFill>
                  <a:prstClr val="black"/>
                </a:solidFill>
              </a:rPr>
              <a:t> </a:t>
            </a:r>
            <a:r>
              <a:rPr lang="en-US" sz="4800" dirty="0" err="1">
                <a:solidFill>
                  <a:prstClr val="black"/>
                </a:solidFill>
              </a:rPr>
              <a:t>người</a:t>
            </a:r>
            <a:r>
              <a:rPr lang="en-US" sz="4800" dirty="0">
                <a:solidFill>
                  <a:prstClr val="black"/>
                </a:solidFill>
              </a:rPr>
              <a:t> </a:t>
            </a:r>
            <a:r>
              <a:rPr lang="en-US" sz="4800" dirty="0" err="1">
                <a:solidFill>
                  <a:prstClr val="black"/>
                </a:solidFill>
              </a:rPr>
              <a:t>dân</a:t>
            </a:r>
            <a:r>
              <a:rPr lang="en-US" sz="4800" dirty="0">
                <a:solidFill>
                  <a:prstClr val="black"/>
                </a:solidFill>
              </a:rPr>
              <a:t> </a:t>
            </a:r>
            <a:r>
              <a:rPr lang="en-US" sz="4800" dirty="0" err="1">
                <a:solidFill>
                  <a:prstClr val="black"/>
                </a:solidFill>
              </a:rPr>
              <a:t>ngoại</a:t>
            </a:r>
            <a:r>
              <a:rPr lang="en-US" sz="4800" dirty="0">
                <a:solidFill>
                  <a:prstClr val="black"/>
                </a:solidFill>
              </a:rPr>
              <a:t> (</a:t>
            </a:r>
            <a:r>
              <a:rPr lang="en-US" sz="4800" dirty="0" err="1">
                <a:solidFill>
                  <a:prstClr val="black"/>
                </a:solidFill>
              </a:rPr>
              <a:t>đại</a:t>
            </a:r>
            <a:r>
              <a:rPr lang="en-US" sz="4800" dirty="0">
                <a:solidFill>
                  <a:prstClr val="black"/>
                </a:solidFill>
              </a:rPr>
              <a:t> </a:t>
            </a:r>
            <a:r>
              <a:rPr lang="en-US" sz="4800" dirty="0" err="1">
                <a:solidFill>
                  <a:prstClr val="black"/>
                </a:solidFill>
              </a:rPr>
              <a:t>đội</a:t>
            </a:r>
            <a:r>
              <a:rPr lang="en-US" sz="4800" dirty="0">
                <a:solidFill>
                  <a:prstClr val="black"/>
                </a:solidFill>
              </a:rPr>
              <a:t> </a:t>
            </a:r>
            <a:r>
              <a:rPr lang="en-US" sz="4800" dirty="0" err="1">
                <a:solidFill>
                  <a:prstClr val="black"/>
                </a:solidFill>
              </a:rPr>
              <a:t>trưởng</a:t>
            </a:r>
            <a:r>
              <a:rPr lang="en-US" sz="4800" dirty="0">
                <a:solidFill>
                  <a:prstClr val="black"/>
                </a:solidFill>
              </a:rPr>
              <a:t> </a:t>
            </a:r>
            <a:r>
              <a:rPr lang="en-US" sz="4800" dirty="0" err="1">
                <a:solidFill>
                  <a:prstClr val="black"/>
                </a:solidFill>
              </a:rPr>
              <a:t>Rô</a:t>
            </a:r>
            <a:r>
              <a:rPr lang="en-US" sz="4800" dirty="0">
                <a:solidFill>
                  <a:prstClr val="black"/>
                </a:solidFill>
              </a:rPr>
              <a:t>-ma). Ở </a:t>
            </a:r>
            <a:r>
              <a:rPr lang="en-US" sz="4800" dirty="0" err="1">
                <a:solidFill>
                  <a:prstClr val="black"/>
                </a:solidFill>
              </a:rPr>
              <a:t>đây</a:t>
            </a:r>
            <a:r>
              <a:rPr lang="en-US" sz="4800" dirty="0">
                <a:solidFill>
                  <a:prstClr val="black"/>
                </a:solidFill>
              </a:rPr>
              <a:t> </a:t>
            </a:r>
            <a:r>
              <a:rPr lang="en-US" sz="4800" dirty="0" err="1">
                <a:solidFill>
                  <a:prstClr val="black"/>
                </a:solidFill>
              </a:rPr>
              <a:t>thánh</a:t>
            </a:r>
            <a:r>
              <a:rPr lang="en-US" sz="4800" dirty="0">
                <a:solidFill>
                  <a:prstClr val="black"/>
                </a:solidFill>
              </a:rPr>
              <a:t> Lu-ca </a:t>
            </a:r>
            <a:r>
              <a:rPr lang="en-US" sz="4800" dirty="0" err="1">
                <a:solidFill>
                  <a:prstClr val="black"/>
                </a:solidFill>
              </a:rPr>
              <a:t>cho</a:t>
            </a:r>
            <a:r>
              <a:rPr lang="en-US" sz="4800" dirty="0">
                <a:solidFill>
                  <a:prstClr val="black"/>
                </a:solidFill>
              </a:rPr>
              <a:t> </a:t>
            </a:r>
            <a:r>
              <a:rPr lang="en-US" sz="4800" dirty="0" err="1">
                <a:solidFill>
                  <a:prstClr val="black"/>
                </a:solidFill>
              </a:rPr>
              <a:t>thấy</a:t>
            </a:r>
            <a:r>
              <a:rPr lang="en-US" sz="4800" dirty="0">
                <a:solidFill>
                  <a:prstClr val="black"/>
                </a:solidFill>
              </a:rPr>
              <a:t> </a:t>
            </a:r>
            <a:r>
              <a:rPr lang="en-US" sz="4800" dirty="0" err="1">
                <a:solidFill>
                  <a:prstClr val="black"/>
                </a:solidFill>
              </a:rPr>
              <a:t>một</a:t>
            </a:r>
            <a:r>
              <a:rPr lang="en-US" sz="4800" dirty="0">
                <a:solidFill>
                  <a:prstClr val="black"/>
                </a:solidFill>
              </a:rPr>
              <a:t> </a:t>
            </a:r>
            <a:r>
              <a:rPr lang="en-US" sz="4800" dirty="0" err="1">
                <a:solidFill>
                  <a:prstClr val="black"/>
                </a:solidFill>
              </a:rPr>
              <a:t>điềm</a:t>
            </a:r>
            <a:r>
              <a:rPr lang="en-US" sz="4800" dirty="0">
                <a:solidFill>
                  <a:prstClr val="black"/>
                </a:solidFill>
              </a:rPr>
              <a:t> </a:t>
            </a:r>
            <a:r>
              <a:rPr lang="en-US" sz="4800" dirty="0" err="1">
                <a:solidFill>
                  <a:prstClr val="black"/>
                </a:solidFill>
              </a:rPr>
              <a:t>tiên</a:t>
            </a:r>
            <a:r>
              <a:rPr lang="en-US" sz="4800" dirty="0">
                <a:solidFill>
                  <a:prstClr val="black"/>
                </a:solidFill>
              </a:rPr>
              <a:t> </a:t>
            </a:r>
            <a:r>
              <a:rPr lang="en-US" sz="4800" dirty="0" err="1">
                <a:solidFill>
                  <a:prstClr val="black"/>
                </a:solidFill>
              </a:rPr>
              <a:t>báo</a:t>
            </a:r>
            <a:r>
              <a:rPr lang="en-US" sz="4800" dirty="0">
                <a:solidFill>
                  <a:prstClr val="black"/>
                </a:solidFill>
              </a:rPr>
              <a:t> </a:t>
            </a:r>
            <a:r>
              <a:rPr lang="en-US" sz="4800" dirty="0" err="1">
                <a:solidFill>
                  <a:prstClr val="black"/>
                </a:solidFill>
              </a:rPr>
              <a:t>là</a:t>
            </a:r>
            <a:r>
              <a:rPr lang="en-US" sz="4800" dirty="0">
                <a:solidFill>
                  <a:prstClr val="black"/>
                </a:solidFill>
              </a:rPr>
              <a:t> </a:t>
            </a:r>
            <a:r>
              <a:rPr lang="en-US" sz="4800" dirty="0" err="1">
                <a:solidFill>
                  <a:prstClr val="black"/>
                </a:solidFill>
              </a:rPr>
              <a:t>dân</a:t>
            </a:r>
            <a:r>
              <a:rPr lang="en-US" sz="4800" dirty="0">
                <a:solidFill>
                  <a:prstClr val="black"/>
                </a:solidFill>
              </a:rPr>
              <a:t> </a:t>
            </a:r>
            <a:r>
              <a:rPr lang="en-US" sz="4800" dirty="0" err="1">
                <a:solidFill>
                  <a:prstClr val="black"/>
                </a:solidFill>
              </a:rPr>
              <a:t>ngoại</a:t>
            </a:r>
            <a:r>
              <a:rPr lang="en-US" sz="4800" dirty="0">
                <a:solidFill>
                  <a:prstClr val="black"/>
                </a:solidFill>
              </a:rPr>
              <a:t> </a:t>
            </a:r>
            <a:r>
              <a:rPr lang="en-US" sz="4800" dirty="0" err="1">
                <a:solidFill>
                  <a:prstClr val="black"/>
                </a:solidFill>
              </a:rPr>
              <a:t>sẽ</a:t>
            </a:r>
            <a:r>
              <a:rPr lang="en-US" sz="4800" dirty="0">
                <a:solidFill>
                  <a:prstClr val="black"/>
                </a:solidFill>
              </a:rPr>
              <a:t> </a:t>
            </a:r>
            <a:r>
              <a:rPr lang="en-US" sz="4800" dirty="0" err="1">
                <a:solidFill>
                  <a:prstClr val="black"/>
                </a:solidFill>
              </a:rPr>
              <a:t>được</a:t>
            </a:r>
            <a:r>
              <a:rPr lang="en-US" sz="4800" dirty="0">
                <a:solidFill>
                  <a:prstClr val="black"/>
                </a:solidFill>
              </a:rPr>
              <a:t> </a:t>
            </a:r>
            <a:r>
              <a:rPr lang="en-US" sz="4800" dirty="0" err="1">
                <a:solidFill>
                  <a:prstClr val="black"/>
                </a:solidFill>
              </a:rPr>
              <a:t>gia</a:t>
            </a:r>
            <a:r>
              <a:rPr lang="en-US" sz="4800" dirty="0">
                <a:solidFill>
                  <a:prstClr val="black"/>
                </a:solidFill>
              </a:rPr>
              <a:t> </a:t>
            </a:r>
            <a:r>
              <a:rPr lang="en-US" sz="4800" dirty="0" err="1">
                <a:solidFill>
                  <a:prstClr val="black"/>
                </a:solidFill>
              </a:rPr>
              <a:t>nhập</a:t>
            </a:r>
            <a:r>
              <a:rPr lang="en-US" sz="4800" dirty="0">
                <a:solidFill>
                  <a:prstClr val="black"/>
                </a:solidFill>
              </a:rPr>
              <a:t> </a:t>
            </a:r>
            <a:r>
              <a:rPr lang="en-US" sz="4800" dirty="0" err="1">
                <a:solidFill>
                  <a:prstClr val="black"/>
                </a:solidFill>
              </a:rPr>
              <a:t>Hội</a:t>
            </a:r>
            <a:r>
              <a:rPr lang="en-US" sz="4800" dirty="0">
                <a:solidFill>
                  <a:prstClr val="black"/>
                </a:solidFill>
              </a:rPr>
              <a:t> </a:t>
            </a:r>
            <a:r>
              <a:rPr lang="en-US" sz="4800" dirty="0" err="1">
                <a:solidFill>
                  <a:prstClr val="black"/>
                </a:solidFill>
              </a:rPr>
              <a:t>Thánh</a:t>
            </a:r>
            <a:r>
              <a:rPr lang="en-US" sz="4800" dirty="0">
                <a:solidFill>
                  <a:prstClr val="black"/>
                </a:solidFill>
              </a:rPr>
              <a:t> </a:t>
            </a:r>
            <a:r>
              <a:rPr lang="en-US" sz="4800" dirty="0" err="1">
                <a:solidFill>
                  <a:prstClr val="black"/>
                </a:solidFill>
              </a:rPr>
              <a:t>Chúa</a:t>
            </a:r>
            <a:r>
              <a:rPr lang="en-US" sz="4800" dirty="0">
                <a:solidFill>
                  <a:prstClr val="black"/>
                </a:solidFill>
              </a:rPr>
              <a:t>. Có lẽ chỉ có Lu-ca qua câu chuyện này nói đến mối giao hảo giữa người dân ngoại và người Do Thái. </a:t>
            </a:r>
          </a:p>
        </p:txBody>
      </p:sp>
    </p:spTree>
    <p:extLst>
      <p:ext uri="{BB962C8B-B14F-4D97-AF65-F5344CB8AC3E}">
        <p14:creationId xmlns:p14="http://schemas.microsoft.com/office/powerpoint/2010/main" val="8268124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Mấy người phụ nữ cùng đi (17.9.2021 – Thứ Sáu Tuần 24 Thường niên)">
            <a:extLst>
              <a:ext uri="{FF2B5EF4-FFF2-40B4-BE49-F238E27FC236}">
                <a16:creationId xmlns:a16="http://schemas.microsoft.com/office/drawing/2014/main" xmlns="" id="{3F206864-FEA6-43D9-B041-192837E6B5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11429999" cy="6858000"/>
          </a:xfrm>
          <a:prstGeom prst="roundRect">
            <a:avLst/>
          </a:prstGeom>
          <a:noFill/>
          <a:scene3d>
            <a:camera prst="orthographicFront"/>
            <a:lightRig rig="threePt" dir="t"/>
          </a:scene3d>
          <a:sp3d>
            <a:bevelT prst="slope"/>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9701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circle(in)">
                                      <p:cBhvr>
                                        <p:cTn id="7" dur="20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Suy niệm Tin Mừng – Thứ Bảy Tuần XVI Mùa Thường Niên (29.07.2017): Lễ nhớ  Thánh Mácta. | Trung Tâm Mục Vụ Dòng Chúa Cứu Thế">
            <a:extLst>
              <a:ext uri="{FF2B5EF4-FFF2-40B4-BE49-F238E27FC236}">
                <a16:creationId xmlns:a16="http://schemas.microsoft.com/office/drawing/2014/main" xmlns="" id="{B2C7AB00-5B09-4547-882F-439C3BED5C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784" y="0"/>
            <a:ext cx="10544432" cy="6858000"/>
          </a:xfrm>
          <a:prstGeom prst="round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4985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circle(in)">
                                      <p:cBhvr>
                                        <p:cTn id="7" dur="2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l">
              <a:lnSpc>
                <a:spcPct val="100000"/>
              </a:lnSpc>
              <a:spcBef>
                <a:spcPts val="750"/>
              </a:spcBef>
              <a:spcAft>
                <a:spcPts val="750"/>
              </a:spcAft>
              <a:buNone/>
            </a:pP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ngôn người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gieo</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giống</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(Lc 8,4-8).</a:t>
            </a:r>
            <a:endParaRPr lang="en-US" sz="4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lnSpc>
                <a:spcPct val="100000"/>
              </a:lnSpc>
              <a:spcBef>
                <a:spcPts val="750"/>
              </a:spcBef>
              <a:buNone/>
            </a:pPr>
            <a:r>
              <a:rPr lang="en-US" sz="4800" baseline="30000" dirty="0">
                <a:solidFill>
                  <a:srgbClr val="FF0000"/>
                </a:solidFill>
                <a:effectLst/>
                <a:latin typeface="Times New Roman" panose="02020603050405020304" pitchFamily="18" charset="0"/>
                <a:ea typeface="Times New Roman" panose="02020603050405020304" pitchFamily="18" charset="0"/>
              </a:rPr>
              <a:t>4</a:t>
            </a:r>
            <a:r>
              <a:rPr lang="en-US" sz="4800" dirty="0">
                <a:solidFill>
                  <a:srgbClr val="333333"/>
                </a:solidFill>
                <a:effectLst/>
                <a:latin typeface="Times New Roman" panose="02020603050405020304" pitchFamily="18" charset="0"/>
                <a:ea typeface="Times New Roman" panose="02020603050405020304" pitchFamily="18" charset="0"/>
              </a:rPr>
              <a:t>Người ta tụ họp đông đảo. Từ khắp các thành thị, người ta kéo đến cùng Đức Giê-su. Bấy giờ Người dùng dụ ngôn mà nói rằng :</a:t>
            </a:r>
            <a:endParaRPr lang="en-US" sz="4800" dirty="0">
              <a:effectLst/>
              <a:latin typeface="Times New Roman" panose="02020603050405020304" pitchFamily="18" charset="0"/>
              <a:ea typeface="Times New Roman" panose="02020603050405020304" pitchFamily="18" charset="0"/>
            </a:endParaRPr>
          </a:p>
          <a:p>
            <a:pPr marL="0" indent="0" algn="just">
              <a:lnSpc>
                <a:spcPct val="100000"/>
              </a:lnSpc>
              <a:spcBef>
                <a:spcPts val="750"/>
              </a:spcBef>
              <a:buNone/>
            </a:pPr>
            <a:r>
              <a:rPr lang="en-US" sz="4800" baseline="30000" dirty="0">
                <a:solidFill>
                  <a:srgbClr val="FF0000"/>
                </a:solidFill>
                <a:effectLst/>
                <a:latin typeface="Times New Roman" panose="02020603050405020304" pitchFamily="18" charset="0"/>
                <a:ea typeface="Times New Roman" panose="02020603050405020304" pitchFamily="18" charset="0"/>
              </a:rPr>
              <a:t>5</a:t>
            </a:r>
            <a:r>
              <a:rPr lang="en-US" sz="4800" dirty="0">
                <a:solidFill>
                  <a:srgbClr val="333333"/>
                </a:solidFill>
                <a:effectLst/>
                <a:latin typeface="Times New Roman" panose="02020603050405020304" pitchFamily="18" charset="0"/>
                <a:ea typeface="Times New Roman" panose="02020603050405020304" pitchFamily="18" charset="0"/>
              </a:rPr>
              <a:t>“Người gieo giống đi ra gieo hạt giống của mình. Trong khi người ấy gieo, thì có hạt rơi xuống vệ đường, người ta giẫm lên và chim trời ăn mất. </a:t>
            </a:r>
            <a:endParaRPr lang="en-US" sz="4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37641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0" y="0"/>
            <a:ext cx="12192001" cy="985225"/>
          </a:xfrm>
          <a:prstGeom prst="roundRect">
            <a:avLst/>
          </a:prstGeom>
          <a:solidFill>
            <a:schemeClr val="accent6">
              <a:lumMod val="20000"/>
              <a:lumOff val="80000"/>
            </a:schemeClr>
          </a:solidFill>
          <a:scene3d>
            <a:camera prst="orthographicFront"/>
            <a:lightRig rig="threePt" dir="t"/>
          </a:scene3d>
          <a:sp3d>
            <a:bevelT w="165100" prst="coolSlant"/>
          </a:sp3d>
        </p:spPr>
        <p:txBody>
          <a:bodyPr vert="horz" lIns="91440" tIns="45720" rIns="91440" bIns="45720" rtlCol="0" anchor="ctr">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4400" b="1" dirty="0">
                <a:solidFill>
                  <a:prstClr val="black"/>
                </a:solidFill>
              </a:rPr>
              <a:t>2/. </a:t>
            </a:r>
            <a:r>
              <a:rPr lang="vi-VN" sz="4400" b="1" dirty="0">
                <a:solidFill>
                  <a:prstClr val="black"/>
                </a:solidFill>
              </a:rPr>
              <a:t>Dụ ngôn người gieo giống (</a:t>
            </a:r>
            <a:r>
              <a:rPr lang="en-US" sz="4400" b="1" dirty="0">
                <a:solidFill>
                  <a:prstClr val="black"/>
                </a:solidFill>
              </a:rPr>
              <a:t>Lc 8,4-8; </a:t>
            </a:r>
            <a:r>
              <a:rPr lang="vi-VN" sz="4400" b="1" dirty="0">
                <a:solidFill>
                  <a:prstClr val="black"/>
                </a:solidFill>
              </a:rPr>
              <a:t>Mt 13: 1-9; Mc 4:1-9)</a:t>
            </a:r>
          </a:p>
        </p:txBody>
      </p:sp>
      <p:sp>
        <p:nvSpPr>
          <p:cNvPr id="5" name="Title 1">
            <a:extLst>
              <a:ext uri="{FF2B5EF4-FFF2-40B4-BE49-F238E27FC236}">
                <a16:creationId xmlns:a16="http://schemas.microsoft.com/office/drawing/2014/main" xmlns="" id="{3B19F402-A634-442C-910D-F85A7F862F94}"/>
              </a:ext>
            </a:extLst>
          </p:cNvPr>
          <p:cNvSpPr>
            <a:spLocks noGrp="1"/>
          </p:cNvSpPr>
          <p:nvPr>
            <p:ph type="ctrTitle"/>
          </p:nvPr>
        </p:nvSpPr>
        <p:spPr>
          <a:xfrm>
            <a:off x="-1" y="985225"/>
            <a:ext cx="5181601" cy="5872772"/>
          </a:xfrm>
          <a:prstGeom prst="roundRect">
            <a:avLst/>
          </a:prstGeom>
          <a:solidFill>
            <a:schemeClr val="accent4">
              <a:lumMod val="60000"/>
              <a:lumOff val="40000"/>
            </a:schemeClr>
          </a:solidFill>
          <a:scene3d>
            <a:camera prst="orthographicFront"/>
            <a:lightRig rig="threePt" dir="t"/>
          </a:scene3d>
          <a:sp3d>
            <a:bevelT w="165100" prst="coolSlant"/>
          </a:sp3d>
        </p:spPr>
        <p:txBody>
          <a:bodyPr anchor="ctr">
            <a:noAutofit/>
          </a:bodyPr>
          <a:lstStyle/>
          <a:p>
            <a:pPr lvl="0" algn="just"/>
            <a:r>
              <a:rPr lang="en-US" sz="4200" dirty="0"/>
              <a:t>	Dụ ngôn là một câu chuyện hư cấu (nghĩa là không có thật, nhằm rút ra một bài học cụ thể cho cuộc sống. Do đó cần phải tìm hiểu sứ điệp sâu xa qua những nhân vật của câu chuyện).</a:t>
            </a:r>
            <a:endParaRPr lang="en-US" sz="4200" dirty="0">
              <a:solidFill>
                <a:srgbClr val="FF0000"/>
              </a:solidFill>
            </a:endParaRPr>
          </a:p>
        </p:txBody>
      </p:sp>
      <p:pic>
        <p:nvPicPr>
          <p:cNvPr id="6" name="Picture 2" descr="https://giaoxutanviet.com/wp-content/uploads/strikingr/images/42380_21616549_1343154835793913_6056351424007671415_n-278x232.jpg">
            <a:extLst>
              <a:ext uri="{FF2B5EF4-FFF2-40B4-BE49-F238E27FC236}">
                <a16:creationId xmlns:a16="http://schemas.microsoft.com/office/drawing/2014/main" xmlns="" id="{C76F0CCE-06EE-499A-B8BE-E33F0A85DB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1007592"/>
            <a:ext cx="7010400" cy="5850408"/>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2171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par>
                                <p:cTn id="11" presetID="6"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buNone/>
            </a:pPr>
            <a:r>
              <a:rPr lang="en-US" sz="5400" baseline="30000" dirty="0">
                <a:solidFill>
                  <a:srgbClr val="FF0000"/>
                </a:solidFill>
                <a:effectLst/>
                <a:latin typeface="Times New Roman" panose="02020603050405020304" pitchFamily="18" charset="0"/>
                <a:ea typeface="Times New Roman" panose="02020603050405020304" pitchFamily="18" charset="0"/>
              </a:rPr>
              <a:t>6</a:t>
            </a:r>
            <a:r>
              <a:rPr lang="en-US" sz="5400" dirty="0">
                <a:solidFill>
                  <a:srgbClr val="333333"/>
                </a:solidFill>
                <a:effectLst/>
                <a:latin typeface="Times New Roman" panose="02020603050405020304" pitchFamily="18" charset="0"/>
                <a:ea typeface="Times New Roman" panose="02020603050405020304" pitchFamily="18" charset="0"/>
              </a:rPr>
              <a:t>Hạt khác rơi trên đá, và khi mọc lên, lại héo đi vì thiếu ẩm ướt. </a:t>
            </a:r>
            <a:r>
              <a:rPr lang="en-US" sz="5400" baseline="30000" dirty="0">
                <a:solidFill>
                  <a:srgbClr val="FF0000"/>
                </a:solidFill>
                <a:effectLst/>
                <a:latin typeface="Times New Roman" panose="02020603050405020304" pitchFamily="18" charset="0"/>
                <a:ea typeface="Times New Roman" panose="02020603050405020304" pitchFamily="18" charset="0"/>
              </a:rPr>
              <a:t>7</a:t>
            </a:r>
            <a:r>
              <a:rPr lang="en-US" sz="5400" dirty="0">
                <a:solidFill>
                  <a:srgbClr val="333333"/>
                </a:solidFill>
                <a:effectLst/>
                <a:latin typeface="Times New Roman" panose="02020603050405020304" pitchFamily="18" charset="0"/>
                <a:ea typeface="Times New Roman" panose="02020603050405020304" pitchFamily="18" charset="0"/>
              </a:rPr>
              <a:t>Có hạt rơi vào giữa bụi gai, gai cùng mọc lên, làm nó chết nghẹt. </a:t>
            </a:r>
            <a:r>
              <a:rPr lang="en-US" sz="5400" baseline="30000" dirty="0">
                <a:solidFill>
                  <a:srgbClr val="FF0000"/>
                </a:solidFill>
                <a:effectLst/>
                <a:latin typeface="Times New Roman" panose="02020603050405020304" pitchFamily="18" charset="0"/>
                <a:ea typeface="Times New Roman" panose="02020603050405020304" pitchFamily="18" charset="0"/>
              </a:rPr>
              <a:t>8</a:t>
            </a:r>
            <a:r>
              <a:rPr lang="en-US" sz="5400" dirty="0">
                <a:solidFill>
                  <a:srgbClr val="333333"/>
                </a:solidFill>
                <a:effectLst/>
                <a:latin typeface="Times New Roman" panose="02020603050405020304" pitchFamily="18" charset="0"/>
                <a:ea typeface="Times New Roman" panose="02020603050405020304" pitchFamily="18" charset="0"/>
              </a:rPr>
              <a:t>Có hạt lại rơi nhằm đất tốt, và khi mọc lên, nó sinh hoa kết quả gấp trăm.” Nói xong, Người hô lên rằng : “Ai có tai nghe thì nghe.”</a:t>
            </a:r>
            <a:endParaRPr lang="en-US" sz="5400" dirty="0"/>
          </a:p>
        </p:txBody>
      </p:sp>
    </p:spTree>
    <p:extLst>
      <p:ext uri="{BB962C8B-B14F-4D97-AF65-F5344CB8AC3E}">
        <p14:creationId xmlns:p14="http://schemas.microsoft.com/office/powerpoint/2010/main" val="8268186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3.bp.blogspot.com/-oQe7yAtUElM/U7-6JhHr5CI/AAAAAAAAE_g/EKp5MFIJn5A/s1600/bird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32" y="1521472"/>
            <a:ext cx="7021746" cy="5336528"/>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
        <p:nvSpPr>
          <p:cNvPr id="5" name="Subtitle 2"/>
          <p:cNvSpPr txBox="1">
            <a:spLocks/>
          </p:cNvSpPr>
          <p:nvPr/>
        </p:nvSpPr>
        <p:spPr>
          <a:xfrm>
            <a:off x="-1" y="1"/>
            <a:ext cx="7186412" cy="1521471"/>
          </a:xfrm>
          <a:prstGeom prst="roundRect">
            <a:avLst/>
          </a:prstGeom>
          <a:solidFill>
            <a:schemeClr val="accent1">
              <a:lumMod val="40000"/>
              <a:lumOff val="60000"/>
            </a:schemeClr>
          </a:solidFill>
          <a:scene3d>
            <a:camera prst="orthographicFront"/>
            <a:lightRig rig="threePt" dir="t"/>
          </a:scene3d>
          <a:sp3d>
            <a:bevelT w="165100" prst="coolSlant"/>
          </a:sp3d>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vi-VN" sz="3400" i="1">
                <a:solidFill>
                  <a:srgbClr val="D927D9"/>
                </a:solidFill>
              </a:rPr>
              <a:t>Trong khi người ấy gieo, thì có hạt rơi xuống vệ đường, người ta giẫm lên và chim trời ăn mất.</a:t>
            </a:r>
            <a:endParaRPr lang="en-US" sz="3400">
              <a:solidFill>
                <a:srgbClr val="D927D9"/>
              </a:solidFill>
            </a:endParaRPr>
          </a:p>
        </p:txBody>
      </p:sp>
      <p:pic>
        <p:nvPicPr>
          <p:cNvPr id="6" name="Picture 6" descr="https://www.giaophanbaria.org/wp-content/uploads/2017/09/Ng%C6%B0%E1%BB%9Di_gieo_gi%E1%BB%91ng_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6411" y="1"/>
            <a:ext cx="5005589" cy="6850508"/>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405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circle(in)">
                                      <p:cBhvr>
                                        <p:cTn id="7" dur="2000"/>
                                        <p:tgtEl>
                                          <p:spTgt spid="102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par>
                                <p:cTn id="11" presetID="6"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1"/>
            <a:ext cx="12191999" cy="1572649"/>
          </a:xfrm>
          <a:prstGeom prst="roundRect">
            <a:avLst/>
          </a:prstGeom>
          <a:solidFill>
            <a:schemeClr val="accent5">
              <a:lumMod val="20000"/>
              <a:lumOff val="80000"/>
            </a:schemeClr>
          </a:solidFill>
          <a:scene3d>
            <a:camera prst="perspectiveBelow"/>
            <a:lightRig rig="threePt" dir="t"/>
          </a:scene3d>
          <a:sp3d>
            <a:bevelT w="165100" prst="coolSlant"/>
          </a:sp3d>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vi-VN" sz="5400" b="1" i="1" dirty="0">
                <a:solidFill>
                  <a:srgbClr val="D927D9"/>
                </a:solidFill>
              </a:rPr>
              <a:t>Hạt khác rơi trên đá, và khi mọc lên, lại héo đi vì thiếu ẩm ướt.</a:t>
            </a:r>
            <a:endParaRPr lang="en-US" sz="5400" b="1" dirty="0">
              <a:solidFill>
                <a:srgbClr val="D927D9"/>
              </a:solidFill>
            </a:endParaRPr>
          </a:p>
        </p:txBody>
      </p:sp>
      <p:pic>
        <p:nvPicPr>
          <p:cNvPr id="2050" name="Picture 2" descr="https://lh4.googleusercontent.com/proxy/UXUdZzTdsz_NqQt5EFDkqP8UdQiiNR1GIiG5607PqmOACbe_O8gsCvrdmwNTEB-9pRXaWBQA35qAvk2YSFst2KC21E3SBPM6z0_ANa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4708" y="1572650"/>
            <a:ext cx="6367291" cy="5285350"/>
          </a:xfrm>
          <a:prstGeom prst="roundRect">
            <a:avLst/>
          </a:prstGeom>
          <a:noFill/>
          <a:scene3d>
            <a:camera prst="perspectiveLeft"/>
            <a:lightRig rig="threePt" dir="t"/>
          </a:scene3d>
          <a:sp3d>
            <a:bevelT w="165100" prst="coolSlant"/>
          </a:sp3d>
          <a:extLst>
            <a:ext uri="{909E8E84-426E-40DD-AFC4-6F175D3DCCD1}">
              <a14:hiddenFill xmlns:a14="http://schemas.microsoft.com/office/drawing/2010/main">
                <a:solidFill>
                  <a:srgbClr val="FFFFFF"/>
                </a:solidFill>
              </a14:hiddenFill>
            </a:ext>
          </a:extLst>
        </p:spPr>
      </p:pic>
      <p:pic>
        <p:nvPicPr>
          <p:cNvPr id="2052" name="Picture 4" descr="https://lh6.googleusercontent.com/proxy/5_gmjkMX9lI0X9FtV6qkSFVQWdjA_WRcrntu1hexFt-zprHCoRyS1ByOrF_tkdig410gzWkyjZpR6CgYhXsUIlhlExPBb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72650"/>
            <a:ext cx="5908512" cy="5285350"/>
          </a:xfrm>
          <a:prstGeom prst="roundRect">
            <a:avLst/>
          </a:prstGeom>
          <a:noFill/>
          <a:scene3d>
            <a:camera prst="perspectiveRight"/>
            <a:lightRig rig="threePt" dir="t"/>
          </a:scene3d>
          <a:sp3d>
            <a:bevelT w="165100" prst="coolSlan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151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circle(in)">
                                      <p:cBhvr>
                                        <p:cTn id="10" dur="2000"/>
                                        <p:tgtEl>
                                          <p:spTgt spid="2050"/>
                                        </p:tgtEl>
                                      </p:cBhvr>
                                    </p:animEffect>
                                  </p:childTnLst>
                                </p:cTn>
                              </p:par>
                              <p:par>
                                <p:cTn id="11" presetID="6" presetClass="entr" presetSubtype="16" fill="hold" nodeType="withEffect">
                                  <p:stCondLst>
                                    <p:cond delay="0"/>
                                  </p:stCondLst>
                                  <p:childTnLst>
                                    <p:set>
                                      <p:cBhvr>
                                        <p:cTn id="12" dur="1" fill="hold">
                                          <p:stCondLst>
                                            <p:cond delay="0"/>
                                          </p:stCondLst>
                                        </p:cTn>
                                        <p:tgtEl>
                                          <p:spTgt spid="2052"/>
                                        </p:tgtEl>
                                        <p:attrNameLst>
                                          <p:attrName>style.visibility</p:attrName>
                                        </p:attrNameLst>
                                      </p:cBhvr>
                                      <p:to>
                                        <p:strVal val="visible"/>
                                      </p:to>
                                    </p:set>
                                    <p:animEffect transition="in" filter="circle(in)">
                                      <p:cBhvr>
                                        <p:cTn id="13"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tgpsaigon.net/Images/Articles/MainImages/31122019_13161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0599" y="-1"/>
            <a:ext cx="11171401" cy="6857999"/>
          </a:xfrm>
          <a:prstGeom prst="roundRect">
            <a:avLst/>
          </a:prstGeom>
          <a:noFill/>
          <a:scene3d>
            <a:camera prst="perspectiveLeft"/>
            <a:lightRig rig="threePt" dir="t"/>
          </a:scene3d>
          <a:sp3d>
            <a:bevelT w="165100" prst="coolSlant"/>
          </a:sp3d>
          <a:extLst>
            <a:ext uri="{909E8E84-426E-40DD-AFC4-6F175D3DCCD1}">
              <a14:hiddenFill xmlns:a14="http://schemas.microsoft.com/office/drawing/2010/main">
                <a:solidFill>
                  <a:srgbClr val="FFFFFF"/>
                </a:solidFill>
              </a14:hiddenFill>
            </a:ext>
          </a:extLst>
        </p:spPr>
      </p:pic>
      <p:sp>
        <p:nvSpPr>
          <p:cNvPr id="4" name="Subtitle 2"/>
          <p:cNvSpPr txBox="1">
            <a:spLocks/>
          </p:cNvSpPr>
          <p:nvPr/>
        </p:nvSpPr>
        <p:spPr>
          <a:xfrm>
            <a:off x="0" y="0"/>
            <a:ext cx="2047741" cy="6857999"/>
          </a:xfrm>
          <a:prstGeom prst="roundRect">
            <a:avLst/>
          </a:prstGeom>
          <a:solidFill>
            <a:schemeClr val="accent5">
              <a:lumMod val="20000"/>
              <a:lumOff val="80000"/>
            </a:schemeClr>
          </a:solidFill>
          <a:scene3d>
            <a:camera prst="perspectiveRight"/>
            <a:lightRig rig="threePt" dir="t"/>
          </a:scene3d>
          <a:sp3d>
            <a:bevelT w="165100" prst="coolSlant"/>
          </a:sp3d>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en-US" sz="4000" b="1" i="1" dirty="0">
                <a:solidFill>
                  <a:srgbClr val="D927D9"/>
                </a:solidFill>
                <a:ea typeface="Times New Roman" panose="02020603050405020304" pitchFamily="18" charset="0"/>
              </a:rPr>
              <a:t>Có hạt rơi vào giữa bụi gai, gai cùng mọc lên, làm nó chết nghẹt</a:t>
            </a:r>
            <a:endParaRPr lang="en-US" sz="4000" b="1" i="1" dirty="0">
              <a:solidFill>
                <a:srgbClr val="D927D9"/>
              </a:solidFill>
            </a:endParaRPr>
          </a:p>
        </p:txBody>
      </p:sp>
    </p:spTree>
    <p:extLst>
      <p:ext uri="{BB962C8B-B14F-4D97-AF65-F5344CB8AC3E}">
        <p14:creationId xmlns:p14="http://schemas.microsoft.com/office/powerpoint/2010/main" val="4186447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https://3.bp.blogspot.com/-CmI6yRc0aqs/W6UJtkN0GnI/AAAAAAABkaA/Sl0u_t86AGgLcp8qlw-RWIwmrgk3pfGvQCLcBGAs/s1600/Lc%2B8%252C4-15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58"/>
            <a:ext cx="12192000" cy="6857742"/>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8343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circle(in)">
                                      <p:cBhvr>
                                        <p:cTn id="7" dur="20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867437" cy="6857999"/>
          </a:xfrm>
          <a:prstGeom prst="roundRect">
            <a:avLst/>
          </a:prstGeom>
          <a:solidFill>
            <a:schemeClr val="accent5">
              <a:lumMod val="20000"/>
              <a:lumOff val="80000"/>
            </a:schemeClr>
          </a:solidFill>
          <a:scene3d>
            <a:camera prst="orthographicFront"/>
            <a:lightRig rig="threePt" dir="t"/>
          </a:scene3d>
          <a:sp3d>
            <a:bevelT w="165100" prst="coolSlant"/>
          </a:sp3d>
        </p:spPr>
        <p:txBody>
          <a:bodyPr vert="horz" lIns="91440" tIns="45720" rIns="91440" bIns="45720" rtlCol="0" anchor="ctr">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vi-VN" sz="4400" b="1" i="1">
                <a:solidFill>
                  <a:srgbClr val="D927D9"/>
                </a:solidFill>
              </a:rPr>
              <a:t>Nói xong, Người hô lên rằng: "Ai có tai nghe thì nghe."</a:t>
            </a:r>
            <a:endParaRPr lang="en-US" sz="4400" b="1" i="1">
              <a:solidFill>
                <a:srgbClr val="D927D9"/>
              </a:solidFill>
            </a:endParaRPr>
          </a:p>
        </p:txBody>
      </p:sp>
      <p:pic>
        <p:nvPicPr>
          <p:cNvPr id="12290" name="Picture 2" descr="https://1.bp.blogspot.com/-6fwuf1JnILc/V9tXSeI4yYI/AAAAAAAADV0/PhS71_CUldY7hdrhU5V-b_smFnj2DnIIACLcB/s1600/ai%2Bc%25C3%25B3%2Btai%2Bnghe%2Bth%25C3%25AC%2Bnghe%2B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7437" y="-1"/>
            <a:ext cx="10324563" cy="6859383"/>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264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12290"/>
                                        </p:tgtEl>
                                        <p:attrNameLst>
                                          <p:attrName>style.visibility</p:attrName>
                                        </p:attrNameLst>
                                      </p:cBhvr>
                                      <p:to>
                                        <p:strVal val="visible"/>
                                      </p:to>
                                    </p:set>
                                    <p:animEffect transition="in" filter="circle(in)">
                                      <p:cBhvr>
                                        <p:cTn id="10" dur="20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6724" y="0"/>
            <a:ext cx="9338552" cy="6857999"/>
          </a:xfrm>
          <a:prstGeom prst="roundRect">
            <a:avLst/>
          </a:prstGeom>
          <a:scene3d>
            <a:camera prst="orthographicFront"/>
            <a:lightRig rig="threePt" dir="t"/>
          </a:scene3d>
          <a:sp3d>
            <a:bevelT prst="convex"/>
          </a:sp3d>
        </p:spPr>
      </p:pic>
    </p:spTree>
    <p:extLst>
      <p:ext uri="{BB962C8B-B14F-4D97-AF65-F5344CB8AC3E}">
        <p14:creationId xmlns:p14="http://schemas.microsoft.com/office/powerpoint/2010/main" val="311625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lnSpcReduction="10000"/>
          </a:bodyPr>
          <a:lstStyle/>
          <a:p>
            <a:pPr marL="0" indent="0" algn="l">
              <a:lnSpc>
                <a:spcPct val="150000"/>
              </a:lnSpc>
              <a:spcBef>
                <a:spcPts val="750"/>
              </a:spcBef>
              <a:spcAft>
                <a:spcPts val="750"/>
              </a:spcAft>
              <a:buNone/>
            </a:pP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Tại sao Đức Giê-su dùng dụ ngôn mà nói ? </a:t>
            </a:r>
            <a:endParaRPr lang="en-US" sz="4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lnSpc>
                <a:spcPct val="150000"/>
              </a:lnSpc>
              <a:spcBef>
                <a:spcPts val="750"/>
              </a:spcBef>
              <a:buNone/>
            </a:pPr>
            <a:r>
              <a:rPr lang="en-US" sz="4800" baseline="30000" dirty="0">
                <a:solidFill>
                  <a:srgbClr val="FF0000"/>
                </a:solidFill>
                <a:effectLst/>
                <a:latin typeface="Times New Roman" panose="02020603050405020304" pitchFamily="18" charset="0"/>
                <a:ea typeface="Times New Roman" panose="02020603050405020304" pitchFamily="18" charset="0"/>
              </a:rPr>
              <a:t>9</a:t>
            </a:r>
            <a:r>
              <a:rPr lang="en-US" sz="4800" dirty="0">
                <a:solidFill>
                  <a:srgbClr val="333333"/>
                </a:solidFill>
                <a:effectLst/>
                <a:latin typeface="Times New Roman" panose="02020603050405020304" pitchFamily="18" charset="0"/>
                <a:ea typeface="Times New Roman" panose="02020603050405020304" pitchFamily="18" charset="0"/>
              </a:rPr>
              <a:t>Các môn đệ hỏi Người dụ ngôn ấy có ý nghĩa gì. </a:t>
            </a:r>
            <a:r>
              <a:rPr lang="en-US" sz="4800" baseline="30000" dirty="0">
                <a:solidFill>
                  <a:srgbClr val="FF0000"/>
                </a:solidFill>
                <a:effectLst/>
                <a:latin typeface="Times New Roman" panose="02020603050405020304" pitchFamily="18" charset="0"/>
                <a:ea typeface="Times New Roman" panose="02020603050405020304" pitchFamily="18" charset="0"/>
              </a:rPr>
              <a:t>10</a:t>
            </a:r>
            <a:r>
              <a:rPr lang="en-US" sz="4800" dirty="0">
                <a:solidFill>
                  <a:srgbClr val="333333"/>
                </a:solidFill>
                <a:effectLst/>
                <a:latin typeface="Times New Roman" panose="02020603050405020304" pitchFamily="18" charset="0"/>
                <a:ea typeface="Times New Roman" panose="02020603050405020304" pitchFamily="18" charset="0"/>
              </a:rPr>
              <a:t>Người đáp : “Anh em thì được ơn hiểu biết các mầu nhiệm Nước Thiên Chúa ; còn với kẻ khác thì phải dùng dụ ngôn để </a:t>
            </a:r>
            <a:r>
              <a:rPr lang="en-US" sz="4800" i="1" dirty="0">
                <a:solidFill>
                  <a:srgbClr val="333333"/>
                </a:solidFill>
                <a:effectLst/>
                <a:latin typeface="Times New Roman" panose="02020603050405020304" pitchFamily="18" charset="0"/>
                <a:ea typeface="Times New Roman" panose="02020603050405020304" pitchFamily="18" charset="0"/>
              </a:rPr>
              <a:t>chúng nhìn mà không nhìn, nghe mà không hiểu</a:t>
            </a:r>
            <a:r>
              <a:rPr lang="en-US" sz="4800" dirty="0">
                <a:solidFill>
                  <a:srgbClr val="333333"/>
                </a:solidFill>
                <a:effectLst/>
                <a:latin typeface="Times New Roman" panose="02020603050405020304" pitchFamily="18" charset="0"/>
                <a:ea typeface="Times New Roman" panose="02020603050405020304" pitchFamily="18" charset="0"/>
              </a:rPr>
              <a:t> .</a:t>
            </a:r>
            <a:endParaRPr lang="en-US" sz="4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762214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txBox="1">
            <a:spLocks/>
          </p:cNvSpPr>
          <p:nvPr/>
        </p:nvSpPr>
        <p:spPr>
          <a:xfrm>
            <a:off x="-1" y="0"/>
            <a:ext cx="12192001" cy="848139"/>
          </a:xfrm>
          <a:prstGeom prst="roundRect">
            <a:avLst/>
          </a:prstGeom>
          <a:solidFill>
            <a:schemeClr val="accent6">
              <a:lumMod val="20000"/>
              <a:lumOff val="80000"/>
            </a:schemeClr>
          </a:solidFill>
          <a:scene3d>
            <a:camera prst="orthographicFront"/>
            <a:lightRig rig="threePt" dir="t"/>
          </a:scene3d>
          <a:sp3d>
            <a:bevelT w="165100" prst="coolSlant"/>
          </a:sp3d>
        </p:spPr>
        <p:txBody>
          <a:bodyPr vert="horz" lIns="91440" tIns="45720" rIns="91440" bIns="45720" rtlCol="0" anchor="ctr">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4800" b="1" dirty="0">
                <a:solidFill>
                  <a:prstClr val="black"/>
                </a:solidFill>
              </a:rPr>
              <a:t>3. Tại sao Đức Giê-su dùng dụ ngôn mà nói</a:t>
            </a:r>
          </a:p>
        </p:txBody>
      </p:sp>
      <p:pic>
        <p:nvPicPr>
          <p:cNvPr id="5" name="Picture 4">
            <a:extLst>
              <a:ext uri="{FF2B5EF4-FFF2-40B4-BE49-F238E27FC236}">
                <a16:creationId xmlns:a16="http://schemas.microsoft.com/office/drawing/2014/main" xmlns="" id="{857F12F4-2B54-421F-A431-D2BCC2C5D9CB}"/>
              </a:ext>
            </a:extLst>
          </p:cNvPr>
          <p:cNvPicPr>
            <a:picLocks noChangeAspect="1"/>
          </p:cNvPicPr>
          <p:nvPr/>
        </p:nvPicPr>
        <p:blipFill>
          <a:blip r:embed="rId2"/>
          <a:stretch>
            <a:fillRect/>
          </a:stretch>
        </p:blipFill>
        <p:spPr>
          <a:xfrm>
            <a:off x="767755" y="848139"/>
            <a:ext cx="10656489" cy="6009861"/>
          </a:xfrm>
          <a:prstGeom prst="roundRect">
            <a:avLst/>
          </a:prstGeom>
          <a:scene3d>
            <a:camera prst="orthographicFront"/>
            <a:lightRig rig="threePt" dir="t"/>
          </a:scene3d>
          <a:sp3d>
            <a:bevelT w="165100" prst="coolSlant"/>
          </a:sp3d>
        </p:spPr>
      </p:pic>
    </p:spTree>
    <p:extLst>
      <p:ext uri="{BB962C8B-B14F-4D97-AF65-F5344CB8AC3E}">
        <p14:creationId xmlns:p14="http://schemas.microsoft.com/office/powerpoint/2010/main" val="1583149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Picture 4" descr="What Is An Examined Life">
            <a:extLst>
              <a:ext uri="{FF2B5EF4-FFF2-40B4-BE49-F238E27FC236}">
                <a16:creationId xmlns:a16="http://schemas.microsoft.com/office/drawing/2014/main" xmlns="" id="{514AE396-4167-43BE-85BA-96B4DAA6D7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858000" cy="6858000"/>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
        <p:nvSpPr>
          <p:cNvPr id="6" name="Subtitle 2">
            <a:extLst>
              <a:ext uri="{FF2B5EF4-FFF2-40B4-BE49-F238E27FC236}">
                <a16:creationId xmlns:a16="http://schemas.microsoft.com/office/drawing/2014/main" xmlns="" id="{98A1145F-B77B-4D37-9B80-50601D466EF8}"/>
              </a:ext>
            </a:extLst>
          </p:cNvPr>
          <p:cNvSpPr txBox="1">
            <a:spLocks/>
          </p:cNvSpPr>
          <p:nvPr/>
        </p:nvSpPr>
        <p:spPr>
          <a:xfrm>
            <a:off x="6858000" y="0"/>
            <a:ext cx="5334000" cy="6857999"/>
          </a:xfrm>
          <a:prstGeom prst="roundRect">
            <a:avLst/>
          </a:prstGeom>
          <a:solidFill>
            <a:srgbClr val="00B0F0"/>
          </a:solidFill>
          <a:scene3d>
            <a:camera prst="orthographicFront"/>
            <a:lightRig rig="threePt" dir="t"/>
          </a:scene3d>
          <a:sp3d>
            <a:bevelT w="165100" prst="coolSlant"/>
          </a:sp3d>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6000" dirty="0">
                <a:solidFill>
                  <a:prstClr val="black"/>
                </a:solidFill>
              </a:rPr>
              <a:t>a </a:t>
            </a:r>
            <a:r>
              <a:rPr lang="en-US" sz="6000" b="1" i="1" dirty="0">
                <a:solidFill>
                  <a:srgbClr val="FF0000"/>
                </a:solidFill>
              </a:rPr>
              <a:t>.(Xem Gr 5, 21)</a:t>
            </a:r>
            <a:r>
              <a:rPr lang="en-US" sz="6000" dirty="0">
                <a:solidFill>
                  <a:srgbClr val="FF0000"/>
                </a:solidFill>
              </a:rPr>
              <a:t>:</a:t>
            </a:r>
            <a:r>
              <a:rPr lang="en-US" sz="6000" dirty="0">
                <a:solidFill>
                  <a:prstClr val="black"/>
                </a:solidFill>
              </a:rPr>
              <a:t> </a:t>
            </a:r>
            <a:r>
              <a:rPr lang="en-US" sz="6000" i="1" dirty="0">
                <a:solidFill>
                  <a:prstClr val="black"/>
                </a:solidFill>
              </a:rPr>
              <a:t>“Nghe đây, lũ dân u mê, dại dột, có mắt mà không thấy, có tai mà chẳng nghe”.</a:t>
            </a:r>
            <a:endParaRPr lang="en-US" sz="6000" dirty="0">
              <a:solidFill>
                <a:prstClr val="black"/>
              </a:solidFill>
            </a:endParaRPr>
          </a:p>
        </p:txBody>
      </p:sp>
    </p:spTree>
    <p:extLst>
      <p:ext uri="{BB962C8B-B14F-4D97-AF65-F5344CB8AC3E}">
        <p14:creationId xmlns:p14="http://schemas.microsoft.com/office/powerpoint/2010/main" val="3524974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circle(in)">
                                      <p:cBhvr>
                                        <p:cTn id="7" dur="2000"/>
                                        <p:tgtEl>
                                          <p:spTgt spid="3174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0"/>
            <a:ext cx="12192001" cy="6857999"/>
          </a:xfrm>
          <a:prstGeom prst="rect">
            <a:avLst/>
          </a:prstGeom>
          <a:solidFill>
            <a:srgbClr val="00B0F0"/>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5400" dirty="0">
                <a:solidFill>
                  <a:prstClr val="black"/>
                </a:solidFill>
              </a:rPr>
              <a:t>b. </a:t>
            </a:r>
            <a:r>
              <a:rPr lang="en-US" sz="5400" b="1" i="1" dirty="0">
                <a:solidFill>
                  <a:srgbClr val="FF0000"/>
                </a:solidFill>
              </a:rPr>
              <a:t>(Is 6, 9 – 10):</a:t>
            </a:r>
            <a:r>
              <a:rPr lang="en-US" sz="5400" i="1" dirty="0">
                <a:solidFill>
                  <a:srgbClr val="FF0000"/>
                </a:solidFill>
              </a:rPr>
              <a:t> </a:t>
            </a:r>
            <a:r>
              <a:rPr lang="en-US" sz="5400" i="1" dirty="0">
                <a:solidFill>
                  <a:prstClr val="black"/>
                </a:solidFill>
              </a:rPr>
              <a:t>“Chúa phán: "Hãy đi nói với dân này rằng: Cứ nghe cho rõ, nhưng đừng hiểu, cứ nhìn thật kỹ, nhưng đừng nhận ra. Hãy làm cho lòng dân này ra đần độn, cho tai nó điếc, cho mắt nó mù; kẻo mắt nó thấy, tai nó nghe và lòng nó hiểu, mà nó trở lại và được chữa lành."</a:t>
            </a:r>
            <a:endParaRPr lang="en-US" sz="5400" dirty="0">
              <a:solidFill>
                <a:prstClr val="black"/>
              </a:solidFill>
            </a:endParaRPr>
          </a:p>
        </p:txBody>
      </p:sp>
    </p:spTree>
    <p:extLst>
      <p:ext uri="{BB962C8B-B14F-4D97-AF65-F5344CB8AC3E}">
        <p14:creationId xmlns:p14="http://schemas.microsoft.com/office/powerpoint/2010/main" val="5514062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228317A1-BD4B-41D0-ABE7-74ED136F539F}"/>
              </a:ext>
            </a:extLst>
          </p:cNvPr>
          <p:cNvPicPr>
            <a:picLocks noChangeAspect="1"/>
          </p:cNvPicPr>
          <p:nvPr/>
        </p:nvPicPr>
        <p:blipFill>
          <a:blip r:embed="rId2"/>
          <a:stretch>
            <a:fillRect/>
          </a:stretch>
        </p:blipFill>
        <p:spPr>
          <a:xfrm>
            <a:off x="0" y="28575"/>
            <a:ext cx="12192000" cy="6800850"/>
          </a:xfrm>
          <a:prstGeom prst="roundRect">
            <a:avLst/>
          </a:prstGeom>
          <a:scene3d>
            <a:camera prst="orthographicFront"/>
            <a:lightRig rig="threePt" dir="t"/>
          </a:scene3d>
          <a:sp3d>
            <a:bevelT w="165100" prst="coolSlant"/>
          </a:sp3d>
        </p:spPr>
      </p:pic>
    </p:spTree>
    <p:extLst>
      <p:ext uri="{BB962C8B-B14F-4D97-AF65-F5344CB8AC3E}">
        <p14:creationId xmlns:p14="http://schemas.microsoft.com/office/powerpoint/2010/main" val="2462521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l">
              <a:lnSpc>
                <a:spcPct val="100000"/>
              </a:lnSpc>
              <a:spcBef>
                <a:spcPts val="750"/>
              </a:spcBef>
              <a:spcAft>
                <a:spcPts val="750"/>
              </a:spcAft>
              <a:buNone/>
            </a:pP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4/.</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Giải</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nghĩa dụ ngôn người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gieo</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giống</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(Lc 8,11-15)</a:t>
            </a:r>
            <a:endParaRPr lang="en-US" sz="4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lnSpc>
                <a:spcPct val="100000"/>
              </a:lnSpc>
              <a:spcBef>
                <a:spcPts val="750"/>
              </a:spcBef>
              <a:buNone/>
            </a:pPr>
            <a:r>
              <a:rPr lang="en-US" sz="4800" baseline="30000" dirty="0">
                <a:solidFill>
                  <a:srgbClr val="FF0000"/>
                </a:solidFill>
                <a:effectLst/>
                <a:latin typeface="Times New Roman" panose="02020603050405020304" pitchFamily="18" charset="0"/>
                <a:ea typeface="Times New Roman" panose="02020603050405020304" pitchFamily="18" charset="0"/>
              </a:rPr>
              <a:t>11</a:t>
            </a:r>
            <a:r>
              <a:rPr lang="en-US" sz="4800" dirty="0">
                <a:solidFill>
                  <a:srgbClr val="333333"/>
                </a:solidFill>
                <a:effectLst/>
                <a:latin typeface="Times New Roman" panose="02020603050405020304" pitchFamily="18" charset="0"/>
                <a:ea typeface="Times New Roman" panose="02020603050405020304" pitchFamily="18" charset="0"/>
              </a:rPr>
              <a:t>“Đây là ý nghĩa dụ ngôn : Hạt giống là lời Thiên Chúa. </a:t>
            </a:r>
            <a:r>
              <a:rPr lang="en-US" sz="4800" baseline="30000" dirty="0">
                <a:solidFill>
                  <a:srgbClr val="FF0000"/>
                </a:solidFill>
                <a:effectLst/>
                <a:latin typeface="Times New Roman" panose="02020603050405020304" pitchFamily="18" charset="0"/>
                <a:ea typeface="Times New Roman" panose="02020603050405020304" pitchFamily="18" charset="0"/>
              </a:rPr>
              <a:t>12</a:t>
            </a:r>
            <a:r>
              <a:rPr lang="en-US" sz="4800" dirty="0">
                <a:solidFill>
                  <a:srgbClr val="333333"/>
                </a:solidFill>
                <a:effectLst/>
                <a:latin typeface="Times New Roman" panose="02020603050405020304" pitchFamily="18" charset="0"/>
                <a:ea typeface="Times New Roman" panose="02020603050405020304" pitchFamily="18" charset="0"/>
              </a:rPr>
              <a:t>Những kẻ ở bên vệ đường là những kẻ đã nghe nhưng rồi quỷ đến cất Lời ra khỏi lòng họ, kẻo họ tin mà được cứu độ. </a:t>
            </a:r>
            <a:r>
              <a:rPr lang="en-US" sz="4800" baseline="30000" dirty="0">
                <a:solidFill>
                  <a:srgbClr val="FF0000"/>
                </a:solidFill>
                <a:effectLst/>
                <a:latin typeface="Times New Roman" panose="02020603050405020304" pitchFamily="18" charset="0"/>
                <a:ea typeface="Times New Roman" panose="02020603050405020304" pitchFamily="18" charset="0"/>
              </a:rPr>
              <a:t>13</a:t>
            </a:r>
            <a:r>
              <a:rPr lang="en-US" sz="4800" dirty="0">
                <a:solidFill>
                  <a:srgbClr val="333333"/>
                </a:solidFill>
                <a:effectLst/>
                <a:latin typeface="Times New Roman" panose="02020603050405020304" pitchFamily="18" charset="0"/>
                <a:ea typeface="Times New Roman" panose="02020603050405020304" pitchFamily="18" charset="0"/>
              </a:rPr>
              <a:t>Còn những kẻ ở trên đá là những kẻ khi nghe thì vui vẻ tiếp nhận Lời, nhưng họ không có rễ. Họ tin nhất thời, và khi gặp thử thách, họ bỏ cuộc. </a:t>
            </a:r>
            <a:endParaRPr lang="en-US" sz="4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9630035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buNone/>
            </a:pPr>
            <a:r>
              <a:rPr lang="en-US" sz="4800" baseline="30000" dirty="0">
                <a:solidFill>
                  <a:srgbClr val="FF0000"/>
                </a:solidFill>
                <a:effectLst/>
                <a:latin typeface="Times New Roman" panose="02020603050405020304" pitchFamily="18" charset="0"/>
                <a:ea typeface="Times New Roman" panose="02020603050405020304" pitchFamily="18" charset="0"/>
              </a:rPr>
              <a:t>14</a:t>
            </a:r>
            <a:r>
              <a:rPr lang="en-US" sz="4800" dirty="0">
                <a:solidFill>
                  <a:srgbClr val="333333"/>
                </a:solidFill>
                <a:effectLst/>
                <a:latin typeface="Times New Roman" panose="02020603050405020304" pitchFamily="18" charset="0"/>
                <a:ea typeface="Times New Roman" panose="02020603050405020304" pitchFamily="18" charset="0"/>
              </a:rPr>
              <a:t>Hạt rơi vào bụi gai : đó là những kẻ nghe, nhưng dọc đường bị những nỗi lo lắng và vinh hoa phú quý cùng những khoái lạc cuộc đời làm cho chết </a:t>
            </a:r>
            <a:r>
              <a:rPr lang="en-US" sz="4800" dirty="0" err="1">
                <a:solidFill>
                  <a:srgbClr val="333333"/>
                </a:solidFill>
                <a:effectLst/>
                <a:latin typeface="Times New Roman" panose="02020603050405020304" pitchFamily="18" charset="0"/>
                <a:ea typeface="Times New Roman" panose="02020603050405020304" pitchFamily="18" charset="0"/>
              </a:rPr>
              <a:t>ngộp</a:t>
            </a:r>
            <a:r>
              <a:rPr lang="en-US" sz="4800" dirty="0">
                <a:solidFill>
                  <a:srgbClr val="333333"/>
                </a:solidFill>
                <a:effectLst/>
                <a:latin typeface="Times New Roman" panose="02020603050405020304" pitchFamily="18" charset="0"/>
                <a:ea typeface="Times New Roman" panose="02020603050405020304" pitchFamily="18" charset="0"/>
              </a:rPr>
              <a:t> và không đạt tới mức trưởng thành. </a:t>
            </a:r>
            <a:r>
              <a:rPr lang="en-US" sz="4800" baseline="30000" dirty="0">
                <a:solidFill>
                  <a:srgbClr val="FF0000"/>
                </a:solidFill>
                <a:effectLst/>
                <a:latin typeface="Times New Roman" panose="02020603050405020304" pitchFamily="18" charset="0"/>
                <a:ea typeface="Times New Roman" panose="02020603050405020304" pitchFamily="18" charset="0"/>
              </a:rPr>
              <a:t>15</a:t>
            </a:r>
            <a:r>
              <a:rPr lang="en-US" sz="4800" dirty="0">
                <a:solidFill>
                  <a:srgbClr val="333333"/>
                </a:solidFill>
                <a:effectLst/>
                <a:latin typeface="Times New Roman" panose="02020603050405020304" pitchFamily="18" charset="0"/>
                <a:ea typeface="Times New Roman" panose="02020603050405020304" pitchFamily="18" charset="0"/>
              </a:rPr>
              <a:t>Hạt rơi vào đất tốt : đó là những kẻ nghe Lời với tấm lòng cao thượng và quảng đại, rồi nắm giữ và nhờ kiên trì mà sinh hoa kết quả.</a:t>
            </a:r>
            <a:endParaRPr lang="en-US" sz="4800" dirty="0"/>
          </a:p>
        </p:txBody>
      </p:sp>
    </p:spTree>
    <p:extLst>
      <p:ext uri="{BB962C8B-B14F-4D97-AF65-F5344CB8AC3E}">
        <p14:creationId xmlns:p14="http://schemas.microsoft.com/office/powerpoint/2010/main" val="38954778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txBox="1">
            <a:spLocks/>
          </p:cNvSpPr>
          <p:nvPr/>
        </p:nvSpPr>
        <p:spPr>
          <a:xfrm>
            <a:off x="-1" y="-1"/>
            <a:ext cx="12192001" cy="924339"/>
          </a:xfrm>
          <a:prstGeom prst="roundRect">
            <a:avLst/>
          </a:prstGeom>
          <a:solidFill>
            <a:schemeClr val="accent6">
              <a:lumMod val="20000"/>
              <a:lumOff val="80000"/>
            </a:schemeClr>
          </a:solidFill>
          <a:scene3d>
            <a:camera prst="orthographicFront"/>
            <a:lightRig rig="threePt" dir="t"/>
          </a:scene3d>
          <a:sp3d>
            <a:bevelT w="165100" prst="coolSlant"/>
          </a:sp3d>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3200" b="1" dirty="0">
                <a:solidFill>
                  <a:prstClr val="black"/>
                </a:solidFill>
              </a:rPr>
              <a:t>4.</a:t>
            </a:r>
            <a:r>
              <a:rPr lang="vi-VN" sz="3200" b="1" dirty="0">
                <a:solidFill>
                  <a:prstClr val="black"/>
                </a:solidFill>
              </a:rPr>
              <a:t>Giải nghĩa dụ ngôn người gieo giống (</a:t>
            </a:r>
            <a:r>
              <a:rPr lang="vi-VN" sz="3200" b="1" dirty="0" err="1">
                <a:solidFill>
                  <a:prstClr val="black"/>
                </a:solidFill>
              </a:rPr>
              <a:t>Mt</a:t>
            </a:r>
            <a:r>
              <a:rPr lang="vi-VN" sz="3200" b="1" dirty="0">
                <a:solidFill>
                  <a:prstClr val="black"/>
                </a:solidFill>
              </a:rPr>
              <a:t> 13: 18 -23; </a:t>
            </a:r>
            <a:r>
              <a:rPr lang="vi-VN" sz="3200" b="1" dirty="0" err="1">
                <a:solidFill>
                  <a:prstClr val="black"/>
                </a:solidFill>
              </a:rPr>
              <a:t>Mc</a:t>
            </a:r>
            <a:r>
              <a:rPr lang="vi-VN" sz="3200" b="1" dirty="0">
                <a:solidFill>
                  <a:prstClr val="black"/>
                </a:solidFill>
              </a:rPr>
              <a:t> 4:13 -20)</a:t>
            </a:r>
          </a:p>
        </p:txBody>
      </p:sp>
      <p:pic>
        <p:nvPicPr>
          <p:cNvPr id="35842" name="Picture 2" descr="Parable of Jesus—Meaning of the Parable of New Cloth on Old Garment">
            <a:extLst>
              <a:ext uri="{FF2B5EF4-FFF2-40B4-BE49-F238E27FC236}">
                <a16:creationId xmlns:a16="http://schemas.microsoft.com/office/drawing/2014/main" xmlns="" id="{6D07BC3B-9B5F-4EB9-B714-282F3BECE2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1634" y="924339"/>
            <a:ext cx="10548731" cy="5933661"/>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4930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35842"/>
                                        </p:tgtEl>
                                        <p:attrNameLst>
                                          <p:attrName>style.visibility</p:attrName>
                                        </p:attrNameLst>
                                      </p:cBhvr>
                                      <p:to>
                                        <p:strVal val="visible"/>
                                      </p:to>
                                    </p:set>
                                    <p:animEffect transition="in" filter="circle(in)">
                                      <p:cBhvr>
                                        <p:cTn id="10" dur="20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l">
              <a:lnSpc>
                <a:spcPct val="107000"/>
              </a:lnSpc>
              <a:spcBef>
                <a:spcPts val="750"/>
              </a:spcBef>
              <a:spcAft>
                <a:spcPts val="750"/>
              </a:spcAft>
              <a:buNone/>
            </a:pP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5/.</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Dụ</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ngôn</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cái</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đèn</a:t>
            </a:r>
            <a:r>
              <a:rPr lang="en-US" sz="4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(Lc 8,16-18).</a:t>
            </a:r>
            <a:endParaRPr lang="en-US" sz="4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4400" baseline="30000" dirty="0">
                <a:solidFill>
                  <a:srgbClr val="FF0000"/>
                </a:solidFill>
                <a:effectLst/>
                <a:latin typeface="Times New Roman" panose="02020603050405020304" pitchFamily="18" charset="0"/>
                <a:ea typeface="Times New Roman" panose="02020603050405020304" pitchFamily="18" charset="0"/>
              </a:rPr>
              <a:t>16</a:t>
            </a:r>
            <a:r>
              <a:rPr lang="en-US" sz="4400" dirty="0">
                <a:solidFill>
                  <a:srgbClr val="333333"/>
                </a:solidFill>
                <a:effectLst/>
                <a:latin typeface="Times New Roman" panose="02020603050405020304" pitchFamily="18" charset="0"/>
                <a:ea typeface="Times New Roman" panose="02020603050405020304" pitchFamily="18" charset="0"/>
              </a:rPr>
              <a:t>“Chẳng có ai đốt đèn, rồi lấy hũ che đi hoặc đặt dưới gầm giường, nhưng đặt trên đế, để những ai đi vào thì nhìn thấy ánh sáng. </a:t>
            </a:r>
            <a:r>
              <a:rPr lang="en-US" sz="4400" baseline="30000" dirty="0">
                <a:solidFill>
                  <a:srgbClr val="FF0000"/>
                </a:solidFill>
                <a:effectLst/>
                <a:latin typeface="Times New Roman" panose="02020603050405020304" pitchFamily="18" charset="0"/>
                <a:ea typeface="Times New Roman" panose="02020603050405020304" pitchFamily="18" charset="0"/>
              </a:rPr>
              <a:t>17</a:t>
            </a:r>
            <a:r>
              <a:rPr lang="en-US" sz="4400" dirty="0">
                <a:solidFill>
                  <a:srgbClr val="333333"/>
                </a:solidFill>
                <a:effectLst/>
                <a:latin typeface="Times New Roman" panose="02020603050405020304" pitchFamily="18" charset="0"/>
                <a:ea typeface="Times New Roman" panose="02020603050405020304" pitchFamily="18" charset="0"/>
              </a:rPr>
              <a:t>Vì chẳng có gì bí ẩn mà lại không trở nên hiển hiện, chẳng có gì che giấu mà người ta lại không biết và không bị đưa ra ánh sáng. </a:t>
            </a:r>
            <a:r>
              <a:rPr lang="en-US" sz="4400" baseline="30000" dirty="0">
                <a:solidFill>
                  <a:srgbClr val="FF0000"/>
                </a:solidFill>
                <a:effectLst/>
                <a:latin typeface="Times New Roman" panose="02020603050405020304" pitchFamily="18" charset="0"/>
                <a:ea typeface="Times New Roman" panose="02020603050405020304" pitchFamily="18" charset="0"/>
              </a:rPr>
              <a:t>18</a:t>
            </a:r>
            <a:r>
              <a:rPr lang="en-US" sz="4400" dirty="0">
                <a:solidFill>
                  <a:srgbClr val="333333"/>
                </a:solidFill>
                <a:effectLst/>
                <a:latin typeface="Times New Roman" panose="02020603050405020304" pitchFamily="18" charset="0"/>
                <a:ea typeface="Times New Roman" panose="02020603050405020304" pitchFamily="18" charset="0"/>
              </a:rPr>
              <a:t>Vậy hãy để ý tới cách thức anh em nghe. Vì ai đã có, thì được cho thêm ; còn ai không có, thì ngay cái họ tưởng là có, cũng sẽ bị lấy mất.”</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5290572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 y="0"/>
            <a:ext cx="12192001" cy="746974"/>
          </a:xfrm>
          <a:prstGeom prst="roundRect">
            <a:avLst/>
          </a:prstGeom>
          <a:solidFill>
            <a:schemeClr val="accent6">
              <a:lumMod val="20000"/>
              <a:lumOff val="80000"/>
            </a:schemeClr>
          </a:solidFill>
          <a:scene3d>
            <a:camera prst="orthographicFront"/>
            <a:lightRig rig="threePt" dir="t"/>
          </a:scene3d>
          <a:sp3d>
            <a:bevelT w="165100" prst="coolSlant"/>
          </a:sp3d>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3600" b="1" dirty="0">
                <a:solidFill>
                  <a:prstClr val="black"/>
                </a:solidFill>
              </a:rPr>
              <a:t>5/. </a:t>
            </a:r>
            <a:r>
              <a:rPr lang="en-US" sz="3600" b="1" dirty="0" err="1">
                <a:solidFill>
                  <a:prstClr val="black"/>
                </a:solidFill>
              </a:rPr>
              <a:t>Dụ</a:t>
            </a:r>
            <a:r>
              <a:rPr lang="en-US" sz="3600" b="1" dirty="0">
                <a:solidFill>
                  <a:prstClr val="black"/>
                </a:solidFill>
              </a:rPr>
              <a:t> </a:t>
            </a:r>
            <a:r>
              <a:rPr lang="en-US" sz="3600" b="1" dirty="0" err="1">
                <a:solidFill>
                  <a:prstClr val="black"/>
                </a:solidFill>
              </a:rPr>
              <a:t>ngôn</a:t>
            </a:r>
            <a:r>
              <a:rPr lang="en-US" sz="3600" b="1" dirty="0">
                <a:solidFill>
                  <a:prstClr val="black"/>
                </a:solidFill>
              </a:rPr>
              <a:t> </a:t>
            </a:r>
            <a:r>
              <a:rPr lang="en-US" sz="3600" b="1" dirty="0" err="1">
                <a:solidFill>
                  <a:prstClr val="black"/>
                </a:solidFill>
              </a:rPr>
              <a:t>cái</a:t>
            </a:r>
            <a:r>
              <a:rPr lang="en-US" sz="3600" b="1" dirty="0">
                <a:solidFill>
                  <a:prstClr val="black"/>
                </a:solidFill>
              </a:rPr>
              <a:t> </a:t>
            </a:r>
            <a:r>
              <a:rPr lang="en-US" sz="3600" b="1" dirty="0" err="1">
                <a:solidFill>
                  <a:prstClr val="black"/>
                </a:solidFill>
              </a:rPr>
              <a:t>đèn</a:t>
            </a:r>
            <a:r>
              <a:rPr lang="en-US" sz="3600" b="1" dirty="0">
                <a:solidFill>
                  <a:prstClr val="black"/>
                </a:solidFill>
              </a:rPr>
              <a:t> (Lc 8,16-18; Mc 4:21 -25 ).</a:t>
            </a:r>
          </a:p>
        </p:txBody>
      </p:sp>
      <p:pic>
        <p:nvPicPr>
          <p:cNvPr id="7" name="Picture 6" descr="https://4.bp.blogspot.com/-5qnYyjQ3GF8/WchKwPFed9I/AAAAAAAAHn8/t_21Y5CJVM820xk2Nw0x9ct9ZRHBA9FggCLcBGAs/s1600/FB_IMG_1506298207565.jpg">
            <a:extLst>
              <a:ext uri="{FF2B5EF4-FFF2-40B4-BE49-F238E27FC236}">
                <a16:creationId xmlns:a16="http://schemas.microsoft.com/office/drawing/2014/main" xmlns="" id="{FC1D2E3B-D7F0-42CA-9739-E627F10D39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3352" y="746974"/>
            <a:ext cx="9225295" cy="6111025"/>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433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7999"/>
          </a:xfrm>
          <a:prstGeom prst="rect">
            <a:avLst/>
          </a:prstGeom>
          <a:solidFill>
            <a:srgbClr val="00B0F0"/>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pPr>
            <a:r>
              <a:rPr lang="en-US" sz="4800">
                <a:solidFill>
                  <a:prstClr val="black"/>
                </a:solidFill>
              </a:rPr>
              <a:t>Ở đây Lu-ca cũng cho thấy một nét tế nhị về phong tục của người Do Thái. Theo phong tục này người Do Thái không được đến và vào nhà người ngoại, nên câu nói của viên sĩ quan đại đội trưởng (Viên chỉ huy 100 người lính) hiểu được tập tục này khi nói: “Tôi không đáng rước Ngài vào nhà tôi”.</a:t>
            </a:r>
            <a:endParaRPr lang="en-US" sz="4800" dirty="0">
              <a:solidFill>
                <a:prstClr val="black"/>
              </a:solidFill>
            </a:endParaRPr>
          </a:p>
        </p:txBody>
      </p:sp>
    </p:spTree>
    <p:extLst>
      <p:ext uri="{BB962C8B-B14F-4D97-AF65-F5344CB8AC3E}">
        <p14:creationId xmlns:p14="http://schemas.microsoft.com/office/powerpoint/2010/main" val="194370992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7E6026A4-21F0-434E-8F10-F652C3E4008B}"/>
              </a:ext>
            </a:extLst>
          </p:cNvPr>
          <p:cNvPicPr>
            <a:picLocks noChangeAspect="1"/>
          </p:cNvPicPr>
          <p:nvPr/>
        </p:nvPicPr>
        <p:blipFill>
          <a:blip r:embed="rId2"/>
          <a:stretch>
            <a:fillRect/>
          </a:stretch>
        </p:blipFill>
        <p:spPr>
          <a:xfrm>
            <a:off x="1" y="5353"/>
            <a:ext cx="12192000" cy="6852647"/>
          </a:xfrm>
          <a:prstGeom prst="rect">
            <a:avLst/>
          </a:prstGeom>
          <a:scene3d>
            <a:camera prst="orthographicFront"/>
            <a:lightRig rig="threePt" dir="t"/>
          </a:scene3d>
          <a:sp3d>
            <a:bevelT prst="slope"/>
          </a:sp3d>
        </p:spPr>
      </p:pic>
    </p:spTree>
    <p:extLst>
      <p:ext uri="{BB962C8B-B14F-4D97-AF65-F5344CB8AC3E}">
        <p14:creationId xmlns:p14="http://schemas.microsoft.com/office/powerpoint/2010/main" val="2760221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fontScale="92500"/>
          </a:bodyPr>
          <a:lstStyle/>
          <a:p>
            <a:pPr marL="0" indent="0" algn="l">
              <a:lnSpc>
                <a:spcPct val="150000"/>
              </a:lnSpc>
              <a:spcBef>
                <a:spcPts val="750"/>
              </a:spcBef>
              <a:spcAft>
                <a:spcPts val="750"/>
              </a:spcAft>
              <a:buNone/>
            </a:pP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6/.</a:t>
            </a:r>
            <a:r>
              <a:rPr lang="en-US" sz="4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ĐG </a:t>
            </a:r>
            <a:r>
              <a:rPr lang="en-US" sz="4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4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thân</a:t>
            </a:r>
            <a:r>
              <a:rPr lang="en-US" sz="4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quyến</a:t>
            </a:r>
            <a:r>
              <a:rPr lang="en-US" sz="4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(Lc 8,19-21).</a:t>
            </a:r>
            <a:endParaRPr lang="en-US" sz="4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lnSpc>
                <a:spcPct val="150000"/>
              </a:lnSpc>
              <a:spcBef>
                <a:spcPts val="750"/>
              </a:spcBef>
              <a:buNone/>
            </a:pPr>
            <a:r>
              <a:rPr lang="en-US" sz="4400" baseline="30000" dirty="0">
                <a:solidFill>
                  <a:srgbClr val="FF0000"/>
                </a:solidFill>
                <a:effectLst/>
                <a:latin typeface="Times New Roman" panose="02020603050405020304" pitchFamily="18" charset="0"/>
                <a:ea typeface="Times New Roman" panose="02020603050405020304" pitchFamily="18" charset="0"/>
              </a:rPr>
              <a:t>19</a:t>
            </a:r>
            <a:r>
              <a:rPr lang="en-US" sz="4400" dirty="0">
                <a:solidFill>
                  <a:srgbClr val="333333"/>
                </a:solidFill>
                <a:effectLst/>
                <a:latin typeface="Times New Roman" panose="02020603050405020304" pitchFamily="18" charset="0"/>
                <a:ea typeface="Times New Roman" panose="02020603050405020304" pitchFamily="18" charset="0"/>
              </a:rPr>
              <a:t>Mẹ và anh em Đức Giê-su đến gặp Người, mà không làm sao lại gần được, vì dân chúng quá đông. </a:t>
            </a:r>
            <a:r>
              <a:rPr lang="en-US" sz="4400" baseline="30000" dirty="0">
                <a:solidFill>
                  <a:srgbClr val="FF0000"/>
                </a:solidFill>
                <a:effectLst/>
                <a:latin typeface="Times New Roman" panose="02020603050405020304" pitchFamily="18" charset="0"/>
                <a:ea typeface="Times New Roman" panose="02020603050405020304" pitchFamily="18" charset="0"/>
              </a:rPr>
              <a:t>20</a:t>
            </a:r>
            <a:r>
              <a:rPr lang="en-US" sz="4400" dirty="0">
                <a:solidFill>
                  <a:srgbClr val="333333"/>
                </a:solidFill>
                <a:effectLst/>
                <a:latin typeface="Times New Roman" panose="02020603050405020304" pitchFamily="18" charset="0"/>
                <a:ea typeface="Times New Roman" panose="02020603050405020304" pitchFamily="18" charset="0"/>
              </a:rPr>
              <a:t>Người ta báo cho Người biết : “Thưa Thầy, có mẹ và anh em Thầy đang đứng ngoài kia, muốn gặp Thầy.” </a:t>
            </a:r>
            <a:r>
              <a:rPr lang="en-US" sz="4400" baseline="30000" dirty="0">
                <a:solidFill>
                  <a:srgbClr val="FF0000"/>
                </a:solidFill>
                <a:effectLst/>
                <a:latin typeface="Times New Roman" panose="02020603050405020304" pitchFamily="18" charset="0"/>
                <a:ea typeface="Times New Roman" panose="02020603050405020304" pitchFamily="18" charset="0"/>
              </a:rPr>
              <a:t>21</a:t>
            </a:r>
            <a:r>
              <a:rPr lang="en-US" sz="4400" dirty="0">
                <a:solidFill>
                  <a:srgbClr val="333333"/>
                </a:solidFill>
                <a:effectLst/>
                <a:latin typeface="Times New Roman" panose="02020603050405020304" pitchFamily="18" charset="0"/>
                <a:ea typeface="Times New Roman" panose="02020603050405020304" pitchFamily="18" charset="0"/>
              </a:rPr>
              <a:t>Người đáp lại : “Mẹ tôi và anh em tôi, chính là những ai nghe lời Thiên Chúa và đem ra thực hành .”</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9534605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a:scene3d>
            <a:camera prst="orthographicFront"/>
            <a:lightRig rig="threePt" dir="t"/>
          </a:scene3d>
          <a:sp3d>
            <a:bevelT w="165100" prst="coolSlant"/>
          </a:sp3d>
        </p:spPr>
      </p:pic>
      <p:sp>
        <p:nvSpPr>
          <p:cNvPr id="4" name="Subtitle 2"/>
          <p:cNvSpPr txBox="1">
            <a:spLocks/>
          </p:cNvSpPr>
          <p:nvPr/>
        </p:nvSpPr>
        <p:spPr>
          <a:xfrm>
            <a:off x="-1" y="5048519"/>
            <a:ext cx="12192001" cy="1809481"/>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vi-VN" sz="5400" b="1" i="1">
                <a:solidFill>
                  <a:srgbClr val="FFFF00"/>
                </a:solidFill>
              </a:rPr>
              <a:t>Mẹ tôi và anh em tôi, chính là những ai nghe lời Thiên Chúa và đem ra thực hành</a:t>
            </a:r>
            <a:endParaRPr lang="en-US" sz="5400" b="1">
              <a:solidFill>
                <a:srgbClr val="FFFF00"/>
              </a:solidFill>
            </a:endParaRPr>
          </a:p>
        </p:txBody>
      </p:sp>
    </p:spTree>
    <p:extLst>
      <p:ext uri="{BB962C8B-B14F-4D97-AF65-F5344CB8AC3E}">
        <p14:creationId xmlns:p14="http://schemas.microsoft.com/office/powerpoint/2010/main" val="658332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l">
              <a:lnSpc>
                <a:spcPct val="107000"/>
              </a:lnSpc>
              <a:spcBef>
                <a:spcPts val="750"/>
              </a:spcBef>
              <a:spcAft>
                <a:spcPts val="750"/>
              </a:spcAft>
              <a:buNone/>
            </a:pP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7/.</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Đức</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Giê-su dẹp yên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biển</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8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động</a:t>
            </a:r>
            <a:r>
              <a:rPr lang="en-US" sz="48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(Lc 8,22-25).</a:t>
            </a:r>
            <a:endParaRPr lang="en-US" sz="48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5400" baseline="30000" dirty="0">
                <a:solidFill>
                  <a:srgbClr val="FF0000"/>
                </a:solidFill>
                <a:effectLst/>
                <a:latin typeface="Times New Roman" panose="02020603050405020304" pitchFamily="18" charset="0"/>
                <a:ea typeface="Times New Roman" panose="02020603050405020304" pitchFamily="18" charset="0"/>
              </a:rPr>
              <a:t>22</a:t>
            </a:r>
            <a:r>
              <a:rPr lang="en-US" sz="5400" dirty="0">
                <a:solidFill>
                  <a:srgbClr val="333333"/>
                </a:solidFill>
                <a:effectLst/>
                <a:latin typeface="Times New Roman" panose="02020603050405020304" pitchFamily="18" charset="0"/>
                <a:ea typeface="Times New Roman" panose="02020603050405020304" pitchFamily="18" charset="0"/>
              </a:rPr>
              <a:t>Một ngày nọ, Đức Giê-su xuống thuyền với các môn đệ. Người nói : “Chúng ta sang bên kia hồ đi !” Rồi thầy trò ra khơi. </a:t>
            </a:r>
            <a:r>
              <a:rPr lang="en-US" sz="5400" baseline="30000" dirty="0">
                <a:solidFill>
                  <a:srgbClr val="FF0000"/>
                </a:solidFill>
                <a:effectLst/>
                <a:latin typeface="Times New Roman" panose="02020603050405020304" pitchFamily="18" charset="0"/>
                <a:ea typeface="Times New Roman" panose="02020603050405020304" pitchFamily="18" charset="0"/>
              </a:rPr>
              <a:t>23</a:t>
            </a:r>
            <a:r>
              <a:rPr lang="en-US" sz="5400" dirty="0">
                <a:solidFill>
                  <a:srgbClr val="333333"/>
                </a:solidFill>
                <a:effectLst/>
                <a:latin typeface="Times New Roman" panose="02020603050405020304" pitchFamily="18" charset="0"/>
                <a:ea typeface="Times New Roman" panose="02020603050405020304" pitchFamily="18" charset="0"/>
              </a:rPr>
              <a:t>Đang khi các ngài đi thuyền, thì Đức Giê-su thiếp ngủ. Một trận cuồng phong ập xuống hồ ; các ngài bị ngập nước và lâm nguy.</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2697402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 y="-1"/>
            <a:ext cx="3034749" cy="6857999"/>
          </a:xfrm>
          <a:prstGeom prst="roundRect">
            <a:avLst/>
          </a:prstGeom>
          <a:solidFill>
            <a:schemeClr val="accent6">
              <a:lumMod val="20000"/>
              <a:lumOff val="80000"/>
            </a:schemeClr>
          </a:solidFill>
          <a:scene3d>
            <a:camera prst="orthographicFront"/>
            <a:lightRig rig="threePt" dir="t"/>
          </a:scene3d>
          <a:sp3d>
            <a:bevelT w="165100" prst="coolSlant"/>
          </a:sp3d>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6600" b="1" dirty="0">
                <a:solidFill>
                  <a:prstClr val="black"/>
                </a:solidFill>
              </a:rPr>
              <a:t>7. </a:t>
            </a:r>
            <a:r>
              <a:rPr lang="vi-VN" sz="6600" b="1" dirty="0">
                <a:solidFill>
                  <a:prstClr val="black"/>
                </a:solidFill>
              </a:rPr>
              <a:t>Đức Giê-su dẹp </a:t>
            </a:r>
            <a:endParaRPr lang="en-US" sz="6600" b="1" dirty="0">
              <a:solidFill>
                <a:prstClr val="black"/>
              </a:solidFill>
            </a:endParaRPr>
          </a:p>
          <a:p>
            <a:pPr>
              <a:lnSpc>
                <a:spcPct val="100000"/>
              </a:lnSpc>
            </a:pPr>
            <a:r>
              <a:rPr lang="vi-VN" sz="6600" b="1" dirty="0">
                <a:solidFill>
                  <a:prstClr val="black"/>
                </a:solidFill>
              </a:rPr>
              <a:t>yên biển động</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4" y="0"/>
            <a:ext cx="9143998" cy="6857999"/>
          </a:xfrm>
          <a:prstGeom prst="roundRect">
            <a:avLst/>
          </a:prstGeom>
          <a:scene3d>
            <a:camera prst="orthographicFront"/>
            <a:lightRig rig="threePt" dir="t"/>
          </a:scene3d>
          <a:sp3d>
            <a:bevelT w="165100" prst="coolSlant"/>
          </a:sp3d>
        </p:spPr>
      </p:pic>
    </p:spTree>
    <p:extLst>
      <p:ext uri="{BB962C8B-B14F-4D97-AF65-F5344CB8AC3E}">
        <p14:creationId xmlns:p14="http://schemas.microsoft.com/office/powerpoint/2010/main" val="4062859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lnSpcReduction="10000"/>
          </a:bodyPr>
          <a:lstStyle/>
          <a:p>
            <a:pPr marL="0" indent="0" algn="just">
              <a:lnSpc>
                <a:spcPct val="100000"/>
              </a:lnSpc>
              <a:buNone/>
            </a:pPr>
            <a:r>
              <a:rPr lang="en-US" sz="5400" dirty="0">
                <a:solidFill>
                  <a:srgbClr val="333333"/>
                </a:solidFill>
                <a:effectLst/>
                <a:latin typeface="Times New Roman" panose="02020603050405020304" pitchFamily="18" charset="0"/>
                <a:ea typeface="Times New Roman" panose="02020603050405020304" pitchFamily="18" charset="0"/>
              </a:rPr>
              <a:t> </a:t>
            </a:r>
            <a:r>
              <a:rPr lang="en-US" sz="5400" baseline="30000" dirty="0">
                <a:solidFill>
                  <a:srgbClr val="FF0000"/>
                </a:solidFill>
                <a:effectLst/>
                <a:latin typeface="Times New Roman" panose="02020603050405020304" pitchFamily="18" charset="0"/>
                <a:ea typeface="Times New Roman" panose="02020603050405020304" pitchFamily="18" charset="0"/>
              </a:rPr>
              <a:t>24</a:t>
            </a:r>
            <a:r>
              <a:rPr lang="en-US" sz="5400" dirty="0">
                <a:solidFill>
                  <a:srgbClr val="333333"/>
                </a:solidFill>
                <a:effectLst/>
                <a:latin typeface="Times New Roman" panose="02020603050405020304" pitchFamily="18" charset="0"/>
                <a:ea typeface="Times New Roman" panose="02020603050405020304" pitchFamily="18" charset="0"/>
              </a:rPr>
              <a:t>Các môn đệ lại gần đánh thức Người dậy và nói : “Thầy ơi, Thầy ! Chúng ta chết mất!” Người thức dậy, ngăm đe sóng gió, sóng gió liền ngừng và biển lặng ngay. </a:t>
            </a:r>
            <a:r>
              <a:rPr lang="en-US" sz="5400" baseline="30000" dirty="0">
                <a:solidFill>
                  <a:srgbClr val="FF0000"/>
                </a:solidFill>
                <a:effectLst/>
                <a:latin typeface="Times New Roman" panose="02020603050405020304" pitchFamily="18" charset="0"/>
                <a:ea typeface="Times New Roman" panose="02020603050405020304" pitchFamily="18" charset="0"/>
              </a:rPr>
              <a:t>25</a:t>
            </a:r>
            <a:r>
              <a:rPr lang="en-US" sz="5400" dirty="0">
                <a:solidFill>
                  <a:srgbClr val="333333"/>
                </a:solidFill>
                <a:effectLst/>
                <a:latin typeface="Times New Roman" panose="02020603050405020304" pitchFamily="18" charset="0"/>
                <a:ea typeface="Times New Roman" panose="02020603050405020304" pitchFamily="18" charset="0"/>
              </a:rPr>
              <a:t>Người bảo các ông : “Đức tin anh em ở đâu ?” Các ông hoảng sợ, kinh ngạc và nói với nhau : “Vậy người này là ai mà ra lệnh cho cả sóng gió, và sóng gió phải tuân lệnh ?”</a:t>
            </a:r>
            <a:endParaRPr lang="en-US" sz="5400" dirty="0"/>
          </a:p>
        </p:txBody>
      </p:sp>
    </p:spTree>
    <p:extLst>
      <p:ext uri="{BB962C8B-B14F-4D97-AF65-F5344CB8AC3E}">
        <p14:creationId xmlns:p14="http://schemas.microsoft.com/office/powerpoint/2010/main" val="381433526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s://lh5.googleusercontent.com/proxy/h43jFDV9SGufwMnd_7q1nO_6TYv5Pd_LomnVsUbG7aK1OJ6vNUKWUwLve3gWTfk_ce7oV3pdGkV_t7wyB7G8qqQQuhSdJqNHVnPGgOaSeUtp6n3faaeAM3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2495" y="1"/>
            <a:ext cx="9947010" cy="6857999"/>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5642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lnSpcReduction="10000"/>
          </a:bodyPr>
          <a:lstStyle/>
          <a:p>
            <a:pPr marL="0" indent="0" algn="l">
              <a:lnSpc>
                <a:spcPct val="107000"/>
              </a:lnSpc>
              <a:spcBef>
                <a:spcPts val="750"/>
              </a:spcBef>
              <a:spcAft>
                <a:spcPts val="750"/>
              </a:spcAft>
              <a:buNone/>
            </a:pP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8/.</a:t>
            </a:r>
            <a:r>
              <a:rPr lang="en-US" sz="4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C</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hữa</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người bị quỷ ám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tại</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Ghê</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sa</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(Lc8,26-39)</a:t>
            </a:r>
            <a:endParaRPr lang="en-US" sz="4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4400" baseline="30000" dirty="0">
                <a:solidFill>
                  <a:srgbClr val="FF0000"/>
                </a:solidFill>
                <a:effectLst/>
                <a:latin typeface="Times New Roman" panose="02020603050405020304" pitchFamily="18" charset="0"/>
                <a:ea typeface="Times New Roman" panose="02020603050405020304" pitchFamily="18" charset="0"/>
              </a:rPr>
              <a:t>26</a:t>
            </a:r>
            <a:r>
              <a:rPr lang="en-US" sz="4400" dirty="0">
                <a:solidFill>
                  <a:srgbClr val="333333"/>
                </a:solidFill>
                <a:effectLst/>
                <a:latin typeface="Times New Roman" panose="02020603050405020304" pitchFamily="18" charset="0"/>
                <a:ea typeface="Times New Roman" panose="02020603050405020304" pitchFamily="18" charset="0"/>
              </a:rPr>
              <a:t>Thầy trò ghé thuyền vào vùng đất của người Ghê-ra-sa, đối diện với miền Ga-li-lê. </a:t>
            </a:r>
            <a:r>
              <a:rPr lang="en-US" sz="4400" baseline="30000" dirty="0">
                <a:solidFill>
                  <a:srgbClr val="FF0000"/>
                </a:solidFill>
                <a:effectLst/>
                <a:latin typeface="Times New Roman" panose="02020603050405020304" pitchFamily="18" charset="0"/>
                <a:ea typeface="Times New Roman" panose="02020603050405020304" pitchFamily="18" charset="0"/>
              </a:rPr>
              <a:t>27</a:t>
            </a:r>
            <a:r>
              <a:rPr lang="en-US" sz="4400" dirty="0">
                <a:solidFill>
                  <a:srgbClr val="333333"/>
                </a:solidFill>
                <a:effectLst/>
                <a:latin typeface="Times New Roman" panose="02020603050405020304" pitchFamily="18" charset="0"/>
                <a:ea typeface="Times New Roman" panose="02020603050405020304" pitchFamily="18" charset="0"/>
              </a:rPr>
              <a:t>Người vừa ra khỏi thuyền và đặt chân lên đất, thì có một người dân trong thành bị quỷ ám ra đón Người. Từ lâu, anh ta không mặc quần áo, không ở trong nhà, nhưng ở trong đám mồ mả.</a:t>
            </a:r>
            <a:endParaRPr lang="en-US" sz="4400" dirty="0">
              <a:effectLst/>
              <a:latin typeface="Times New Roman" panose="02020603050405020304" pitchFamily="18" charset="0"/>
              <a:ea typeface="Times New Roman" panose="02020603050405020304" pitchFamily="18" charset="0"/>
            </a:endParaRPr>
          </a:p>
          <a:p>
            <a:pPr marL="0" indent="0" algn="just">
              <a:spcBef>
                <a:spcPts val="750"/>
              </a:spcBef>
              <a:buNone/>
            </a:pPr>
            <a:r>
              <a:rPr lang="en-US" sz="4400" baseline="30000" dirty="0">
                <a:solidFill>
                  <a:srgbClr val="FF0000"/>
                </a:solidFill>
                <a:effectLst/>
                <a:latin typeface="Times New Roman" panose="02020603050405020304" pitchFamily="18" charset="0"/>
                <a:ea typeface="Times New Roman" panose="02020603050405020304" pitchFamily="18" charset="0"/>
              </a:rPr>
              <a:t>28</a:t>
            </a:r>
            <a:r>
              <a:rPr lang="en-US" sz="4400" dirty="0">
                <a:solidFill>
                  <a:srgbClr val="333333"/>
                </a:solidFill>
                <a:effectLst/>
                <a:latin typeface="Times New Roman" panose="02020603050405020304" pitchFamily="18" charset="0"/>
                <a:ea typeface="Times New Roman" panose="02020603050405020304" pitchFamily="18" charset="0"/>
              </a:rPr>
              <a:t>Thấy Đức Giê-su, anh la lên, sấp mình dưới chân Người, và lớn tiếng nói rằng : “Lạy ông Giê-su, Con Thiên Chúa Tối Cao, chuyện tôi can gì đến ông? Tôi xin ông đừng hành hạ tôi !” </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2705188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746974"/>
            <a:ext cx="7258818" cy="6111025"/>
          </a:xfrm>
          <a:prstGeom prst="roundRect">
            <a:avLst/>
          </a:prstGeom>
          <a:solidFill>
            <a:srgbClr val="00B0F0"/>
          </a:solidFill>
          <a:scene3d>
            <a:camera prst="orthographicFront"/>
            <a:lightRig rig="threePt" dir="t"/>
          </a:scene3d>
          <a:sp3d>
            <a:bevelT w="165100" prst="coolSlant"/>
          </a:sp3d>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lnSpc>
                <a:spcPct val="120000"/>
              </a:lnSpc>
              <a:buFont typeface="Wingdings" panose="05000000000000000000" pitchFamily="2" charset="2"/>
              <a:buChar char="v"/>
            </a:pPr>
            <a:r>
              <a:rPr lang="en-US" sz="3600" b="1" dirty="0" err="1">
                <a:solidFill>
                  <a:srgbClr val="FFFF00"/>
                </a:solidFill>
              </a:rPr>
              <a:t>Ghê</a:t>
            </a:r>
            <a:r>
              <a:rPr lang="en-US" sz="3600" b="1" dirty="0">
                <a:solidFill>
                  <a:srgbClr val="FFFF00"/>
                </a:solidFill>
              </a:rPr>
              <a:t>-ra-</a:t>
            </a:r>
            <a:r>
              <a:rPr lang="en-US" sz="3600" b="1" dirty="0" err="1">
                <a:solidFill>
                  <a:srgbClr val="FFFF00"/>
                </a:solidFill>
              </a:rPr>
              <a:t>sa</a:t>
            </a:r>
            <a:r>
              <a:rPr lang="en-US" sz="3600" b="1" dirty="0">
                <a:solidFill>
                  <a:srgbClr val="FFFF00"/>
                </a:solidFill>
              </a:rPr>
              <a:t> (</a:t>
            </a:r>
            <a:r>
              <a:rPr lang="en-US" sz="3600" b="1" dirty="0" err="1">
                <a:solidFill>
                  <a:srgbClr val="FFFF00"/>
                </a:solidFill>
              </a:rPr>
              <a:t>Gergesa</a:t>
            </a:r>
            <a:r>
              <a:rPr lang="en-US" sz="3600" b="1" dirty="0">
                <a:solidFill>
                  <a:srgbClr val="FFFF00"/>
                </a:solidFill>
              </a:rPr>
              <a:t>) ở </a:t>
            </a:r>
            <a:r>
              <a:rPr lang="en-US" sz="3600" b="1" dirty="0" err="1">
                <a:solidFill>
                  <a:srgbClr val="FFFF00"/>
                </a:solidFill>
              </a:rPr>
              <a:t>đâu</a:t>
            </a:r>
            <a:r>
              <a:rPr lang="en-US" sz="3600" b="1" dirty="0">
                <a:solidFill>
                  <a:srgbClr val="FFFF00"/>
                </a:solidFill>
              </a:rPr>
              <a:t>?</a:t>
            </a:r>
            <a:r>
              <a:rPr lang="en-US" sz="3600" b="1" i="1" dirty="0">
                <a:solidFill>
                  <a:srgbClr val="FFFF00"/>
                </a:solidFill>
              </a:rPr>
              <a:t> </a:t>
            </a:r>
            <a:endParaRPr lang="en-US" sz="3600" b="1" dirty="0">
              <a:solidFill>
                <a:srgbClr val="FFFF00"/>
              </a:solidFill>
            </a:endParaRPr>
          </a:p>
          <a:p>
            <a:pPr algn="just">
              <a:lnSpc>
                <a:spcPct val="120000"/>
              </a:lnSpc>
            </a:pPr>
            <a:r>
              <a:rPr lang="vi-VN" sz="3600" dirty="0">
                <a:solidFill>
                  <a:prstClr val="black"/>
                </a:solidFill>
              </a:rPr>
              <a:t>Thầy trò ghé thuyền vào vùng đất của người </a:t>
            </a:r>
            <a:r>
              <a:rPr lang="vi-VN" sz="3600" dirty="0">
                <a:solidFill>
                  <a:srgbClr val="FFFF00"/>
                </a:solidFill>
              </a:rPr>
              <a:t>Ghê-ra-xa, đối diện với miền Ga-li-lê.</a:t>
            </a:r>
            <a:r>
              <a:rPr lang="vi-VN" sz="3600" dirty="0">
                <a:solidFill>
                  <a:prstClr val="black"/>
                </a:solidFill>
              </a:rPr>
              <a:t> Người vừa ra khỏi thuyền và đặt chân lên đất, thì có một người dân trong thành bị quỷ ám ra đón Người. Từ lâu, anh ta không mặc quần áo, không ở trong nhà, nhưng ở trong đám mồ mả.</a:t>
            </a:r>
            <a:endParaRPr lang="en-US" sz="3600" b="1" dirty="0">
              <a:solidFill>
                <a:prstClr val="black"/>
              </a:solidFill>
            </a:endParaRPr>
          </a:p>
        </p:txBody>
      </p:sp>
      <p:pic>
        <p:nvPicPr>
          <p:cNvPr id="2" name="Picture 1"/>
          <p:cNvPicPr>
            <a:picLocks noChangeAspect="1"/>
          </p:cNvPicPr>
          <p:nvPr/>
        </p:nvPicPr>
        <p:blipFill>
          <a:blip r:embed="rId2"/>
          <a:stretch>
            <a:fillRect/>
          </a:stretch>
        </p:blipFill>
        <p:spPr>
          <a:xfrm>
            <a:off x="7258818" y="746974"/>
            <a:ext cx="4933181" cy="6111025"/>
          </a:xfrm>
          <a:prstGeom prst="roundRect">
            <a:avLst/>
          </a:prstGeom>
          <a:scene3d>
            <a:camera prst="orthographicFront"/>
            <a:lightRig rig="threePt" dir="t"/>
          </a:scene3d>
          <a:sp3d>
            <a:bevelT w="165100" prst="coolSlant"/>
          </a:sp3d>
        </p:spPr>
      </p:pic>
      <p:sp>
        <p:nvSpPr>
          <p:cNvPr id="6" name="Subtitle 2"/>
          <p:cNvSpPr txBox="1">
            <a:spLocks/>
          </p:cNvSpPr>
          <p:nvPr/>
        </p:nvSpPr>
        <p:spPr>
          <a:xfrm>
            <a:off x="-1" y="0"/>
            <a:ext cx="12192001" cy="746974"/>
          </a:xfrm>
          <a:prstGeom prst="roundRect">
            <a:avLst/>
          </a:prstGeom>
          <a:solidFill>
            <a:schemeClr val="accent6">
              <a:lumMod val="20000"/>
              <a:lumOff val="80000"/>
            </a:schemeClr>
          </a:solidFill>
          <a:scene3d>
            <a:camera prst="orthographicFront"/>
            <a:lightRig rig="threePt" dir="t"/>
          </a:scene3d>
          <a:sp3d>
            <a:bevelT w="165100" prst="coolSlant"/>
          </a:sp3d>
        </p:spPr>
        <p:txBody>
          <a:bodyPr vert="horz" lIns="91440" tIns="45720" rIns="91440" bIns="45720" rtlCol="0" anchor="ctr">
            <a:normAutofit fontScale="77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pPr>
            <a:r>
              <a:rPr lang="en-US" sz="3600" b="1" dirty="0">
                <a:solidFill>
                  <a:prstClr val="black"/>
                </a:solidFill>
              </a:rPr>
              <a:t>8/. </a:t>
            </a:r>
            <a:r>
              <a:rPr lang="vi-VN" sz="3600" b="1" dirty="0">
                <a:solidFill>
                  <a:prstClr val="black"/>
                </a:solidFill>
              </a:rPr>
              <a:t>Đức Giê-su chữa người bị quỷ ám tại Ghê-ra-xa (Mt 8:28 -34; Mc 5:1-20 )</a:t>
            </a:r>
          </a:p>
        </p:txBody>
      </p:sp>
    </p:spTree>
    <p:extLst>
      <p:ext uri="{BB962C8B-B14F-4D97-AF65-F5344CB8AC3E}">
        <p14:creationId xmlns:p14="http://schemas.microsoft.com/office/powerpoint/2010/main" val="310539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buNone/>
            </a:pPr>
            <a:r>
              <a:rPr lang="en-US" sz="4800" baseline="30000" dirty="0">
                <a:solidFill>
                  <a:srgbClr val="FF0000"/>
                </a:solidFill>
                <a:effectLst/>
                <a:latin typeface="Times New Roman" panose="02020603050405020304" pitchFamily="18" charset="0"/>
                <a:ea typeface="Times New Roman" panose="02020603050405020304" pitchFamily="18" charset="0"/>
              </a:rPr>
              <a:t>29</a:t>
            </a:r>
            <a:r>
              <a:rPr lang="en-US" sz="4800" dirty="0">
                <a:solidFill>
                  <a:srgbClr val="333333"/>
                </a:solidFill>
                <a:effectLst/>
                <a:latin typeface="Times New Roman" panose="02020603050405020304" pitchFamily="18" charset="0"/>
                <a:ea typeface="Times New Roman" panose="02020603050405020304" pitchFamily="18" charset="0"/>
              </a:rPr>
              <a:t>Ấy là vì Đức Giê-su đã truyền cho thần ô uế xuất khỏi người ấy. Thật vậy, đã nhiều lần quỷ bắt lấy anh ta, người ta dùng xiềng xích gông cùm mà trói và giữ anh ; nhưng anh bứt tung dây trói và bị quỷ đưa vào những nơi hoang vắng . </a:t>
            </a:r>
            <a:r>
              <a:rPr lang="en-US" sz="4800" baseline="30000" dirty="0">
                <a:solidFill>
                  <a:srgbClr val="FF0000"/>
                </a:solidFill>
                <a:effectLst/>
                <a:latin typeface="Times New Roman" panose="02020603050405020304" pitchFamily="18" charset="0"/>
                <a:ea typeface="Times New Roman" panose="02020603050405020304" pitchFamily="18" charset="0"/>
              </a:rPr>
              <a:t>30</a:t>
            </a:r>
            <a:r>
              <a:rPr lang="en-US" sz="4800" dirty="0">
                <a:solidFill>
                  <a:srgbClr val="333333"/>
                </a:solidFill>
                <a:effectLst/>
                <a:latin typeface="Times New Roman" panose="02020603050405020304" pitchFamily="18" charset="0"/>
                <a:ea typeface="Times New Roman" panose="02020603050405020304" pitchFamily="18" charset="0"/>
              </a:rPr>
              <a:t>Đức Giê-su hỏi anh : “Tên anh là gì ?” Anh thưa : “Đạo Binh”, vì rất nhiều quỷ nhập vào anh. </a:t>
            </a:r>
            <a:r>
              <a:rPr lang="en-US" sz="4800" baseline="30000" dirty="0">
                <a:solidFill>
                  <a:srgbClr val="FF0000"/>
                </a:solidFill>
                <a:effectLst/>
                <a:latin typeface="Times New Roman" panose="02020603050405020304" pitchFamily="18" charset="0"/>
                <a:ea typeface="Times New Roman" panose="02020603050405020304" pitchFamily="18" charset="0"/>
              </a:rPr>
              <a:t>31</a:t>
            </a:r>
            <a:r>
              <a:rPr lang="en-US" sz="4800" dirty="0">
                <a:solidFill>
                  <a:srgbClr val="333333"/>
                </a:solidFill>
                <a:effectLst/>
                <a:latin typeface="Times New Roman" panose="02020603050405020304" pitchFamily="18" charset="0"/>
                <a:ea typeface="Times New Roman" panose="02020603050405020304" pitchFamily="18" charset="0"/>
              </a:rPr>
              <a:t>Lũ quỷ nài xin Người đừng truyền cho chúng rút xuống vực thẳm .</a:t>
            </a:r>
            <a:endParaRPr lang="en-US" sz="4800" dirty="0"/>
          </a:p>
        </p:txBody>
      </p:sp>
    </p:spTree>
    <p:extLst>
      <p:ext uri="{BB962C8B-B14F-4D97-AF65-F5344CB8AC3E}">
        <p14:creationId xmlns:p14="http://schemas.microsoft.com/office/powerpoint/2010/main" val="3175333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0"/>
            <a:ext cx="12192000" cy="6857999"/>
          </a:xfrm>
          <a:prstGeom prst="rect">
            <a:avLst/>
          </a:prstGeom>
          <a:solidFill>
            <a:srgbClr val="00B0F0"/>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10000"/>
              </a:lnSpc>
            </a:pPr>
            <a:r>
              <a:rPr lang="en-US" sz="5000" dirty="0">
                <a:solidFill>
                  <a:prstClr val="black"/>
                </a:solidFill>
              </a:rPr>
              <a:t>	Tuy nhiên lòng tin của viên đại đội trưởng “</a:t>
            </a:r>
            <a:r>
              <a:rPr lang="en-US" sz="5000" i="1" dirty="0">
                <a:solidFill>
                  <a:prstClr val="black"/>
                </a:solidFill>
              </a:rPr>
              <a:t>Nhưng xin Ngài cứ nói một lời, thì đầy tớ của tôi được khỏi bệnh”</a:t>
            </a:r>
            <a:r>
              <a:rPr lang="en-US" sz="5000" dirty="0">
                <a:solidFill>
                  <a:prstClr val="black"/>
                </a:solidFill>
              </a:rPr>
              <a:t> cũng như lòng tốt của ông đối với dân Do Thái đã khiến Đức Giê-su thán phục khi nói </a:t>
            </a:r>
            <a:r>
              <a:rPr lang="en-US" sz="5000" i="1" dirty="0">
                <a:solidFill>
                  <a:prstClr val="black"/>
                </a:solidFill>
              </a:rPr>
              <a:t>"Tôi nói cho các ông hay: ngay cả trong dân Ít-ra-en, tôi cũng chưa thấy một người nào có lòng tin mạnh như thế."</a:t>
            </a:r>
            <a:endParaRPr lang="en-US" sz="5000" dirty="0">
              <a:solidFill>
                <a:prstClr val="black"/>
              </a:solidFill>
            </a:endParaRPr>
          </a:p>
        </p:txBody>
      </p:sp>
    </p:spTree>
    <p:extLst>
      <p:ext uri="{BB962C8B-B14F-4D97-AF65-F5344CB8AC3E}">
        <p14:creationId xmlns:p14="http://schemas.microsoft.com/office/powerpoint/2010/main" val="71593953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vangelizandolasredes tagged photos and videos - Instagram Viewe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4291" y="1"/>
            <a:ext cx="8883417" cy="6857999"/>
          </a:xfrm>
          <a:prstGeom prst="roundRect">
            <a:avLst/>
          </a:prstGeom>
          <a:noFill/>
          <a:scene3d>
            <a:camera prst="orthographicFront"/>
            <a:lightRig rig="threePt" dir="t"/>
          </a:scene3d>
          <a:sp3d>
            <a:bevelT w="139700" prst="cross"/>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6515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circle(in)">
                                      <p:cBhvr>
                                        <p:cTn id="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spcBef>
                <a:spcPts val="750"/>
              </a:spcBef>
              <a:buNone/>
            </a:pPr>
            <a:r>
              <a:rPr lang="en-US" sz="5400" baseline="30000" dirty="0">
                <a:solidFill>
                  <a:srgbClr val="FF0000"/>
                </a:solidFill>
                <a:effectLst/>
                <a:latin typeface="Times New Roman" panose="02020603050405020304" pitchFamily="18" charset="0"/>
                <a:ea typeface="Times New Roman" panose="02020603050405020304" pitchFamily="18" charset="0"/>
              </a:rPr>
              <a:t>32</a:t>
            </a:r>
            <a:r>
              <a:rPr lang="en-US" sz="5400" dirty="0">
                <a:solidFill>
                  <a:srgbClr val="333333"/>
                </a:solidFill>
                <a:effectLst/>
                <a:latin typeface="Times New Roman" panose="02020603050405020304" pitchFamily="18" charset="0"/>
                <a:ea typeface="Times New Roman" panose="02020603050405020304" pitchFamily="18" charset="0"/>
              </a:rPr>
              <a:t>Ở đó có một bầy heo khá đông đang ăn trên núi. Lũ quỷ nài xin Người cho phép chúng nhập vào bầy heo kia, và Người cho phép. </a:t>
            </a:r>
            <a:r>
              <a:rPr lang="en-US" sz="5400" baseline="30000" dirty="0">
                <a:solidFill>
                  <a:srgbClr val="FF0000"/>
                </a:solidFill>
                <a:effectLst/>
                <a:latin typeface="Times New Roman" panose="02020603050405020304" pitchFamily="18" charset="0"/>
                <a:ea typeface="Times New Roman" panose="02020603050405020304" pitchFamily="18" charset="0"/>
              </a:rPr>
              <a:t>33</a:t>
            </a:r>
            <a:r>
              <a:rPr lang="en-US" sz="5400" dirty="0">
                <a:solidFill>
                  <a:srgbClr val="333333"/>
                </a:solidFill>
                <a:effectLst/>
                <a:latin typeface="Times New Roman" panose="02020603050405020304" pitchFamily="18" charset="0"/>
                <a:ea typeface="Times New Roman" panose="02020603050405020304" pitchFamily="18" charset="0"/>
              </a:rPr>
              <a:t>Lũ quỷ xuất khỏi người đó, nhập vào bầy heo. Cả bầy heo từ trên sườn núi lao xuống hồ và chết </a:t>
            </a:r>
            <a:r>
              <a:rPr lang="en-US" sz="5400" dirty="0" err="1">
                <a:solidFill>
                  <a:srgbClr val="333333"/>
                </a:solidFill>
                <a:effectLst/>
                <a:latin typeface="Times New Roman" panose="02020603050405020304" pitchFamily="18" charset="0"/>
                <a:ea typeface="Times New Roman" panose="02020603050405020304" pitchFamily="18" charset="0"/>
              </a:rPr>
              <a:t>ngộp</a:t>
            </a:r>
            <a:r>
              <a:rPr lang="en-US" sz="5400" dirty="0">
                <a:solidFill>
                  <a:srgbClr val="333333"/>
                </a:solidFill>
                <a:effectLst/>
                <a:latin typeface="Times New Roman" panose="02020603050405020304" pitchFamily="18" charset="0"/>
                <a:ea typeface="Times New Roman" panose="02020603050405020304" pitchFamily="18" charset="0"/>
              </a:rPr>
              <a:t> hết.</a:t>
            </a:r>
            <a:endParaRPr lang="en-US" sz="5400" dirty="0">
              <a:effectLst/>
              <a:latin typeface="Times New Roman" panose="02020603050405020304" pitchFamily="18" charset="0"/>
              <a:ea typeface="Times New Roman" panose="02020603050405020304" pitchFamily="18" charset="0"/>
            </a:endParaRPr>
          </a:p>
          <a:p>
            <a:pPr marL="0" indent="0" algn="just">
              <a:lnSpc>
                <a:spcPct val="100000"/>
              </a:lnSpc>
              <a:spcBef>
                <a:spcPts val="750"/>
              </a:spcBef>
              <a:buNone/>
            </a:pPr>
            <a:r>
              <a:rPr lang="en-US" sz="5400" baseline="30000" dirty="0">
                <a:solidFill>
                  <a:srgbClr val="FF0000"/>
                </a:solidFill>
                <a:effectLst/>
                <a:latin typeface="Times New Roman" panose="02020603050405020304" pitchFamily="18" charset="0"/>
                <a:ea typeface="Times New Roman" panose="02020603050405020304" pitchFamily="18" charset="0"/>
              </a:rPr>
              <a:t>34</a:t>
            </a:r>
            <a:r>
              <a:rPr lang="en-US" sz="5400" dirty="0">
                <a:solidFill>
                  <a:srgbClr val="333333"/>
                </a:solidFill>
                <a:effectLst/>
                <a:latin typeface="Times New Roman" panose="02020603050405020304" pitchFamily="18" charset="0"/>
                <a:ea typeface="Times New Roman" panose="02020603050405020304" pitchFamily="18" charset="0"/>
              </a:rPr>
              <a:t>Thấy sự việc xảy ra, các người chăn heo bỏ chạy, loan tin trong thành và thôn xóm. </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39587905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0"/>
            <a:ext cx="3889421" cy="6857999"/>
          </a:xfrm>
          <a:prstGeom prst="rect">
            <a:avLst/>
          </a:prstGeom>
          <a:solidFill>
            <a:srgbClr val="00B0F0"/>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pPr>
            <a:endParaRPr lang="en-US" sz="3600">
              <a:solidFill>
                <a:prstClr val="black"/>
              </a:solidFill>
            </a:endParaRPr>
          </a:p>
        </p:txBody>
      </p:sp>
      <p:pic>
        <p:nvPicPr>
          <p:cNvPr id="2" name="Picture 1"/>
          <p:cNvPicPr>
            <a:picLocks noChangeAspect="1"/>
          </p:cNvPicPr>
          <p:nvPr/>
        </p:nvPicPr>
        <p:blipFill>
          <a:blip r:embed="rId2"/>
          <a:stretch>
            <a:fillRect/>
          </a:stretch>
        </p:blipFill>
        <p:spPr>
          <a:xfrm>
            <a:off x="0" y="4762"/>
            <a:ext cx="12192000" cy="6848475"/>
          </a:xfrm>
          <a:prstGeom prst="roundRect">
            <a:avLst/>
          </a:prstGeom>
          <a:scene3d>
            <a:camera prst="orthographicFront"/>
            <a:lightRig rig="threePt" dir="t"/>
          </a:scene3d>
          <a:sp3d>
            <a:bevelT w="165100" prst="coolSlant"/>
          </a:sp3d>
        </p:spPr>
      </p:pic>
    </p:spTree>
    <p:extLst>
      <p:ext uri="{BB962C8B-B14F-4D97-AF65-F5344CB8AC3E}">
        <p14:creationId xmlns:p14="http://schemas.microsoft.com/office/powerpoint/2010/main" val="3665550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spcBef>
                <a:spcPts val="750"/>
              </a:spcBef>
              <a:buNone/>
            </a:pPr>
            <a:r>
              <a:rPr lang="en-US" sz="4800" baseline="30000" dirty="0">
                <a:solidFill>
                  <a:srgbClr val="FF0000"/>
                </a:solidFill>
                <a:effectLst/>
                <a:latin typeface="Times New Roman" panose="02020603050405020304" pitchFamily="18" charset="0"/>
                <a:ea typeface="Times New Roman" panose="02020603050405020304" pitchFamily="18" charset="0"/>
              </a:rPr>
              <a:t>35</a:t>
            </a:r>
            <a:r>
              <a:rPr lang="en-US" sz="4800" dirty="0">
                <a:solidFill>
                  <a:srgbClr val="333333"/>
                </a:solidFill>
                <a:effectLst/>
                <a:latin typeface="Times New Roman" panose="02020603050405020304" pitchFamily="18" charset="0"/>
                <a:ea typeface="Times New Roman" panose="02020603050405020304" pitchFamily="18" charset="0"/>
              </a:rPr>
              <a:t>Thiên hạ ra xem sự việc đã xảy ra. Họ đến cùng Đức Giê-su và thấy kẻ đã được trừ quỷ đang ngồi dưới chân Đức Giê-su , ăn mặc hẳn hoi và trí khôn tỉnh táo. Họ phát sợ. </a:t>
            </a:r>
            <a:r>
              <a:rPr lang="en-US" sz="4800" baseline="30000" dirty="0">
                <a:solidFill>
                  <a:srgbClr val="FF0000"/>
                </a:solidFill>
                <a:effectLst/>
                <a:latin typeface="Times New Roman" panose="02020603050405020304" pitchFamily="18" charset="0"/>
                <a:ea typeface="Times New Roman" panose="02020603050405020304" pitchFamily="18" charset="0"/>
              </a:rPr>
              <a:t>36</a:t>
            </a:r>
            <a:r>
              <a:rPr lang="en-US" sz="4800" dirty="0">
                <a:solidFill>
                  <a:srgbClr val="333333"/>
                </a:solidFill>
                <a:effectLst/>
                <a:latin typeface="Times New Roman" panose="02020603050405020304" pitchFamily="18" charset="0"/>
                <a:ea typeface="Times New Roman" panose="02020603050405020304" pitchFamily="18" charset="0"/>
              </a:rPr>
              <a:t>Những người chứng kiến đã kể lại cho họ nghe người bị quỷ ám được cứu chữa thế nào. </a:t>
            </a:r>
            <a:r>
              <a:rPr lang="en-US" sz="4800" baseline="30000" dirty="0">
                <a:solidFill>
                  <a:srgbClr val="FF0000"/>
                </a:solidFill>
                <a:effectLst/>
                <a:latin typeface="Times New Roman" panose="02020603050405020304" pitchFamily="18" charset="0"/>
                <a:ea typeface="Times New Roman" panose="02020603050405020304" pitchFamily="18" charset="0"/>
              </a:rPr>
              <a:t>37</a:t>
            </a:r>
            <a:r>
              <a:rPr lang="en-US" sz="4800" dirty="0">
                <a:solidFill>
                  <a:srgbClr val="333333"/>
                </a:solidFill>
                <a:effectLst/>
                <a:latin typeface="Times New Roman" panose="02020603050405020304" pitchFamily="18" charset="0"/>
                <a:ea typeface="Times New Roman" panose="02020603050405020304" pitchFamily="18" charset="0"/>
              </a:rPr>
              <a:t>Bấy giờ đông đảo dân chúng vùng Ghê-ra-sa xin Người rời họ, vì họ sợ quá. Thế nên Người xuống thuyền trở về.</a:t>
            </a:r>
            <a:endParaRPr lang="en-US" sz="4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8672042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fontScale="92500" lnSpcReduction="10000"/>
          </a:bodyPr>
          <a:lstStyle/>
          <a:p>
            <a:pPr marL="0" indent="0" algn="just">
              <a:lnSpc>
                <a:spcPct val="150000"/>
              </a:lnSpc>
              <a:buNone/>
            </a:pPr>
            <a:r>
              <a:rPr lang="en-US" sz="5400" baseline="30000" dirty="0">
                <a:solidFill>
                  <a:srgbClr val="FF0000"/>
                </a:solidFill>
                <a:effectLst/>
                <a:latin typeface="Times New Roman" panose="02020603050405020304" pitchFamily="18" charset="0"/>
                <a:ea typeface="Times New Roman" panose="02020603050405020304" pitchFamily="18" charset="0"/>
              </a:rPr>
              <a:t>38</a:t>
            </a:r>
            <a:r>
              <a:rPr lang="en-US" sz="5400" dirty="0">
                <a:solidFill>
                  <a:srgbClr val="333333"/>
                </a:solidFill>
                <a:effectLst/>
                <a:latin typeface="Times New Roman" panose="02020603050405020304" pitchFamily="18" charset="0"/>
                <a:ea typeface="Times New Roman" panose="02020603050405020304" pitchFamily="18" charset="0"/>
              </a:rPr>
              <a:t>Kẻ đã được trừ quỷ xin được ở với Người. Nhưng Người bảo anh ta về và nói: </a:t>
            </a:r>
            <a:r>
              <a:rPr lang="en-US" sz="5400" baseline="30000" dirty="0">
                <a:solidFill>
                  <a:srgbClr val="FF0000"/>
                </a:solidFill>
                <a:effectLst/>
                <a:latin typeface="Times New Roman" panose="02020603050405020304" pitchFamily="18" charset="0"/>
                <a:ea typeface="Times New Roman" panose="02020603050405020304" pitchFamily="18" charset="0"/>
              </a:rPr>
              <a:t>39</a:t>
            </a:r>
            <a:r>
              <a:rPr lang="en-US" sz="5400" dirty="0">
                <a:solidFill>
                  <a:srgbClr val="333333"/>
                </a:solidFill>
                <a:effectLst/>
                <a:latin typeface="Times New Roman" panose="02020603050405020304" pitchFamily="18" charset="0"/>
                <a:ea typeface="Times New Roman" panose="02020603050405020304" pitchFamily="18" charset="0"/>
              </a:rPr>
              <a:t>“Anh cứ về nhà và kể lại mọi điều Thiên Chúa đã làm cho anh.” Anh ta ra đi, rao truyền cho cả thành biết mọi điều Đức Giê-su đã làm cho anh.</a:t>
            </a:r>
            <a:endParaRPr lang="en-US"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9640386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0"/>
            <a:ext cx="12192001" cy="6857999"/>
          </a:xfrm>
          <a:prstGeom prst="rect">
            <a:avLst/>
          </a:prstGeom>
          <a:solidFill>
            <a:srgbClr val="00B0F0"/>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4800" i="1" dirty="0">
                <a:solidFill>
                  <a:prstClr val="black"/>
                </a:solidFill>
              </a:rPr>
              <a:t>   </a:t>
            </a:r>
            <a:r>
              <a:rPr lang="en-US" sz="4800" dirty="0" err="1">
                <a:solidFill>
                  <a:prstClr val="black"/>
                </a:solidFill>
              </a:rPr>
              <a:t>Trình</a:t>
            </a:r>
            <a:r>
              <a:rPr lang="en-US" sz="4800" dirty="0">
                <a:solidFill>
                  <a:prstClr val="black"/>
                </a:solidFill>
              </a:rPr>
              <a:t> </a:t>
            </a:r>
            <a:r>
              <a:rPr lang="en-US" sz="4800" dirty="0" err="1">
                <a:solidFill>
                  <a:prstClr val="black"/>
                </a:solidFill>
              </a:rPr>
              <a:t>thuật</a:t>
            </a:r>
            <a:r>
              <a:rPr lang="en-US" sz="4800" dirty="0">
                <a:solidFill>
                  <a:prstClr val="black"/>
                </a:solidFill>
              </a:rPr>
              <a:t> </a:t>
            </a:r>
            <a:r>
              <a:rPr lang="en-US" sz="4800" dirty="0" err="1">
                <a:solidFill>
                  <a:prstClr val="black"/>
                </a:solidFill>
              </a:rPr>
              <a:t>nhằm</a:t>
            </a:r>
            <a:r>
              <a:rPr lang="en-US" sz="4800" dirty="0">
                <a:solidFill>
                  <a:prstClr val="black"/>
                </a:solidFill>
              </a:rPr>
              <a:t> </a:t>
            </a:r>
            <a:r>
              <a:rPr lang="en-US" sz="4800" dirty="0" err="1">
                <a:solidFill>
                  <a:prstClr val="black"/>
                </a:solidFill>
              </a:rPr>
              <a:t>cho</a:t>
            </a:r>
            <a:r>
              <a:rPr lang="en-US" sz="4800" dirty="0">
                <a:solidFill>
                  <a:prstClr val="black"/>
                </a:solidFill>
              </a:rPr>
              <a:t> </a:t>
            </a:r>
            <a:r>
              <a:rPr lang="en-US" sz="4800" dirty="0" err="1">
                <a:solidFill>
                  <a:prstClr val="black"/>
                </a:solidFill>
              </a:rPr>
              <a:t>thấy</a:t>
            </a:r>
            <a:r>
              <a:rPr lang="en-US" sz="4800" dirty="0">
                <a:solidFill>
                  <a:prstClr val="black"/>
                </a:solidFill>
              </a:rPr>
              <a:t>: </a:t>
            </a:r>
            <a:r>
              <a:rPr lang="en-US" sz="4800" dirty="0" err="1">
                <a:solidFill>
                  <a:prstClr val="black"/>
                </a:solidFill>
              </a:rPr>
              <a:t>Đức</a:t>
            </a:r>
            <a:r>
              <a:rPr lang="en-US" sz="4800" dirty="0">
                <a:solidFill>
                  <a:prstClr val="black"/>
                </a:solidFill>
              </a:rPr>
              <a:t> </a:t>
            </a:r>
            <a:r>
              <a:rPr lang="en-US" sz="4800" dirty="0" err="1">
                <a:solidFill>
                  <a:prstClr val="black"/>
                </a:solidFill>
              </a:rPr>
              <a:t>Giê-su</a:t>
            </a:r>
            <a:r>
              <a:rPr lang="en-US" sz="4800" dirty="0">
                <a:solidFill>
                  <a:prstClr val="black"/>
                </a:solidFill>
              </a:rPr>
              <a:t> </a:t>
            </a:r>
            <a:r>
              <a:rPr lang="en-US" sz="4800" dirty="0" err="1">
                <a:solidFill>
                  <a:prstClr val="black"/>
                </a:solidFill>
              </a:rPr>
              <a:t>cũng</a:t>
            </a:r>
            <a:r>
              <a:rPr lang="en-US" sz="4800" dirty="0">
                <a:solidFill>
                  <a:prstClr val="black"/>
                </a:solidFill>
              </a:rPr>
              <a:t> </a:t>
            </a:r>
            <a:r>
              <a:rPr lang="en-US" sz="4800" dirty="0" err="1">
                <a:solidFill>
                  <a:prstClr val="black"/>
                </a:solidFill>
              </a:rPr>
              <a:t>tỏ</a:t>
            </a:r>
            <a:r>
              <a:rPr lang="en-US" sz="4800" dirty="0">
                <a:solidFill>
                  <a:prstClr val="black"/>
                </a:solidFill>
              </a:rPr>
              <a:t> </a:t>
            </a:r>
            <a:r>
              <a:rPr lang="en-US" sz="4800" dirty="0" err="1">
                <a:solidFill>
                  <a:prstClr val="black"/>
                </a:solidFill>
              </a:rPr>
              <a:t>bày</a:t>
            </a:r>
            <a:r>
              <a:rPr lang="en-US" sz="4800" dirty="0">
                <a:solidFill>
                  <a:prstClr val="black"/>
                </a:solidFill>
              </a:rPr>
              <a:t> </a:t>
            </a:r>
            <a:r>
              <a:rPr lang="en-US" sz="4800" dirty="0" err="1">
                <a:solidFill>
                  <a:prstClr val="black"/>
                </a:solidFill>
              </a:rPr>
              <a:t>quyền</a:t>
            </a:r>
            <a:r>
              <a:rPr lang="en-US" sz="4800" dirty="0">
                <a:solidFill>
                  <a:prstClr val="black"/>
                </a:solidFill>
              </a:rPr>
              <a:t> </a:t>
            </a:r>
            <a:r>
              <a:rPr lang="en-US" sz="4800" dirty="0" err="1">
                <a:solidFill>
                  <a:prstClr val="black"/>
                </a:solidFill>
              </a:rPr>
              <a:t>năng</a:t>
            </a:r>
            <a:r>
              <a:rPr lang="en-US" sz="4800" dirty="0">
                <a:solidFill>
                  <a:prstClr val="black"/>
                </a:solidFill>
              </a:rPr>
              <a:t> </a:t>
            </a:r>
            <a:r>
              <a:rPr lang="en-US" sz="4800" dirty="0" err="1">
                <a:solidFill>
                  <a:prstClr val="black"/>
                </a:solidFill>
              </a:rPr>
              <a:t>của</a:t>
            </a:r>
            <a:r>
              <a:rPr lang="en-US" sz="4800" dirty="0">
                <a:solidFill>
                  <a:prstClr val="black"/>
                </a:solidFill>
              </a:rPr>
              <a:t> </a:t>
            </a:r>
            <a:r>
              <a:rPr lang="en-US" sz="4800" dirty="0" err="1">
                <a:solidFill>
                  <a:prstClr val="black"/>
                </a:solidFill>
              </a:rPr>
              <a:t>Người</a:t>
            </a:r>
            <a:r>
              <a:rPr lang="en-US" sz="4800" dirty="0">
                <a:solidFill>
                  <a:prstClr val="black"/>
                </a:solidFill>
              </a:rPr>
              <a:t> </a:t>
            </a:r>
            <a:r>
              <a:rPr lang="en-US" sz="4800" dirty="0" err="1">
                <a:solidFill>
                  <a:prstClr val="black"/>
                </a:solidFill>
              </a:rPr>
              <a:t>đối</a:t>
            </a:r>
            <a:r>
              <a:rPr lang="en-US" sz="4800" dirty="0">
                <a:solidFill>
                  <a:prstClr val="black"/>
                </a:solidFill>
              </a:rPr>
              <a:t> </a:t>
            </a:r>
            <a:r>
              <a:rPr lang="en-US" sz="4800" dirty="0" err="1">
                <a:solidFill>
                  <a:prstClr val="black"/>
                </a:solidFill>
              </a:rPr>
              <a:t>với</a:t>
            </a:r>
            <a:r>
              <a:rPr lang="en-US" sz="4800" dirty="0">
                <a:solidFill>
                  <a:prstClr val="black"/>
                </a:solidFill>
              </a:rPr>
              <a:t> </a:t>
            </a:r>
            <a:r>
              <a:rPr lang="en-US" sz="4800" dirty="0" err="1">
                <a:solidFill>
                  <a:prstClr val="black"/>
                </a:solidFill>
              </a:rPr>
              <a:t>thần</a:t>
            </a:r>
            <a:r>
              <a:rPr lang="en-US" sz="4800" dirty="0">
                <a:solidFill>
                  <a:prstClr val="black"/>
                </a:solidFill>
              </a:rPr>
              <a:t> ô </a:t>
            </a:r>
            <a:r>
              <a:rPr lang="en-US" sz="4800" dirty="0" err="1">
                <a:solidFill>
                  <a:prstClr val="black"/>
                </a:solidFill>
              </a:rPr>
              <a:t>uế</a:t>
            </a:r>
            <a:r>
              <a:rPr lang="en-US" sz="4800" dirty="0">
                <a:solidFill>
                  <a:prstClr val="black"/>
                </a:solidFill>
              </a:rPr>
              <a:t> ở </a:t>
            </a:r>
            <a:r>
              <a:rPr lang="en-US" sz="4800" dirty="0" err="1">
                <a:solidFill>
                  <a:prstClr val="black"/>
                </a:solidFill>
              </a:rPr>
              <a:t>vùng</a:t>
            </a:r>
            <a:r>
              <a:rPr lang="en-US" sz="4800" dirty="0">
                <a:solidFill>
                  <a:prstClr val="black"/>
                </a:solidFill>
              </a:rPr>
              <a:t> </a:t>
            </a:r>
            <a:r>
              <a:rPr lang="en-US" sz="4800" dirty="0" err="1">
                <a:solidFill>
                  <a:prstClr val="black"/>
                </a:solidFill>
              </a:rPr>
              <a:t>đất</a:t>
            </a:r>
            <a:r>
              <a:rPr lang="en-US" sz="4800" dirty="0">
                <a:solidFill>
                  <a:prstClr val="black"/>
                </a:solidFill>
              </a:rPr>
              <a:t> </a:t>
            </a:r>
            <a:r>
              <a:rPr lang="en-US" sz="4800" dirty="0" err="1">
                <a:solidFill>
                  <a:prstClr val="black"/>
                </a:solidFill>
              </a:rPr>
              <a:t>dân</a:t>
            </a:r>
            <a:r>
              <a:rPr lang="en-US" sz="4800" dirty="0">
                <a:solidFill>
                  <a:prstClr val="black"/>
                </a:solidFill>
              </a:rPr>
              <a:t> </a:t>
            </a:r>
            <a:r>
              <a:rPr lang="en-US" sz="4800" dirty="0" err="1">
                <a:solidFill>
                  <a:prstClr val="black"/>
                </a:solidFill>
              </a:rPr>
              <a:t>ngoại</a:t>
            </a:r>
            <a:r>
              <a:rPr lang="en-US" sz="4800" dirty="0">
                <a:solidFill>
                  <a:prstClr val="black"/>
                </a:solidFill>
              </a:rPr>
              <a:t>. </a:t>
            </a:r>
            <a:r>
              <a:rPr lang="en-US" sz="4800" dirty="0" err="1">
                <a:solidFill>
                  <a:prstClr val="black"/>
                </a:solidFill>
              </a:rPr>
              <a:t>Sức</a:t>
            </a:r>
            <a:r>
              <a:rPr lang="en-US" sz="4800" dirty="0">
                <a:solidFill>
                  <a:prstClr val="black"/>
                </a:solidFill>
              </a:rPr>
              <a:t> </a:t>
            </a:r>
            <a:r>
              <a:rPr lang="en-US" sz="4800" dirty="0" err="1">
                <a:solidFill>
                  <a:prstClr val="black"/>
                </a:solidFill>
              </a:rPr>
              <a:t>mạnh</a:t>
            </a:r>
            <a:r>
              <a:rPr lang="en-US" sz="4800" dirty="0">
                <a:solidFill>
                  <a:prstClr val="black"/>
                </a:solidFill>
              </a:rPr>
              <a:t> </a:t>
            </a:r>
            <a:r>
              <a:rPr lang="en-US" sz="4800" dirty="0" err="1">
                <a:solidFill>
                  <a:prstClr val="black"/>
                </a:solidFill>
              </a:rPr>
              <a:t>của</a:t>
            </a:r>
            <a:r>
              <a:rPr lang="en-US" sz="4800" dirty="0">
                <a:solidFill>
                  <a:prstClr val="black"/>
                </a:solidFill>
              </a:rPr>
              <a:t> </a:t>
            </a:r>
            <a:r>
              <a:rPr lang="en-US" sz="4800" dirty="0" err="1">
                <a:solidFill>
                  <a:prstClr val="black"/>
                </a:solidFill>
              </a:rPr>
              <a:t>sự</a:t>
            </a:r>
            <a:r>
              <a:rPr lang="en-US" sz="4800" dirty="0">
                <a:solidFill>
                  <a:prstClr val="black"/>
                </a:solidFill>
              </a:rPr>
              <a:t> </a:t>
            </a:r>
            <a:r>
              <a:rPr lang="en-US" sz="4800" dirty="0" err="1">
                <a:solidFill>
                  <a:prstClr val="black"/>
                </a:solidFill>
              </a:rPr>
              <a:t>dữ</a:t>
            </a:r>
            <a:r>
              <a:rPr lang="en-US" sz="4800" dirty="0">
                <a:solidFill>
                  <a:prstClr val="black"/>
                </a:solidFill>
              </a:rPr>
              <a:t> </a:t>
            </a:r>
            <a:r>
              <a:rPr lang="en-US" sz="4800" dirty="0" err="1">
                <a:solidFill>
                  <a:prstClr val="black"/>
                </a:solidFill>
              </a:rPr>
              <a:t>lớn</a:t>
            </a:r>
            <a:r>
              <a:rPr lang="en-US" sz="4800" dirty="0">
                <a:solidFill>
                  <a:prstClr val="black"/>
                </a:solidFill>
              </a:rPr>
              <a:t> </a:t>
            </a:r>
            <a:r>
              <a:rPr lang="en-US" sz="4800" dirty="0" err="1">
                <a:solidFill>
                  <a:prstClr val="black"/>
                </a:solidFill>
              </a:rPr>
              <a:t>thật</a:t>
            </a:r>
            <a:r>
              <a:rPr lang="en-US" sz="4800" dirty="0">
                <a:solidFill>
                  <a:prstClr val="black"/>
                </a:solidFill>
              </a:rPr>
              <a:t>, </a:t>
            </a:r>
            <a:r>
              <a:rPr lang="en-US" sz="4800" dirty="0" err="1">
                <a:solidFill>
                  <a:prstClr val="black"/>
                </a:solidFill>
              </a:rPr>
              <a:t>nhưng</a:t>
            </a:r>
            <a:r>
              <a:rPr lang="en-US" sz="4800" dirty="0">
                <a:solidFill>
                  <a:prstClr val="black"/>
                </a:solidFill>
              </a:rPr>
              <a:t> </a:t>
            </a:r>
            <a:r>
              <a:rPr lang="en-US" sz="4800" dirty="0" err="1">
                <a:solidFill>
                  <a:prstClr val="black"/>
                </a:solidFill>
              </a:rPr>
              <a:t>phải</a:t>
            </a:r>
            <a:r>
              <a:rPr lang="en-US" sz="4800" dirty="0">
                <a:solidFill>
                  <a:prstClr val="black"/>
                </a:solidFill>
              </a:rPr>
              <a:t> </a:t>
            </a:r>
            <a:r>
              <a:rPr lang="en-US" sz="4800" dirty="0" err="1">
                <a:solidFill>
                  <a:prstClr val="black"/>
                </a:solidFill>
              </a:rPr>
              <a:t>thua</a:t>
            </a:r>
            <a:r>
              <a:rPr lang="en-US" sz="4800" dirty="0">
                <a:solidFill>
                  <a:prstClr val="black"/>
                </a:solidFill>
              </a:rPr>
              <a:t> </a:t>
            </a:r>
            <a:r>
              <a:rPr lang="en-US" sz="4800" dirty="0" err="1">
                <a:solidFill>
                  <a:prstClr val="black"/>
                </a:solidFill>
              </a:rPr>
              <a:t>quyền</a:t>
            </a:r>
            <a:r>
              <a:rPr lang="en-US" sz="4800" dirty="0">
                <a:solidFill>
                  <a:prstClr val="black"/>
                </a:solidFill>
              </a:rPr>
              <a:t> </a:t>
            </a:r>
            <a:r>
              <a:rPr lang="en-US" sz="4800" dirty="0" err="1">
                <a:solidFill>
                  <a:prstClr val="black"/>
                </a:solidFill>
              </a:rPr>
              <a:t>năng</a:t>
            </a:r>
            <a:r>
              <a:rPr lang="en-US" sz="4800" dirty="0">
                <a:solidFill>
                  <a:prstClr val="black"/>
                </a:solidFill>
              </a:rPr>
              <a:t> </a:t>
            </a:r>
            <a:r>
              <a:rPr lang="en-US" sz="4800" dirty="0" err="1">
                <a:solidFill>
                  <a:prstClr val="black"/>
                </a:solidFill>
              </a:rPr>
              <a:t>của</a:t>
            </a:r>
            <a:r>
              <a:rPr lang="en-US" sz="4800" dirty="0">
                <a:solidFill>
                  <a:prstClr val="black"/>
                </a:solidFill>
              </a:rPr>
              <a:t> </a:t>
            </a:r>
            <a:r>
              <a:rPr lang="en-US" sz="4800" dirty="0" err="1">
                <a:solidFill>
                  <a:prstClr val="black"/>
                </a:solidFill>
              </a:rPr>
              <a:t>Đức</a:t>
            </a:r>
            <a:r>
              <a:rPr lang="en-US" sz="4800" dirty="0">
                <a:solidFill>
                  <a:prstClr val="black"/>
                </a:solidFill>
              </a:rPr>
              <a:t> </a:t>
            </a:r>
            <a:r>
              <a:rPr lang="en-US" sz="4800" dirty="0" err="1">
                <a:solidFill>
                  <a:prstClr val="black"/>
                </a:solidFill>
              </a:rPr>
              <a:t>Giê-su</a:t>
            </a:r>
            <a:r>
              <a:rPr lang="en-US" sz="4800" dirty="0">
                <a:solidFill>
                  <a:prstClr val="black"/>
                </a:solidFill>
              </a:rPr>
              <a:t>: </a:t>
            </a:r>
            <a:r>
              <a:rPr lang="en-US" sz="4800" dirty="0" err="1">
                <a:solidFill>
                  <a:prstClr val="black"/>
                </a:solidFill>
              </a:rPr>
              <a:t>chẳng</a:t>
            </a:r>
            <a:r>
              <a:rPr lang="en-US" sz="4800" dirty="0">
                <a:solidFill>
                  <a:prstClr val="black"/>
                </a:solidFill>
              </a:rPr>
              <a:t> </a:t>
            </a:r>
            <a:r>
              <a:rPr lang="en-US" sz="4800" dirty="0" err="1">
                <a:solidFill>
                  <a:prstClr val="black"/>
                </a:solidFill>
              </a:rPr>
              <a:t>những</a:t>
            </a:r>
            <a:r>
              <a:rPr lang="en-US" sz="4800" dirty="0">
                <a:solidFill>
                  <a:prstClr val="black"/>
                </a:solidFill>
              </a:rPr>
              <a:t> </a:t>
            </a:r>
            <a:r>
              <a:rPr lang="en-US" sz="4800" dirty="0" err="1">
                <a:solidFill>
                  <a:prstClr val="black"/>
                </a:solidFill>
              </a:rPr>
              <a:t>Người</a:t>
            </a:r>
            <a:r>
              <a:rPr lang="en-US" sz="4800" dirty="0">
                <a:solidFill>
                  <a:prstClr val="black"/>
                </a:solidFill>
              </a:rPr>
              <a:t> </a:t>
            </a:r>
            <a:r>
              <a:rPr lang="en-US" sz="4800" dirty="0" err="1">
                <a:solidFill>
                  <a:prstClr val="black"/>
                </a:solidFill>
              </a:rPr>
              <a:t>trừ</a:t>
            </a:r>
            <a:r>
              <a:rPr lang="en-US" sz="4800" dirty="0">
                <a:solidFill>
                  <a:prstClr val="black"/>
                </a:solidFill>
              </a:rPr>
              <a:t> </a:t>
            </a:r>
            <a:r>
              <a:rPr lang="en-US" sz="4800" dirty="0" err="1">
                <a:solidFill>
                  <a:prstClr val="black"/>
                </a:solidFill>
              </a:rPr>
              <a:t>thần</a:t>
            </a:r>
            <a:r>
              <a:rPr lang="en-US" sz="4800" dirty="0">
                <a:solidFill>
                  <a:prstClr val="black"/>
                </a:solidFill>
              </a:rPr>
              <a:t> ô </a:t>
            </a:r>
            <a:r>
              <a:rPr lang="en-US" sz="4800" dirty="0" err="1">
                <a:solidFill>
                  <a:prstClr val="black"/>
                </a:solidFill>
              </a:rPr>
              <a:t>uế</a:t>
            </a:r>
            <a:r>
              <a:rPr lang="en-US" sz="4800" dirty="0">
                <a:solidFill>
                  <a:prstClr val="black"/>
                </a:solidFill>
              </a:rPr>
              <a:t>, </a:t>
            </a:r>
            <a:r>
              <a:rPr lang="en-US" sz="4800" dirty="0" err="1">
                <a:solidFill>
                  <a:prstClr val="black"/>
                </a:solidFill>
              </a:rPr>
              <a:t>Người</a:t>
            </a:r>
            <a:r>
              <a:rPr lang="en-US" sz="4800" dirty="0">
                <a:solidFill>
                  <a:prstClr val="black"/>
                </a:solidFill>
              </a:rPr>
              <a:t> </a:t>
            </a:r>
            <a:r>
              <a:rPr lang="en-US" sz="4800" dirty="0" err="1">
                <a:solidFill>
                  <a:prstClr val="black"/>
                </a:solidFill>
              </a:rPr>
              <a:t>còn</a:t>
            </a:r>
            <a:r>
              <a:rPr lang="en-US" sz="4800" dirty="0">
                <a:solidFill>
                  <a:prstClr val="black"/>
                </a:solidFill>
              </a:rPr>
              <a:t> </a:t>
            </a:r>
            <a:r>
              <a:rPr lang="en-US" sz="4800" dirty="0" err="1">
                <a:solidFill>
                  <a:prstClr val="black"/>
                </a:solidFill>
              </a:rPr>
              <a:t>tiêu</a:t>
            </a:r>
            <a:r>
              <a:rPr lang="en-US" sz="4800" dirty="0">
                <a:solidFill>
                  <a:prstClr val="black"/>
                </a:solidFill>
              </a:rPr>
              <a:t> </a:t>
            </a:r>
            <a:r>
              <a:rPr lang="en-US" sz="4800" dirty="0" err="1">
                <a:solidFill>
                  <a:prstClr val="black"/>
                </a:solidFill>
              </a:rPr>
              <a:t>diệt</a:t>
            </a:r>
            <a:r>
              <a:rPr lang="en-US" sz="4800" dirty="0">
                <a:solidFill>
                  <a:prstClr val="black"/>
                </a:solidFill>
              </a:rPr>
              <a:t> </a:t>
            </a:r>
            <a:r>
              <a:rPr lang="en-US" sz="4800" dirty="0" err="1">
                <a:solidFill>
                  <a:prstClr val="black"/>
                </a:solidFill>
              </a:rPr>
              <a:t>thần</a:t>
            </a:r>
            <a:r>
              <a:rPr lang="en-US" sz="4800" dirty="0">
                <a:solidFill>
                  <a:prstClr val="black"/>
                </a:solidFill>
              </a:rPr>
              <a:t> ô </a:t>
            </a:r>
            <a:r>
              <a:rPr lang="en-US" sz="4800" dirty="0" err="1">
                <a:solidFill>
                  <a:prstClr val="black"/>
                </a:solidFill>
              </a:rPr>
              <a:t>uế</a:t>
            </a:r>
            <a:r>
              <a:rPr lang="en-US" sz="4800" dirty="0">
                <a:solidFill>
                  <a:prstClr val="black"/>
                </a:solidFill>
              </a:rPr>
              <a:t> </a:t>
            </a:r>
            <a:r>
              <a:rPr lang="en-US" sz="4800" dirty="0" err="1">
                <a:solidFill>
                  <a:prstClr val="black"/>
                </a:solidFill>
              </a:rPr>
              <a:t>để</a:t>
            </a:r>
            <a:r>
              <a:rPr lang="en-US" sz="4800" dirty="0">
                <a:solidFill>
                  <a:prstClr val="black"/>
                </a:solidFill>
              </a:rPr>
              <a:t> </a:t>
            </a:r>
            <a:r>
              <a:rPr lang="en-US" sz="4800" dirty="0" err="1">
                <a:solidFill>
                  <a:prstClr val="black"/>
                </a:solidFill>
              </a:rPr>
              <a:t>giải</a:t>
            </a:r>
            <a:r>
              <a:rPr lang="en-US" sz="4800" dirty="0">
                <a:solidFill>
                  <a:prstClr val="black"/>
                </a:solidFill>
              </a:rPr>
              <a:t> </a:t>
            </a:r>
            <a:r>
              <a:rPr lang="en-US" sz="4800" dirty="0" err="1">
                <a:solidFill>
                  <a:prstClr val="black"/>
                </a:solidFill>
              </a:rPr>
              <a:t>thoát</a:t>
            </a:r>
            <a:r>
              <a:rPr lang="en-US" sz="4800" dirty="0">
                <a:solidFill>
                  <a:prstClr val="black"/>
                </a:solidFill>
              </a:rPr>
              <a:t> con </a:t>
            </a:r>
            <a:r>
              <a:rPr lang="en-US" sz="4800" dirty="0" err="1">
                <a:solidFill>
                  <a:prstClr val="black"/>
                </a:solidFill>
              </a:rPr>
              <a:t>người</a:t>
            </a:r>
            <a:r>
              <a:rPr lang="en-US" sz="4800" dirty="0">
                <a:solidFill>
                  <a:prstClr val="black"/>
                </a:solidFill>
              </a:rPr>
              <a:t> </a:t>
            </a:r>
            <a:r>
              <a:rPr lang="en-US" sz="4800" dirty="0" err="1">
                <a:solidFill>
                  <a:prstClr val="black"/>
                </a:solidFill>
              </a:rPr>
              <a:t>khỏi</a:t>
            </a:r>
            <a:r>
              <a:rPr lang="en-US" sz="4800" dirty="0">
                <a:solidFill>
                  <a:prstClr val="black"/>
                </a:solidFill>
              </a:rPr>
              <a:t> </a:t>
            </a:r>
            <a:r>
              <a:rPr lang="en-US" sz="4800" dirty="0" err="1">
                <a:solidFill>
                  <a:prstClr val="black"/>
                </a:solidFill>
              </a:rPr>
              <a:t>tình</a:t>
            </a:r>
            <a:r>
              <a:rPr lang="en-US" sz="4800" dirty="0">
                <a:solidFill>
                  <a:prstClr val="black"/>
                </a:solidFill>
              </a:rPr>
              <a:t> </a:t>
            </a:r>
            <a:r>
              <a:rPr lang="en-US" sz="4800" dirty="0" err="1">
                <a:solidFill>
                  <a:prstClr val="black"/>
                </a:solidFill>
              </a:rPr>
              <a:t>trạng</a:t>
            </a:r>
            <a:r>
              <a:rPr lang="en-US" sz="4800" dirty="0">
                <a:solidFill>
                  <a:prstClr val="black"/>
                </a:solidFill>
              </a:rPr>
              <a:t> </a:t>
            </a:r>
            <a:r>
              <a:rPr lang="en-US" sz="4800" dirty="0" err="1">
                <a:solidFill>
                  <a:prstClr val="black"/>
                </a:solidFill>
              </a:rPr>
              <a:t>tha</a:t>
            </a:r>
            <a:r>
              <a:rPr lang="en-US" sz="4800" dirty="0">
                <a:solidFill>
                  <a:prstClr val="black"/>
                </a:solidFill>
              </a:rPr>
              <a:t> </a:t>
            </a:r>
            <a:r>
              <a:rPr lang="en-US" sz="4800" dirty="0" err="1">
                <a:solidFill>
                  <a:prstClr val="black"/>
                </a:solidFill>
              </a:rPr>
              <a:t>hoá</a:t>
            </a:r>
            <a:r>
              <a:rPr lang="en-US" sz="4800" dirty="0">
                <a:solidFill>
                  <a:prstClr val="black"/>
                </a:solidFill>
              </a:rPr>
              <a:t> </a:t>
            </a:r>
            <a:r>
              <a:rPr lang="en-US" sz="4800" dirty="0" err="1">
                <a:solidFill>
                  <a:prstClr val="black"/>
                </a:solidFill>
              </a:rPr>
              <a:t>thiêng</a:t>
            </a:r>
            <a:r>
              <a:rPr lang="en-US" sz="4800" dirty="0">
                <a:solidFill>
                  <a:prstClr val="black"/>
                </a:solidFill>
              </a:rPr>
              <a:t> </a:t>
            </a:r>
            <a:r>
              <a:rPr lang="en-US" sz="4800" dirty="0" err="1">
                <a:solidFill>
                  <a:prstClr val="black"/>
                </a:solidFill>
              </a:rPr>
              <a:t>liêng</a:t>
            </a:r>
            <a:r>
              <a:rPr lang="en-US" sz="4800" dirty="0">
                <a:solidFill>
                  <a:prstClr val="black"/>
                </a:solidFill>
              </a:rPr>
              <a:t> </a:t>
            </a:r>
            <a:r>
              <a:rPr lang="en-US" sz="4800" dirty="0" err="1">
                <a:solidFill>
                  <a:prstClr val="black"/>
                </a:solidFill>
              </a:rPr>
              <a:t>và</a:t>
            </a:r>
            <a:r>
              <a:rPr lang="en-US" sz="4800" dirty="0">
                <a:solidFill>
                  <a:prstClr val="black"/>
                </a:solidFill>
              </a:rPr>
              <a:t> </a:t>
            </a:r>
            <a:r>
              <a:rPr lang="en-US" sz="4800" dirty="0" err="1">
                <a:solidFill>
                  <a:prstClr val="black"/>
                </a:solidFill>
              </a:rPr>
              <a:t>tâm</a:t>
            </a:r>
            <a:r>
              <a:rPr lang="en-US" sz="4800" dirty="0">
                <a:solidFill>
                  <a:prstClr val="black"/>
                </a:solidFill>
              </a:rPr>
              <a:t> </a:t>
            </a:r>
            <a:r>
              <a:rPr lang="en-US" sz="4800" dirty="0" err="1">
                <a:solidFill>
                  <a:prstClr val="black"/>
                </a:solidFill>
              </a:rPr>
              <a:t>tình</a:t>
            </a:r>
            <a:r>
              <a:rPr lang="en-US" sz="4800" dirty="0">
                <a:solidFill>
                  <a:prstClr val="black"/>
                </a:solidFill>
              </a:rPr>
              <a:t> </a:t>
            </a:r>
            <a:r>
              <a:rPr lang="en-US" sz="4800" dirty="0" err="1">
                <a:solidFill>
                  <a:prstClr val="black"/>
                </a:solidFill>
              </a:rPr>
              <a:t>sợ</a:t>
            </a:r>
            <a:r>
              <a:rPr lang="en-US" sz="4800" dirty="0">
                <a:solidFill>
                  <a:prstClr val="black"/>
                </a:solidFill>
              </a:rPr>
              <a:t> </a:t>
            </a:r>
            <a:r>
              <a:rPr lang="en-US" sz="4800" dirty="0" err="1">
                <a:solidFill>
                  <a:prstClr val="black"/>
                </a:solidFill>
              </a:rPr>
              <a:t>hãi</a:t>
            </a:r>
            <a:r>
              <a:rPr lang="en-US" sz="4800" dirty="0">
                <a:solidFill>
                  <a:prstClr val="black"/>
                </a:solidFill>
              </a:rPr>
              <a:t>.</a:t>
            </a:r>
          </a:p>
          <a:p>
            <a:pPr marL="685800" indent="-685800" algn="just">
              <a:lnSpc>
                <a:spcPct val="100000"/>
              </a:lnSpc>
              <a:buFont typeface="Wingdings" panose="05000000000000000000" pitchFamily="2" charset="2"/>
              <a:buChar char="§"/>
            </a:pPr>
            <a:r>
              <a:rPr lang="en-US" sz="4800" dirty="0">
                <a:solidFill>
                  <a:prstClr val="black"/>
                </a:solidFill>
              </a:rPr>
              <a:t>ĐG </a:t>
            </a:r>
            <a:r>
              <a:rPr lang="en-US" sz="4800" dirty="0" err="1">
                <a:solidFill>
                  <a:prstClr val="black"/>
                </a:solidFill>
              </a:rPr>
              <a:t>trục</a:t>
            </a:r>
            <a:r>
              <a:rPr lang="en-US" sz="4800" dirty="0">
                <a:solidFill>
                  <a:prstClr val="black"/>
                </a:solidFill>
              </a:rPr>
              <a:t> </a:t>
            </a:r>
            <a:r>
              <a:rPr lang="en-US" sz="4800" dirty="0" err="1">
                <a:solidFill>
                  <a:prstClr val="black"/>
                </a:solidFill>
              </a:rPr>
              <a:t>xuất</a:t>
            </a:r>
            <a:r>
              <a:rPr lang="en-US" sz="4800" dirty="0">
                <a:solidFill>
                  <a:prstClr val="black"/>
                </a:solidFill>
              </a:rPr>
              <a:t> </a:t>
            </a:r>
            <a:r>
              <a:rPr lang="en-US" sz="4800" dirty="0" err="1">
                <a:solidFill>
                  <a:prstClr val="black"/>
                </a:solidFill>
              </a:rPr>
              <a:t>đàn</a:t>
            </a:r>
            <a:r>
              <a:rPr lang="en-US" sz="4800" dirty="0">
                <a:solidFill>
                  <a:prstClr val="black"/>
                </a:solidFill>
              </a:rPr>
              <a:t> </a:t>
            </a:r>
            <a:r>
              <a:rPr lang="en-US" sz="4800" dirty="0" err="1">
                <a:solidFill>
                  <a:prstClr val="black"/>
                </a:solidFill>
              </a:rPr>
              <a:t>quỷ</a:t>
            </a:r>
            <a:r>
              <a:rPr lang="en-US" sz="4800" dirty="0">
                <a:solidFill>
                  <a:prstClr val="black"/>
                </a:solidFill>
              </a:rPr>
              <a:t> ra </a:t>
            </a:r>
            <a:r>
              <a:rPr lang="en-US" sz="4800" dirty="0" err="1">
                <a:solidFill>
                  <a:prstClr val="black"/>
                </a:solidFill>
              </a:rPr>
              <a:t>khỏi</a:t>
            </a:r>
            <a:r>
              <a:rPr lang="en-US" sz="4800" dirty="0">
                <a:solidFill>
                  <a:prstClr val="black"/>
                </a:solidFill>
              </a:rPr>
              <a:t> </a:t>
            </a:r>
            <a:r>
              <a:rPr lang="en-US" sz="4800" dirty="0" err="1">
                <a:solidFill>
                  <a:prstClr val="black"/>
                </a:solidFill>
              </a:rPr>
              <a:t>người</a:t>
            </a:r>
            <a:r>
              <a:rPr lang="en-US" sz="4800" dirty="0">
                <a:solidFill>
                  <a:prstClr val="black"/>
                </a:solidFill>
              </a:rPr>
              <a:t> </a:t>
            </a:r>
            <a:r>
              <a:rPr lang="en-US" sz="4800" dirty="0" err="1">
                <a:solidFill>
                  <a:prstClr val="black"/>
                </a:solidFill>
              </a:rPr>
              <a:t>bị</a:t>
            </a:r>
            <a:r>
              <a:rPr lang="en-US" sz="4800" dirty="0">
                <a:solidFill>
                  <a:prstClr val="black"/>
                </a:solidFill>
              </a:rPr>
              <a:t> </a:t>
            </a:r>
            <a:r>
              <a:rPr lang="en-US" sz="4800" dirty="0" err="1">
                <a:solidFill>
                  <a:prstClr val="black"/>
                </a:solidFill>
              </a:rPr>
              <a:t>quỷ</a:t>
            </a:r>
            <a:r>
              <a:rPr lang="en-US" sz="4800" dirty="0">
                <a:solidFill>
                  <a:prstClr val="black"/>
                </a:solidFill>
              </a:rPr>
              <a:t> </a:t>
            </a:r>
            <a:r>
              <a:rPr lang="en-US" sz="4800" dirty="0" err="1">
                <a:solidFill>
                  <a:prstClr val="black"/>
                </a:solidFill>
              </a:rPr>
              <a:t>ám</a:t>
            </a:r>
            <a:endParaRPr lang="en-US" sz="4800" dirty="0">
              <a:solidFill>
                <a:prstClr val="black"/>
              </a:solidFill>
            </a:endParaRPr>
          </a:p>
        </p:txBody>
      </p:sp>
    </p:spTree>
    <p:extLst>
      <p:ext uri="{BB962C8B-B14F-4D97-AF65-F5344CB8AC3E}">
        <p14:creationId xmlns:p14="http://schemas.microsoft.com/office/powerpoint/2010/main" val="427441467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l">
              <a:lnSpc>
                <a:spcPct val="100000"/>
              </a:lnSpc>
              <a:spcBef>
                <a:spcPts val="750"/>
              </a:spcBef>
              <a:spcAft>
                <a:spcPts val="750"/>
              </a:spcAft>
              <a:buNone/>
            </a:pPr>
            <a:r>
              <a:rPr lang="en-US" sz="40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9/.</a:t>
            </a:r>
            <a:r>
              <a:rPr lang="en-US" sz="40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N</a:t>
            </a:r>
            <a:r>
              <a:rPr lang="en-US" sz="40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gười</a:t>
            </a:r>
            <a:r>
              <a:rPr lang="en-US" sz="40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bị rong </a:t>
            </a:r>
            <a:r>
              <a:rPr lang="en-US" sz="40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huyết</a:t>
            </a:r>
            <a:r>
              <a:rPr lang="en-US" sz="40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0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40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con gái </a:t>
            </a:r>
            <a:r>
              <a:rPr lang="en-US" sz="40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ông</a:t>
            </a:r>
            <a:r>
              <a:rPr lang="en-US" sz="40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Gia-</a:t>
            </a:r>
            <a:r>
              <a:rPr lang="en-US" sz="40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ia</a:t>
            </a:r>
            <a:r>
              <a:rPr lang="en-US" sz="40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(Lc 8,40-56)</a:t>
            </a:r>
            <a:endParaRPr lang="en-US" sz="40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lnSpc>
                <a:spcPct val="100000"/>
              </a:lnSpc>
              <a:spcBef>
                <a:spcPts val="750"/>
              </a:spcBef>
              <a:buNone/>
            </a:pPr>
            <a:r>
              <a:rPr lang="en-US" sz="4400" baseline="30000" dirty="0">
                <a:solidFill>
                  <a:srgbClr val="FF0000"/>
                </a:solidFill>
                <a:effectLst/>
                <a:latin typeface="Times New Roman" panose="02020603050405020304" pitchFamily="18" charset="0"/>
                <a:ea typeface="Times New Roman" panose="02020603050405020304" pitchFamily="18" charset="0"/>
              </a:rPr>
              <a:t>40</a:t>
            </a:r>
            <a:r>
              <a:rPr lang="en-US" sz="4400" dirty="0">
                <a:solidFill>
                  <a:srgbClr val="333333"/>
                </a:solidFill>
                <a:effectLst/>
                <a:latin typeface="Times New Roman" panose="02020603050405020304" pitchFamily="18" charset="0"/>
                <a:ea typeface="Times New Roman" panose="02020603050405020304" pitchFamily="18" charset="0"/>
              </a:rPr>
              <a:t>Khi Đức Giê-su trở về thì đám đông tiếp đón, vì ai </a:t>
            </a:r>
            <a:r>
              <a:rPr lang="en-US" sz="4400" dirty="0" err="1">
                <a:solidFill>
                  <a:srgbClr val="333333"/>
                </a:solidFill>
                <a:effectLst/>
                <a:latin typeface="Times New Roman" panose="02020603050405020304" pitchFamily="18" charset="0"/>
                <a:ea typeface="Times New Roman" panose="02020603050405020304" pitchFamily="18" charset="0"/>
              </a:rPr>
              <a:t>ai</a:t>
            </a:r>
            <a:r>
              <a:rPr lang="en-US" sz="4400" dirty="0">
                <a:solidFill>
                  <a:srgbClr val="333333"/>
                </a:solidFill>
                <a:effectLst/>
                <a:latin typeface="Times New Roman" panose="02020603050405020304" pitchFamily="18" charset="0"/>
                <a:ea typeface="Times New Roman" panose="02020603050405020304" pitchFamily="18" charset="0"/>
              </a:rPr>
              <a:t> cũng đợi chờ Người. </a:t>
            </a:r>
            <a:r>
              <a:rPr lang="en-US" sz="4400" baseline="30000" dirty="0">
                <a:solidFill>
                  <a:srgbClr val="FF0000"/>
                </a:solidFill>
                <a:effectLst/>
                <a:latin typeface="Times New Roman" panose="02020603050405020304" pitchFamily="18" charset="0"/>
                <a:ea typeface="Times New Roman" panose="02020603050405020304" pitchFamily="18" charset="0"/>
              </a:rPr>
              <a:t>41</a:t>
            </a:r>
            <a:r>
              <a:rPr lang="en-US" sz="4400" dirty="0">
                <a:solidFill>
                  <a:srgbClr val="333333"/>
                </a:solidFill>
                <a:effectLst/>
                <a:latin typeface="Times New Roman" panose="02020603050405020304" pitchFamily="18" charset="0"/>
                <a:ea typeface="Times New Roman" panose="02020603050405020304" pitchFamily="18" charset="0"/>
              </a:rPr>
              <a:t>Bỗng có một người tên là Gia-</a:t>
            </a:r>
            <a:r>
              <a:rPr lang="en-US" sz="4400" dirty="0" err="1">
                <a:solidFill>
                  <a:srgbClr val="333333"/>
                </a:solidFill>
                <a:effectLst/>
                <a:latin typeface="Times New Roman" panose="02020603050405020304" pitchFamily="18" charset="0"/>
                <a:ea typeface="Times New Roman" panose="02020603050405020304" pitchFamily="18" charset="0"/>
              </a:rPr>
              <a:t>ia</a:t>
            </a:r>
            <a:r>
              <a:rPr lang="en-US" sz="4400" dirty="0">
                <a:solidFill>
                  <a:srgbClr val="333333"/>
                </a:solidFill>
                <a:effectLst/>
                <a:latin typeface="Times New Roman" panose="02020603050405020304" pitchFamily="18" charset="0"/>
                <a:ea typeface="Times New Roman" panose="02020603050405020304" pitchFamily="18" charset="0"/>
              </a:rPr>
              <a:t> đi tới ; ông là trưởng hội đường. Ông sụp xuống dưới chân Đức Giê-su, nài xin Người vào nhà ông, </a:t>
            </a:r>
            <a:r>
              <a:rPr lang="en-US" sz="4400" baseline="30000" dirty="0">
                <a:solidFill>
                  <a:srgbClr val="FF0000"/>
                </a:solidFill>
                <a:effectLst/>
                <a:latin typeface="Times New Roman" panose="02020603050405020304" pitchFamily="18" charset="0"/>
                <a:ea typeface="Times New Roman" panose="02020603050405020304" pitchFamily="18" charset="0"/>
              </a:rPr>
              <a:t>42</a:t>
            </a:r>
            <a:r>
              <a:rPr lang="en-US" sz="4400" dirty="0">
                <a:solidFill>
                  <a:srgbClr val="333333"/>
                </a:solidFill>
                <a:effectLst/>
                <a:latin typeface="Times New Roman" panose="02020603050405020304" pitchFamily="18" charset="0"/>
                <a:ea typeface="Times New Roman" panose="02020603050405020304" pitchFamily="18" charset="0"/>
              </a:rPr>
              <a:t>vì ông có một đứa con gái duy nhất độ mười hai tuổi, mà nó lại sắp chết. Trong khi Người đi, đám đông dân chúng chen lấn làm Người nghẹt thở.</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2418004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buNone/>
            </a:pPr>
            <a:r>
              <a:rPr lang="en-US" sz="4400" baseline="30000" dirty="0">
                <a:solidFill>
                  <a:srgbClr val="FF0000"/>
                </a:solidFill>
                <a:effectLst/>
                <a:latin typeface="Times New Roman" panose="02020603050405020304" pitchFamily="18" charset="0"/>
                <a:ea typeface="Times New Roman" panose="02020603050405020304" pitchFamily="18" charset="0"/>
              </a:rPr>
              <a:t>43</a:t>
            </a:r>
            <a:r>
              <a:rPr lang="en-US" sz="4400" dirty="0">
                <a:solidFill>
                  <a:srgbClr val="333333"/>
                </a:solidFill>
                <a:effectLst/>
                <a:latin typeface="Times New Roman" panose="02020603050405020304" pitchFamily="18" charset="0"/>
                <a:ea typeface="Times New Roman" panose="02020603050405020304" pitchFamily="18" charset="0"/>
              </a:rPr>
              <a:t>Có một bà kia bị rong huyết đã mười hai năm, không ai có thể chữa được. </a:t>
            </a:r>
            <a:r>
              <a:rPr lang="en-US" sz="4400" baseline="30000" dirty="0">
                <a:solidFill>
                  <a:srgbClr val="FF0000"/>
                </a:solidFill>
                <a:effectLst/>
                <a:latin typeface="Times New Roman" panose="02020603050405020304" pitchFamily="18" charset="0"/>
                <a:ea typeface="Times New Roman" panose="02020603050405020304" pitchFamily="18" charset="0"/>
              </a:rPr>
              <a:t>44</a:t>
            </a:r>
            <a:r>
              <a:rPr lang="en-US" sz="4400" dirty="0">
                <a:solidFill>
                  <a:srgbClr val="333333"/>
                </a:solidFill>
                <a:effectLst/>
                <a:latin typeface="Times New Roman" panose="02020603050405020304" pitchFamily="18" charset="0"/>
                <a:ea typeface="Times New Roman" panose="02020603050405020304" pitchFamily="18" charset="0"/>
              </a:rPr>
              <a:t>Bà tiến đến phía sau Người và sờ vào tua áo của Người . Tức khắc, máu ngừng chảy. </a:t>
            </a:r>
            <a:r>
              <a:rPr lang="en-US" sz="4400" baseline="30000" dirty="0">
                <a:solidFill>
                  <a:srgbClr val="FF0000"/>
                </a:solidFill>
                <a:effectLst/>
                <a:latin typeface="Times New Roman" panose="02020603050405020304" pitchFamily="18" charset="0"/>
                <a:ea typeface="Times New Roman" panose="02020603050405020304" pitchFamily="18" charset="0"/>
              </a:rPr>
              <a:t>45</a:t>
            </a:r>
            <a:r>
              <a:rPr lang="en-US" sz="4400" dirty="0">
                <a:solidFill>
                  <a:srgbClr val="333333"/>
                </a:solidFill>
                <a:effectLst/>
                <a:latin typeface="Times New Roman" panose="02020603050405020304" pitchFamily="18" charset="0"/>
                <a:ea typeface="Times New Roman" panose="02020603050405020304" pitchFamily="18" charset="0"/>
              </a:rPr>
              <a:t>Đức Giê-su hỏi : “Ai là người đã sờ vào tôi ?” Mọi người đều chối, nên ông Phê-rô nói : “Thưa Thầy, đám đông xô đẩy, chen lấn Thầy đấy!” </a:t>
            </a:r>
            <a:r>
              <a:rPr lang="en-US" sz="4400" baseline="30000" dirty="0">
                <a:solidFill>
                  <a:srgbClr val="FF0000"/>
                </a:solidFill>
                <a:effectLst/>
                <a:latin typeface="Times New Roman" panose="02020603050405020304" pitchFamily="18" charset="0"/>
                <a:ea typeface="Times New Roman" panose="02020603050405020304" pitchFamily="18" charset="0"/>
              </a:rPr>
              <a:t>46</a:t>
            </a:r>
            <a:r>
              <a:rPr lang="en-US" sz="4400" dirty="0">
                <a:solidFill>
                  <a:srgbClr val="333333"/>
                </a:solidFill>
                <a:effectLst/>
                <a:latin typeface="Times New Roman" panose="02020603050405020304" pitchFamily="18" charset="0"/>
                <a:ea typeface="Times New Roman" panose="02020603050405020304" pitchFamily="18" charset="0"/>
              </a:rPr>
              <a:t>Nhưng Đức Giê-su nói : “Có người đã đụng vào Thầy, vì Thầy biết có một năng lực tự nơi Thầy phát ra.” </a:t>
            </a:r>
            <a:endParaRPr lang="en-US" sz="4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4103536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0" y="1052162"/>
            <a:ext cx="4507606" cy="5805836"/>
          </a:xfrm>
          <a:prstGeom prst="roundRect">
            <a:avLst/>
          </a:prstGeom>
          <a:solidFill>
            <a:srgbClr val="00B0F0"/>
          </a:solidFill>
          <a:scene3d>
            <a:camera prst="orthographicFront"/>
            <a:lightRig rig="threePt" dir="t"/>
          </a:scene3d>
          <a:sp3d>
            <a:bevelT w="165100" prst="coolSlant"/>
          </a:sp3d>
        </p:spPr>
        <p:txBody>
          <a:bodyPr vert="horz" lIns="91440" tIns="45720" rIns="91440" bIns="45720" rtlCol="0" anchor="ct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buFont typeface="Wingdings" panose="05000000000000000000" pitchFamily="2" charset="2"/>
              <a:buChar char="v"/>
            </a:pPr>
            <a:r>
              <a:rPr lang="en-US" sz="3600" b="1" dirty="0" err="1">
                <a:solidFill>
                  <a:prstClr val="black"/>
                </a:solidFill>
              </a:rPr>
              <a:t>Người</a:t>
            </a:r>
            <a:r>
              <a:rPr lang="en-US" sz="3600" b="1" dirty="0">
                <a:solidFill>
                  <a:prstClr val="black"/>
                </a:solidFill>
              </a:rPr>
              <a:t> </a:t>
            </a:r>
            <a:r>
              <a:rPr lang="en-US" sz="3600" b="1" dirty="0" err="1">
                <a:solidFill>
                  <a:prstClr val="black"/>
                </a:solidFill>
              </a:rPr>
              <a:t>bị</a:t>
            </a:r>
            <a:r>
              <a:rPr lang="en-US" sz="3600" b="1" dirty="0">
                <a:solidFill>
                  <a:prstClr val="black"/>
                </a:solidFill>
              </a:rPr>
              <a:t> </a:t>
            </a:r>
            <a:r>
              <a:rPr lang="en-US" sz="3600" b="1" dirty="0" err="1">
                <a:solidFill>
                  <a:prstClr val="black"/>
                </a:solidFill>
              </a:rPr>
              <a:t>rong</a:t>
            </a:r>
            <a:r>
              <a:rPr lang="en-US" sz="3600" b="1" dirty="0">
                <a:solidFill>
                  <a:prstClr val="black"/>
                </a:solidFill>
              </a:rPr>
              <a:t> </a:t>
            </a:r>
            <a:r>
              <a:rPr lang="en-US" sz="3600" b="1" dirty="0" err="1">
                <a:solidFill>
                  <a:prstClr val="black"/>
                </a:solidFill>
              </a:rPr>
              <a:t>huyết</a:t>
            </a:r>
            <a:endParaRPr lang="en-US" sz="3600" b="1" dirty="0">
              <a:solidFill>
                <a:prstClr val="black"/>
              </a:solidFill>
            </a:endParaRPr>
          </a:p>
          <a:p>
            <a:pPr algn="just"/>
            <a:r>
              <a:rPr lang="en-US" sz="3600" dirty="0">
                <a:solidFill>
                  <a:prstClr val="black"/>
                </a:solidFill>
              </a:rPr>
              <a:t>- </a:t>
            </a:r>
            <a:r>
              <a:rPr lang="en-US" sz="3600" dirty="0" err="1">
                <a:solidFill>
                  <a:prstClr val="black"/>
                </a:solidFill>
              </a:rPr>
              <a:t>Tại</a:t>
            </a:r>
            <a:r>
              <a:rPr lang="en-US" sz="3600" dirty="0">
                <a:solidFill>
                  <a:prstClr val="black"/>
                </a:solidFill>
              </a:rPr>
              <a:t> </a:t>
            </a:r>
            <a:r>
              <a:rPr lang="en-US" sz="3600" dirty="0" err="1">
                <a:solidFill>
                  <a:prstClr val="black"/>
                </a:solidFill>
              </a:rPr>
              <a:t>sao</a:t>
            </a:r>
            <a:r>
              <a:rPr lang="en-US" sz="3600" dirty="0">
                <a:solidFill>
                  <a:prstClr val="black"/>
                </a:solidFill>
              </a:rPr>
              <a:t> </a:t>
            </a:r>
            <a:r>
              <a:rPr lang="en-US" sz="3600" dirty="0" err="1">
                <a:solidFill>
                  <a:prstClr val="black"/>
                </a:solidFill>
              </a:rPr>
              <a:t>bà</a:t>
            </a:r>
            <a:r>
              <a:rPr lang="en-US" sz="3600" dirty="0">
                <a:solidFill>
                  <a:prstClr val="black"/>
                </a:solidFill>
              </a:rPr>
              <a:t> </a:t>
            </a:r>
            <a:r>
              <a:rPr lang="en-US" sz="3600" dirty="0" err="1">
                <a:solidFill>
                  <a:prstClr val="black"/>
                </a:solidFill>
              </a:rPr>
              <a:t>này</a:t>
            </a:r>
            <a:r>
              <a:rPr lang="en-US" sz="3600" dirty="0">
                <a:solidFill>
                  <a:prstClr val="black"/>
                </a:solidFill>
              </a:rPr>
              <a:t> </a:t>
            </a:r>
            <a:r>
              <a:rPr lang="en-US" sz="3600" dirty="0" err="1">
                <a:solidFill>
                  <a:prstClr val="black"/>
                </a:solidFill>
              </a:rPr>
              <a:t>không</a:t>
            </a:r>
            <a:r>
              <a:rPr lang="en-US" sz="3600" dirty="0">
                <a:solidFill>
                  <a:prstClr val="black"/>
                </a:solidFill>
              </a:rPr>
              <a:t> </a:t>
            </a:r>
            <a:r>
              <a:rPr lang="en-US" sz="3600" dirty="0" err="1">
                <a:solidFill>
                  <a:prstClr val="black"/>
                </a:solidFill>
              </a:rPr>
              <a:t>dám</a:t>
            </a:r>
            <a:r>
              <a:rPr lang="en-US" sz="3600" dirty="0">
                <a:solidFill>
                  <a:prstClr val="black"/>
                </a:solidFill>
              </a:rPr>
              <a:t> </a:t>
            </a:r>
            <a:r>
              <a:rPr lang="en-US" sz="3600" dirty="0" err="1">
                <a:solidFill>
                  <a:prstClr val="black"/>
                </a:solidFill>
              </a:rPr>
              <a:t>công</a:t>
            </a:r>
            <a:r>
              <a:rPr lang="en-US" sz="3600" dirty="0">
                <a:solidFill>
                  <a:prstClr val="black"/>
                </a:solidFill>
              </a:rPr>
              <a:t> </a:t>
            </a:r>
            <a:r>
              <a:rPr lang="en-US" sz="3600" dirty="0" err="1">
                <a:solidFill>
                  <a:prstClr val="black"/>
                </a:solidFill>
              </a:rPr>
              <a:t>khai</a:t>
            </a:r>
            <a:r>
              <a:rPr lang="en-US" sz="3600" dirty="0">
                <a:solidFill>
                  <a:prstClr val="black"/>
                </a:solidFill>
              </a:rPr>
              <a:t> </a:t>
            </a:r>
            <a:r>
              <a:rPr lang="en-US" sz="3600" dirty="0" err="1">
                <a:solidFill>
                  <a:prstClr val="black"/>
                </a:solidFill>
              </a:rPr>
              <a:t>xin</a:t>
            </a:r>
            <a:r>
              <a:rPr lang="en-US" sz="3600" dirty="0">
                <a:solidFill>
                  <a:prstClr val="black"/>
                </a:solidFill>
              </a:rPr>
              <a:t> ĐG </a:t>
            </a:r>
            <a:r>
              <a:rPr lang="en-US" sz="3600" dirty="0" err="1">
                <a:solidFill>
                  <a:prstClr val="black"/>
                </a:solidFill>
              </a:rPr>
              <a:t>chữa</a:t>
            </a:r>
            <a:r>
              <a:rPr lang="en-US" sz="3600" dirty="0">
                <a:solidFill>
                  <a:prstClr val="black"/>
                </a:solidFill>
              </a:rPr>
              <a:t> </a:t>
            </a:r>
            <a:r>
              <a:rPr lang="en-US" sz="3600" dirty="0" err="1">
                <a:solidFill>
                  <a:prstClr val="black"/>
                </a:solidFill>
              </a:rPr>
              <a:t>trị</a:t>
            </a:r>
            <a:r>
              <a:rPr lang="en-US" sz="3600" dirty="0">
                <a:solidFill>
                  <a:prstClr val="black"/>
                </a:solidFill>
              </a:rPr>
              <a:t>? </a:t>
            </a:r>
            <a:r>
              <a:rPr lang="en-US" sz="3600" dirty="0" err="1">
                <a:solidFill>
                  <a:prstClr val="black"/>
                </a:solidFill>
              </a:rPr>
              <a:t>Vì</a:t>
            </a:r>
            <a:r>
              <a:rPr lang="en-US" sz="3600" dirty="0">
                <a:solidFill>
                  <a:prstClr val="black"/>
                </a:solidFill>
              </a:rPr>
              <a:t> </a:t>
            </a:r>
            <a:r>
              <a:rPr lang="en-US" sz="3600" dirty="0" err="1">
                <a:solidFill>
                  <a:prstClr val="black"/>
                </a:solidFill>
              </a:rPr>
              <a:t>theo</a:t>
            </a:r>
            <a:r>
              <a:rPr lang="en-US" sz="3600" dirty="0">
                <a:solidFill>
                  <a:prstClr val="black"/>
                </a:solidFill>
              </a:rPr>
              <a:t> </a:t>
            </a:r>
            <a:r>
              <a:rPr lang="en-US" sz="3600" dirty="0" err="1">
                <a:solidFill>
                  <a:prstClr val="black"/>
                </a:solidFill>
              </a:rPr>
              <a:t>luật</a:t>
            </a:r>
            <a:r>
              <a:rPr lang="en-US" sz="3600" dirty="0">
                <a:solidFill>
                  <a:prstClr val="black"/>
                </a:solidFill>
              </a:rPr>
              <a:t> </a:t>
            </a:r>
            <a:r>
              <a:rPr lang="en-US" sz="3600" dirty="0" err="1">
                <a:solidFill>
                  <a:prstClr val="black"/>
                </a:solidFill>
              </a:rPr>
              <a:t>Mô-sê</a:t>
            </a:r>
            <a:r>
              <a:rPr lang="en-US" sz="3600" dirty="0">
                <a:solidFill>
                  <a:prstClr val="black"/>
                </a:solidFill>
              </a:rPr>
              <a:t> </a:t>
            </a:r>
            <a:r>
              <a:rPr lang="en-US" sz="3600" b="1" i="1" dirty="0">
                <a:solidFill>
                  <a:srgbClr val="5D2884"/>
                </a:solidFill>
              </a:rPr>
              <a:t>(</a:t>
            </a:r>
            <a:r>
              <a:rPr lang="en-US" sz="3600" b="1" i="1" dirty="0" err="1">
                <a:solidFill>
                  <a:srgbClr val="5D2884"/>
                </a:solidFill>
              </a:rPr>
              <a:t>xem</a:t>
            </a:r>
            <a:r>
              <a:rPr lang="en-US" sz="3600" b="1" i="1" dirty="0">
                <a:solidFill>
                  <a:srgbClr val="5D2884"/>
                </a:solidFill>
              </a:rPr>
              <a:t> </a:t>
            </a:r>
            <a:r>
              <a:rPr lang="en-US" sz="3600" b="1" i="1" dirty="0" err="1">
                <a:solidFill>
                  <a:srgbClr val="5D2884"/>
                </a:solidFill>
              </a:rPr>
              <a:t>Lv</a:t>
            </a:r>
            <a:r>
              <a:rPr lang="en-US" sz="3600" b="1" i="1" dirty="0">
                <a:solidFill>
                  <a:srgbClr val="5D2884"/>
                </a:solidFill>
              </a:rPr>
              <a:t> 15, 19.25-30)</a:t>
            </a:r>
          </a:p>
          <a:p>
            <a:pPr algn="just"/>
            <a:r>
              <a:rPr lang="en-US" sz="3600" dirty="0">
                <a:solidFill>
                  <a:prstClr val="black"/>
                </a:solidFill>
              </a:rPr>
              <a:t>- ĐG </a:t>
            </a:r>
            <a:r>
              <a:rPr lang="en-US" sz="3600" dirty="0" err="1">
                <a:solidFill>
                  <a:prstClr val="black"/>
                </a:solidFill>
              </a:rPr>
              <a:t>biết</a:t>
            </a:r>
            <a:r>
              <a:rPr lang="en-US" sz="3600" dirty="0">
                <a:solidFill>
                  <a:prstClr val="black"/>
                </a:solidFill>
              </a:rPr>
              <a:t> </a:t>
            </a:r>
            <a:r>
              <a:rPr lang="en-US" sz="3600" dirty="0" err="1">
                <a:solidFill>
                  <a:prstClr val="black"/>
                </a:solidFill>
              </a:rPr>
              <a:t>rõ</a:t>
            </a:r>
            <a:r>
              <a:rPr lang="en-US" sz="3600" dirty="0">
                <a:solidFill>
                  <a:prstClr val="black"/>
                </a:solidFill>
              </a:rPr>
              <a:t> </a:t>
            </a:r>
            <a:r>
              <a:rPr lang="en-US" sz="3600" dirty="0" err="1">
                <a:solidFill>
                  <a:prstClr val="black"/>
                </a:solidFill>
              </a:rPr>
              <a:t>điều</a:t>
            </a:r>
            <a:r>
              <a:rPr lang="en-US" sz="3600" dirty="0">
                <a:solidFill>
                  <a:prstClr val="black"/>
                </a:solidFill>
              </a:rPr>
              <a:t> </a:t>
            </a:r>
            <a:r>
              <a:rPr lang="en-US" sz="3600" dirty="0" err="1">
                <a:solidFill>
                  <a:prstClr val="black"/>
                </a:solidFill>
              </a:rPr>
              <a:t>đó</a:t>
            </a:r>
            <a:r>
              <a:rPr lang="en-US" sz="3600" dirty="0">
                <a:solidFill>
                  <a:prstClr val="black"/>
                </a:solidFill>
              </a:rPr>
              <a:t>, </a:t>
            </a:r>
            <a:r>
              <a:rPr lang="en-US" sz="3600" dirty="0" err="1">
                <a:solidFill>
                  <a:prstClr val="black"/>
                </a:solidFill>
              </a:rPr>
              <a:t>Ngài</a:t>
            </a:r>
            <a:r>
              <a:rPr lang="en-US" sz="3600" dirty="0">
                <a:solidFill>
                  <a:prstClr val="black"/>
                </a:solidFill>
              </a:rPr>
              <a:t> </a:t>
            </a:r>
            <a:r>
              <a:rPr lang="en-US" sz="3600" dirty="0" err="1">
                <a:solidFill>
                  <a:prstClr val="black"/>
                </a:solidFill>
              </a:rPr>
              <a:t>lên</a:t>
            </a:r>
            <a:r>
              <a:rPr lang="en-US" sz="3600" dirty="0">
                <a:solidFill>
                  <a:prstClr val="black"/>
                </a:solidFill>
              </a:rPr>
              <a:t> </a:t>
            </a:r>
            <a:r>
              <a:rPr lang="en-US" sz="3600" dirty="0" err="1">
                <a:solidFill>
                  <a:prstClr val="black"/>
                </a:solidFill>
              </a:rPr>
              <a:t>tiếng</a:t>
            </a:r>
            <a:r>
              <a:rPr lang="en-US" sz="3600" dirty="0">
                <a:solidFill>
                  <a:prstClr val="black"/>
                </a:solidFill>
              </a:rPr>
              <a:t> </a:t>
            </a:r>
            <a:r>
              <a:rPr lang="en-US" sz="3600" dirty="0" err="1">
                <a:solidFill>
                  <a:prstClr val="black"/>
                </a:solidFill>
              </a:rPr>
              <a:t>hỏi</a:t>
            </a:r>
            <a:r>
              <a:rPr lang="en-US" sz="3600" dirty="0">
                <a:solidFill>
                  <a:prstClr val="black"/>
                </a:solidFill>
              </a:rPr>
              <a:t>.</a:t>
            </a:r>
          </a:p>
          <a:p>
            <a:pPr algn="just"/>
            <a:r>
              <a:rPr lang="en-US" sz="3600" dirty="0">
                <a:solidFill>
                  <a:prstClr val="black"/>
                </a:solidFill>
              </a:rPr>
              <a:t>- </a:t>
            </a:r>
            <a:r>
              <a:rPr lang="en-US" sz="3600" dirty="0" err="1">
                <a:solidFill>
                  <a:prstClr val="black"/>
                </a:solidFill>
              </a:rPr>
              <a:t>Lời</a:t>
            </a:r>
            <a:r>
              <a:rPr lang="en-US" sz="3600" dirty="0">
                <a:solidFill>
                  <a:prstClr val="black"/>
                </a:solidFill>
              </a:rPr>
              <a:t> </a:t>
            </a:r>
            <a:r>
              <a:rPr lang="en-US" sz="3600" dirty="0" err="1">
                <a:solidFill>
                  <a:prstClr val="black"/>
                </a:solidFill>
              </a:rPr>
              <a:t>tuyên</a:t>
            </a:r>
            <a:r>
              <a:rPr lang="en-US" sz="3600" dirty="0">
                <a:solidFill>
                  <a:prstClr val="black"/>
                </a:solidFill>
              </a:rPr>
              <a:t> </a:t>
            </a:r>
            <a:r>
              <a:rPr lang="en-US" sz="3600" dirty="0" err="1">
                <a:solidFill>
                  <a:prstClr val="black"/>
                </a:solidFill>
              </a:rPr>
              <a:t>xưng</a:t>
            </a:r>
            <a:r>
              <a:rPr lang="en-US" sz="3600" dirty="0">
                <a:solidFill>
                  <a:prstClr val="black"/>
                </a:solidFill>
              </a:rPr>
              <a:t> </a:t>
            </a:r>
            <a:r>
              <a:rPr lang="en-US" sz="3600" dirty="0" err="1">
                <a:solidFill>
                  <a:prstClr val="black"/>
                </a:solidFill>
              </a:rPr>
              <a:t>của</a:t>
            </a:r>
            <a:r>
              <a:rPr lang="en-US" sz="3600" dirty="0">
                <a:solidFill>
                  <a:prstClr val="black"/>
                </a:solidFill>
              </a:rPr>
              <a:t> </a:t>
            </a:r>
            <a:r>
              <a:rPr lang="en-US" sz="3600" dirty="0" err="1">
                <a:solidFill>
                  <a:prstClr val="black"/>
                </a:solidFill>
              </a:rPr>
              <a:t>người</a:t>
            </a:r>
            <a:r>
              <a:rPr lang="en-US" sz="3600" dirty="0">
                <a:solidFill>
                  <a:prstClr val="black"/>
                </a:solidFill>
              </a:rPr>
              <a:t> </a:t>
            </a:r>
            <a:r>
              <a:rPr lang="en-US" sz="3600" dirty="0" err="1">
                <a:solidFill>
                  <a:prstClr val="black"/>
                </a:solidFill>
              </a:rPr>
              <a:t>phụ</a:t>
            </a:r>
            <a:r>
              <a:rPr lang="en-US" sz="3600" dirty="0">
                <a:solidFill>
                  <a:prstClr val="black"/>
                </a:solidFill>
              </a:rPr>
              <a:t> </a:t>
            </a:r>
            <a:r>
              <a:rPr lang="en-US" sz="3600" dirty="0" err="1">
                <a:solidFill>
                  <a:prstClr val="black"/>
                </a:solidFill>
              </a:rPr>
              <a:t>nữ</a:t>
            </a:r>
            <a:r>
              <a:rPr lang="en-US" sz="3600" dirty="0">
                <a:solidFill>
                  <a:prstClr val="black"/>
                </a:solidFill>
              </a:rPr>
              <a:t>.</a:t>
            </a:r>
          </a:p>
        </p:txBody>
      </p:sp>
      <p:pic>
        <p:nvPicPr>
          <p:cNvPr id="12290" name="Picture 2" descr="https://farm1.staticflickr.com/454/18571518133_535be333c7_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7606" y="1052162"/>
            <a:ext cx="7684394" cy="5812874"/>
          </a:xfrm>
          <a:prstGeom prst="roundRect">
            <a:avLst/>
          </a:prstGeom>
          <a:noFill/>
          <a:scene3d>
            <a:camera prst="orthographicFront"/>
            <a:lightRig rig="threePt" dir="t"/>
          </a:scene3d>
          <a:sp3d>
            <a:bevelT w="165100" prst="coolSlant"/>
          </a:sp3d>
          <a:extLst>
            <a:ext uri="{909E8E84-426E-40DD-AFC4-6F175D3DCCD1}">
              <a14:hiddenFill xmlns:a14="http://schemas.microsoft.com/office/drawing/2010/main">
                <a:solidFill>
                  <a:srgbClr val="FFFFFF"/>
                </a:solidFill>
              </a14:hiddenFill>
            </a:ext>
          </a:extLst>
        </p:spPr>
      </p:pic>
      <p:sp>
        <p:nvSpPr>
          <p:cNvPr id="4" name="Subtitle 2"/>
          <p:cNvSpPr txBox="1">
            <a:spLocks/>
          </p:cNvSpPr>
          <p:nvPr/>
        </p:nvSpPr>
        <p:spPr>
          <a:xfrm>
            <a:off x="0" y="0"/>
            <a:ext cx="12192000" cy="1052162"/>
          </a:xfrm>
          <a:prstGeom prst="roundRect">
            <a:avLst/>
          </a:prstGeom>
          <a:solidFill>
            <a:schemeClr val="accent6">
              <a:lumMod val="20000"/>
              <a:lumOff val="80000"/>
            </a:schemeClr>
          </a:solidFill>
          <a:scene3d>
            <a:camera prst="orthographicFront"/>
            <a:lightRig rig="threePt" dir="t"/>
          </a:scene3d>
          <a:sp3d>
            <a:bevelT w="165100" prst="coolSlant"/>
          </a:sp3d>
        </p:spPr>
        <p:txBody>
          <a:bodyPr vert="horz" lIns="91440" tIns="45720" rIns="91440" bIns="45720" rtlCol="0" anchor="ctr">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r>
              <a:rPr lang="en-US" sz="3600" b="1">
                <a:solidFill>
                  <a:srgbClr val="70AD47">
                    <a:lumMod val="50000"/>
                  </a:srgbClr>
                </a:solidFill>
              </a:rPr>
              <a:t>9. </a:t>
            </a:r>
            <a:r>
              <a:rPr lang="vi-VN" sz="3600" b="1">
                <a:solidFill>
                  <a:srgbClr val="70AD47">
                    <a:lumMod val="50000"/>
                  </a:srgbClr>
                </a:solidFill>
              </a:rPr>
              <a:t>Đức Giê-su chữa người đàn bà bị băng huyết và cho con gái ông Gia-ia sống lại (Mt 9:18 -26; Mc 5:21 -43 )</a:t>
            </a:r>
          </a:p>
        </p:txBody>
      </p:sp>
    </p:spTree>
    <p:extLst>
      <p:ext uri="{BB962C8B-B14F-4D97-AF65-F5344CB8AC3E}">
        <p14:creationId xmlns:p14="http://schemas.microsoft.com/office/powerpoint/2010/main" val="1954086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12290"/>
                                        </p:tgtEl>
                                        <p:attrNameLst>
                                          <p:attrName>style.visibility</p:attrName>
                                        </p:attrNameLst>
                                      </p:cBhvr>
                                      <p:to>
                                        <p:strVal val="visible"/>
                                      </p:to>
                                    </p:set>
                                    <p:animEffect transition="in" filter="circle(in)">
                                      <p:cBhvr>
                                        <p:cTn id="10" dur="2000"/>
                                        <p:tgtEl>
                                          <p:spTgt spid="12290"/>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fontScale="92500"/>
          </a:bodyPr>
          <a:lstStyle/>
          <a:p>
            <a:pPr marL="0" indent="0" algn="just">
              <a:lnSpc>
                <a:spcPct val="150000"/>
              </a:lnSpc>
              <a:buNone/>
            </a:pPr>
            <a:r>
              <a:rPr lang="en-US" sz="4800" baseline="30000" dirty="0">
                <a:solidFill>
                  <a:srgbClr val="FF0000"/>
                </a:solidFill>
                <a:effectLst/>
                <a:latin typeface="Times New Roman" panose="02020603050405020304" pitchFamily="18" charset="0"/>
                <a:ea typeface="Times New Roman" panose="02020603050405020304" pitchFamily="18" charset="0"/>
              </a:rPr>
              <a:t>47</a:t>
            </a:r>
            <a:r>
              <a:rPr lang="en-US" sz="4800" dirty="0">
                <a:solidFill>
                  <a:srgbClr val="333333"/>
                </a:solidFill>
                <a:effectLst/>
                <a:latin typeface="Times New Roman" panose="02020603050405020304" pitchFamily="18" charset="0"/>
                <a:ea typeface="Times New Roman" panose="02020603050405020304" pitchFamily="18" charset="0"/>
              </a:rPr>
              <a:t>Người đàn bà thấy mình không giữ kín được nữa, thì run rẩy đến phủ phục trước mặt Người, và loan báo trước mặt toàn dân lý do tại sao bà đã đụng vào Đức Giê-su , và bà đã được khỏi bệnh tức khắc như thế nào. </a:t>
            </a:r>
            <a:r>
              <a:rPr lang="en-US" sz="4800" baseline="30000" dirty="0">
                <a:solidFill>
                  <a:srgbClr val="FF0000"/>
                </a:solidFill>
                <a:effectLst/>
                <a:latin typeface="Times New Roman" panose="02020603050405020304" pitchFamily="18" charset="0"/>
                <a:ea typeface="Times New Roman" panose="02020603050405020304" pitchFamily="18" charset="0"/>
              </a:rPr>
              <a:t>48</a:t>
            </a:r>
            <a:r>
              <a:rPr lang="en-US" sz="4800" dirty="0">
                <a:solidFill>
                  <a:srgbClr val="333333"/>
                </a:solidFill>
                <a:effectLst/>
                <a:latin typeface="Times New Roman" panose="02020603050405020304" pitchFamily="18" charset="0"/>
                <a:ea typeface="Times New Roman" panose="02020603050405020304" pitchFamily="18" charset="0"/>
              </a:rPr>
              <a:t>Đức Giê-su nói với bà : “Này con, lòng tin của con đã cứu chữa con. Con hãy đi bình an .”</a:t>
            </a:r>
            <a:endParaRPr lang="en-US" sz="4800" dirty="0"/>
          </a:p>
        </p:txBody>
      </p:sp>
    </p:spTree>
    <p:extLst>
      <p:ext uri="{BB962C8B-B14F-4D97-AF65-F5344CB8AC3E}">
        <p14:creationId xmlns:p14="http://schemas.microsoft.com/office/powerpoint/2010/main" val="980306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l">
              <a:lnSpc>
                <a:spcPct val="107000"/>
              </a:lnSpc>
              <a:spcBef>
                <a:spcPts val="750"/>
              </a:spcBef>
              <a:spcAft>
                <a:spcPts val="750"/>
              </a:spcAft>
              <a:buNone/>
            </a:pP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2/.ĐG cho con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trai</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bà </a:t>
            </a:r>
            <a:r>
              <a:rPr lang="en-US" sz="4400" b="1" i="1" dirty="0" err="1">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goá</a:t>
            </a:r>
            <a:r>
              <a:rPr lang="en-US" sz="4400" b="1" i="1" dirty="0">
                <a:solidFill>
                  <a:srgbClr val="333333"/>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sống</a:t>
            </a:r>
            <a:r>
              <a:rPr lang="en-US" sz="4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4400" b="1" i="1"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4400" b="1" i="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(Lc 7,11-17).</a:t>
            </a:r>
            <a:endParaRPr lang="en-US" sz="4400" b="1" i="1" dirty="0">
              <a:solidFill>
                <a:srgbClr val="2E74B5"/>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0" indent="0" algn="just">
              <a:spcBef>
                <a:spcPts val="750"/>
              </a:spcBef>
              <a:buNone/>
            </a:pPr>
            <a:r>
              <a:rPr lang="en-US" sz="4800" baseline="30000" dirty="0">
                <a:solidFill>
                  <a:srgbClr val="FF0000"/>
                </a:solidFill>
                <a:effectLst/>
                <a:latin typeface="Times New Roman" panose="02020603050405020304" pitchFamily="18" charset="0"/>
                <a:ea typeface="Times New Roman" panose="02020603050405020304" pitchFamily="18" charset="0"/>
              </a:rPr>
              <a:t>11</a:t>
            </a:r>
            <a:r>
              <a:rPr lang="en-US" sz="4800" dirty="0">
                <a:solidFill>
                  <a:srgbClr val="333333"/>
                </a:solidFill>
                <a:effectLst/>
                <a:latin typeface="Times New Roman" panose="02020603050405020304" pitchFamily="18" charset="0"/>
                <a:ea typeface="Times New Roman" panose="02020603050405020304" pitchFamily="18" charset="0"/>
              </a:rPr>
              <a:t>Sau đó, Đức Giê-su đi đến thành kia gọi là Na-in , có các môn đệ và một đám rất đông cùng đi với Người. </a:t>
            </a:r>
            <a:r>
              <a:rPr lang="en-US" sz="4800" baseline="30000" dirty="0">
                <a:solidFill>
                  <a:srgbClr val="FF0000"/>
                </a:solidFill>
                <a:effectLst/>
                <a:latin typeface="Times New Roman" panose="02020603050405020304" pitchFamily="18" charset="0"/>
                <a:ea typeface="Times New Roman" panose="02020603050405020304" pitchFamily="18" charset="0"/>
              </a:rPr>
              <a:t>12</a:t>
            </a:r>
            <a:r>
              <a:rPr lang="en-US" sz="4800" dirty="0">
                <a:solidFill>
                  <a:srgbClr val="333333"/>
                </a:solidFill>
                <a:effectLst/>
                <a:latin typeface="Times New Roman" panose="02020603050405020304" pitchFamily="18" charset="0"/>
                <a:ea typeface="Times New Roman" panose="02020603050405020304" pitchFamily="18" charset="0"/>
              </a:rPr>
              <a:t>Đức Giê-su đến gần cửa thành đang lúc người ta khiêng một người chết đi chôn, người này là con trai duy nhất , và mẹ anh ta lại là một bà goá. Có một đám đông trong thành cùng đi với bà. </a:t>
            </a:r>
            <a:r>
              <a:rPr lang="en-US" sz="4800" baseline="30000" dirty="0">
                <a:solidFill>
                  <a:srgbClr val="FF0000"/>
                </a:solidFill>
                <a:effectLst/>
                <a:latin typeface="Times New Roman" panose="02020603050405020304" pitchFamily="18" charset="0"/>
                <a:ea typeface="Times New Roman" panose="02020603050405020304" pitchFamily="18" charset="0"/>
              </a:rPr>
              <a:t>13</a:t>
            </a:r>
            <a:r>
              <a:rPr lang="en-US" sz="4800" dirty="0">
                <a:solidFill>
                  <a:srgbClr val="333333"/>
                </a:solidFill>
                <a:effectLst/>
                <a:latin typeface="Times New Roman" panose="02020603050405020304" pitchFamily="18" charset="0"/>
                <a:ea typeface="Times New Roman" panose="02020603050405020304" pitchFamily="18" charset="0"/>
              </a:rPr>
              <a:t>Trông thấy bà, Chúa  chạnh lòng thương và nói : “Bà đừng khóc nữa !” </a:t>
            </a:r>
            <a:endParaRPr lang="en-US" sz="4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7911256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1" y="-1"/>
            <a:ext cx="9143999" cy="6857999"/>
          </a:xfrm>
          <a:prstGeom prst="roundRect">
            <a:avLst/>
          </a:prstGeom>
          <a:scene3d>
            <a:camera prst="orthographicFront"/>
            <a:lightRig rig="threePt" dir="t"/>
          </a:scene3d>
          <a:sp3d>
            <a:bevelT prst="relaxedInset"/>
          </a:sp3d>
        </p:spPr>
      </p:pic>
      <p:sp>
        <p:nvSpPr>
          <p:cNvPr id="4" name="Subtitle 2"/>
          <p:cNvSpPr txBox="1">
            <a:spLocks/>
          </p:cNvSpPr>
          <p:nvPr/>
        </p:nvSpPr>
        <p:spPr>
          <a:xfrm>
            <a:off x="0" y="0"/>
            <a:ext cx="3048001" cy="6857999"/>
          </a:xfrm>
          <a:prstGeom prst="roundRect">
            <a:avLst/>
          </a:prstGeom>
          <a:solidFill>
            <a:schemeClr val="accent1">
              <a:lumMod val="40000"/>
              <a:lumOff val="60000"/>
            </a:schemeClr>
          </a:solidFill>
          <a:scene3d>
            <a:camera prst="orthographicFront"/>
            <a:lightRig rig="threePt" dir="t"/>
          </a:scene3d>
          <a:sp3d>
            <a:bevelT prst="relaxedInset"/>
          </a:sp3d>
        </p:spPr>
        <p:txBody>
          <a:bodyPr vert="horz" lIns="91440" tIns="45720" rIns="91440" bIns="45720" rtlCol="0" anchor="ctr">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vi-VN" sz="5400" b="1" i="1">
                <a:solidFill>
                  <a:srgbClr val="002060"/>
                </a:solidFill>
              </a:rPr>
              <a:t>"Này con, lòng tin của con đã cứu chữa con. Con hãy đi bình an."</a:t>
            </a:r>
            <a:endParaRPr lang="en-US" sz="5400" b="1" i="1">
              <a:solidFill>
                <a:srgbClr val="002060"/>
              </a:solidFill>
            </a:endParaRPr>
          </a:p>
        </p:txBody>
      </p:sp>
    </p:spTree>
    <p:extLst>
      <p:ext uri="{BB962C8B-B14F-4D97-AF65-F5344CB8AC3E}">
        <p14:creationId xmlns:p14="http://schemas.microsoft.com/office/powerpoint/2010/main" val="1540653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buNone/>
            </a:pPr>
            <a:r>
              <a:rPr lang="en-US" sz="4800" baseline="30000" dirty="0">
                <a:solidFill>
                  <a:srgbClr val="FF0000"/>
                </a:solidFill>
                <a:effectLst/>
                <a:latin typeface="Times New Roman" panose="02020603050405020304" pitchFamily="18" charset="0"/>
                <a:ea typeface="Times New Roman" panose="02020603050405020304" pitchFamily="18" charset="0"/>
              </a:rPr>
              <a:t>49</a:t>
            </a:r>
            <a:r>
              <a:rPr lang="en-US" sz="4800" dirty="0">
                <a:solidFill>
                  <a:srgbClr val="333333"/>
                </a:solidFill>
                <a:effectLst/>
                <a:latin typeface="Times New Roman" panose="02020603050405020304" pitchFamily="18" charset="0"/>
                <a:ea typeface="Times New Roman" panose="02020603050405020304" pitchFamily="18" charset="0"/>
              </a:rPr>
              <a:t>Đức Giê-su còn đang nói, thì có người từ nhà ông trưởng hội đường đến bảo ông : “Con gái ông chết rồi, đừng làm phiền Thầy nữa!” </a:t>
            </a:r>
            <a:r>
              <a:rPr lang="en-US" sz="4800" baseline="30000" dirty="0">
                <a:solidFill>
                  <a:srgbClr val="FF0000"/>
                </a:solidFill>
                <a:effectLst/>
                <a:latin typeface="Times New Roman" panose="02020603050405020304" pitchFamily="18" charset="0"/>
                <a:ea typeface="Times New Roman" panose="02020603050405020304" pitchFamily="18" charset="0"/>
              </a:rPr>
              <a:t>50</a:t>
            </a:r>
            <a:r>
              <a:rPr lang="en-US" sz="4800" dirty="0">
                <a:solidFill>
                  <a:srgbClr val="333333"/>
                </a:solidFill>
                <a:effectLst/>
                <a:latin typeface="Times New Roman" panose="02020603050405020304" pitchFamily="18" charset="0"/>
                <a:ea typeface="Times New Roman" panose="02020603050405020304" pitchFamily="18" charset="0"/>
              </a:rPr>
              <a:t>Nghe vậy, Đức Giê-su bảo ông trưởng hội đường : “Ông đừng sợ, chỉ cần tin thôi, là con gái ông sẽ được cứu.” </a:t>
            </a:r>
            <a:r>
              <a:rPr lang="en-US" sz="4800" baseline="30000" dirty="0">
                <a:solidFill>
                  <a:srgbClr val="FF0000"/>
                </a:solidFill>
                <a:effectLst/>
                <a:latin typeface="Times New Roman" panose="02020603050405020304" pitchFamily="18" charset="0"/>
                <a:ea typeface="Times New Roman" panose="02020603050405020304" pitchFamily="18" charset="0"/>
              </a:rPr>
              <a:t>51</a:t>
            </a:r>
            <a:r>
              <a:rPr lang="en-US" sz="4800" dirty="0">
                <a:solidFill>
                  <a:srgbClr val="333333"/>
                </a:solidFill>
                <a:effectLst/>
                <a:latin typeface="Times New Roman" panose="02020603050405020304" pitchFamily="18" charset="0"/>
                <a:ea typeface="Times New Roman" panose="02020603050405020304" pitchFamily="18" charset="0"/>
              </a:rPr>
              <a:t>Khi đến nhà, Người không cho ai vào với mình, trừ ông Phê-rô, ông Gio-an, ông Gia-cô-bê và cha mẹ của đứa bé. </a:t>
            </a:r>
            <a:endParaRPr lang="en-US" sz="4800" dirty="0"/>
          </a:p>
        </p:txBody>
      </p:sp>
    </p:spTree>
    <p:extLst>
      <p:ext uri="{BB962C8B-B14F-4D97-AF65-F5344CB8AC3E}">
        <p14:creationId xmlns:p14="http://schemas.microsoft.com/office/powerpoint/2010/main" val="39294199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oundRect">
            <a:avLst/>
          </a:prstGeom>
          <a:scene3d>
            <a:camera prst="orthographicFront"/>
            <a:lightRig rig="threePt" dir="t"/>
          </a:scene3d>
          <a:sp3d>
            <a:bevelT w="165100" prst="coolSlant"/>
          </a:sp3d>
        </p:spPr>
      </p:pic>
      <p:sp>
        <p:nvSpPr>
          <p:cNvPr id="5" name="Subtitle 2"/>
          <p:cNvSpPr txBox="1">
            <a:spLocks/>
          </p:cNvSpPr>
          <p:nvPr/>
        </p:nvSpPr>
        <p:spPr>
          <a:xfrm>
            <a:off x="0" y="6104586"/>
            <a:ext cx="12191999" cy="753414"/>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20000"/>
              </a:lnSpc>
            </a:pPr>
            <a:r>
              <a:rPr lang="vi-VN" sz="4000" b="1" i="1">
                <a:solidFill>
                  <a:srgbClr val="FFFF00"/>
                </a:solidFill>
              </a:rPr>
              <a:t>Ông sụp xuống dưới chân Đức Giê-su, nài xin Người</a:t>
            </a:r>
            <a:endParaRPr lang="en-US" sz="4000" b="1" i="1">
              <a:solidFill>
                <a:srgbClr val="FFFF00"/>
              </a:solidFill>
            </a:endParaRPr>
          </a:p>
        </p:txBody>
      </p:sp>
    </p:spTree>
    <p:extLst>
      <p:ext uri="{BB962C8B-B14F-4D97-AF65-F5344CB8AC3E}">
        <p14:creationId xmlns:p14="http://schemas.microsoft.com/office/powerpoint/2010/main" val="2742187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81A84325-6437-4156-95B2-9B17D9027677}"/>
              </a:ext>
            </a:extLst>
          </p:cNvPr>
          <p:cNvSpPr>
            <a:spLocks noGrp="1"/>
          </p:cNvSpPr>
          <p:nvPr>
            <p:ph idx="1"/>
          </p:nvPr>
        </p:nvSpPr>
        <p:spPr>
          <a:xfrm>
            <a:off x="0" y="0"/>
            <a:ext cx="12192000" cy="6857999"/>
          </a:xfrm>
        </p:spPr>
        <p:txBody>
          <a:bodyPr anchor="ctr">
            <a:normAutofit/>
          </a:bodyPr>
          <a:lstStyle/>
          <a:p>
            <a:pPr marL="0" indent="0" algn="just">
              <a:lnSpc>
                <a:spcPct val="100000"/>
              </a:lnSpc>
              <a:buNone/>
            </a:pPr>
            <a:r>
              <a:rPr lang="en-US" sz="4800" baseline="30000" dirty="0">
                <a:solidFill>
                  <a:srgbClr val="FF0000"/>
                </a:solidFill>
                <a:effectLst/>
                <a:latin typeface="Times New Roman" panose="02020603050405020304" pitchFamily="18" charset="0"/>
                <a:ea typeface="Times New Roman" panose="02020603050405020304" pitchFamily="18" charset="0"/>
              </a:rPr>
              <a:t>52</a:t>
            </a:r>
            <a:r>
              <a:rPr lang="en-US" sz="4800" dirty="0">
                <a:solidFill>
                  <a:srgbClr val="333333"/>
                </a:solidFill>
                <a:effectLst/>
                <a:latin typeface="Times New Roman" panose="02020603050405020304" pitchFamily="18" charset="0"/>
                <a:ea typeface="Times New Roman" panose="02020603050405020304" pitchFamily="18" charset="0"/>
              </a:rPr>
              <a:t>Mọi người đều đấm ngực khóc thương nó. Đức Giê-su nói : “Đừng khóc ! Con bé có chết đâu, nó ngủ đấy !” </a:t>
            </a:r>
            <a:r>
              <a:rPr lang="en-US" sz="4800" baseline="30000" dirty="0">
                <a:solidFill>
                  <a:srgbClr val="FF0000"/>
                </a:solidFill>
                <a:effectLst/>
                <a:latin typeface="Times New Roman" panose="02020603050405020304" pitchFamily="18" charset="0"/>
                <a:ea typeface="Times New Roman" panose="02020603050405020304" pitchFamily="18" charset="0"/>
              </a:rPr>
              <a:t>53</a:t>
            </a:r>
            <a:r>
              <a:rPr lang="en-US" sz="4800" dirty="0">
                <a:solidFill>
                  <a:srgbClr val="333333"/>
                </a:solidFill>
                <a:effectLst/>
                <a:latin typeface="Times New Roman" panose="02020603050405020304" pitchFamily="18" charset="0"/>
                <a:ea typeface="Times New Roman" panose="02020603050405020304" pitchFamily="18" charset="0"/>
              </a:rPr>
              <a:t>Họ chế nhạo Người, vì biết nó đã chết. </a:t>
            </a:r>
            <a:r>
              <a:rPr lang="en-US" sz="4800" baseline="30000" dirty="0">
                <a:solidFill>
                  <a:srgbClr val="FF0000"/>
                </a:solidFill>
                <a:effectLst/>
                <a:latin typeface="Times New Roman" panose="02020603050405020304" pitchFamily="18" charset="0"/>
                <a:ea typeface="Times New Roman" panose="02020603050405020304" pitchFamily="18" charset="0"/>
              </a:rPr>
              <a:t>54</a:t>
            </a:r>
            <a:r>
              <a:rPr lang="en-US" sz="4800" dirty="0">
                <a:solidFill>
                  <a:srgbClr val="333333"/>
                </a:solidFill>
                <a:effectLst/>
                <a:latin typeface="Times New Roman" panose="02020603050405020304" pitchFamily="18" charset="0"/>
                <a:ea typeface="Times New Roman" panose="02020603050405020304" pitchFamily="18" charset="0"/>
              </a:rPr>
              <a:t>Nhưng Người cầm lấy tay nó, lên tiếng gọi : “Này bé, </a:t>
            </a:r>
            <a:r>
              <a:rPr lang="en-US" sz="4800" dirty="0" err="1">
                <a:solidFill>
                  <a:srgbClr val="333333"/>
                </a:solidFill>
                <a:effectLst/>
                <a:latin typeface="Times New Roman" panose="02020603050405020304" pitchFamily="18" charset="0"/>
                <a:ea typeface="Times New Roman" panose="02020603050405020304" pitchFamily="18" charset="0"/>
              </a:rPr>
              <a:t>trỗi</a:t>
            </a:r>
            <a:r>
              <a:rPr lang="en-US" sz="4800" dirty="0">
                <a:solidFill>
                  <a:srgbClr val="333333"/>
                </a:solidFill>
                <a:effectLst/>
                <a:latin typeface="Times New Roman" panose="02020603050405020304" pitchFamily="18" charset="0"/>
                <a:ea typeface="Times New Roman" panose="02020603050405020304" pitchFamily="18" charset="0"/>
              </a:rPr>
              <a:t> dậy đi !” </a:t>
            </a:r>
            <a:r>
              <a:rPr lang="en-US" sz="4800" baseline="30000" dirty="0">
                <a:solidFill>
                  <a:srgbClr val="FF0000"/>
                </a:solidFill>
                <a:effectLst/>
                <a:latin typeface="Times New Roman" panose="02020603050405020304" pitchFamily="18" charset="0"/>
                <a:ea typeface="Times New Roman" panose="02020603050405020304" pitchFamily="18" charset="0"/>
              </a:rPr>
              <a:t>55</a:t>
            </a:r>
            <a:r>
              <a:rPr lang="en-US" sz="4800" dirty="0">
                <a:solidFill>
                  <a:srgbClr val="333333"/>
                </a:solidFill>
                <a:effectLst/>
                <a:latin typeface="Times New Roman" panose="02020603050405020304" pitchFamily="18" charset="0"/>
                <a:ea typeface="Times New Roman" panose="02020603050405020304" pitchFamily="18" charset="0"/>
              </a:rPr>
              <a:t>Hồn đứa bé trở lại, và nó đứng dậy ngay. Đức Giê-su bảo người ta cho nó ăn. </a:t>
            </a:r>
            <a:r>
              <a:rPr lang="en-US" sz="4800" baseline="30000" dirty="0">
                <a:solidFill>
                  <a:srgbClr val="FF0000"/>
                </a:solidFill>
                <a:effectLst/>
                <a:latin typeface="Times New Roman" panose="02020603050405020304" pitchFamily="18" charset="0"/>
                <a:ea typeface="Times New Roman" panose="02020603050405020304" pitchFamily="18" charset="0"/>
              </a:rPr>
              <a:t>56</a:t>
            </a:r>
            <a:r>
              <a:rPr lang="en-US" sz="4800" dirty="0">
                <a:solidFill>
                  <a:srgbClr val="333333"/>
                </a:solidFill>
                <a:effectLst/>
                <a:latin typeface="Times New Roman" panose="02020603050405020304" pitchFamily="18" charset="0"/>
                <a:ea typeface="Times New Roman" panose="02020603050405020304" pitchFamily="18" charset="0"/>
              </a:rPr>
              <a:t>Cha mẹ nó kinh ngạc. Nhưng Người ra lệnh cho họ không được nói với ai về việc đã xảy ra.</a:t>
            </a:r>
            <a:endParaRPr lang="en-US" sz="4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9283704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9083" y="0"/>
            <a:ext cx="9692917" cy="6857999"/>
          </a:xfrm>
          <a:prstGeom prst="roundRect">
            <a:avLst/>
          </a:prstGeom>
          <a:scene3d>
            <a:camera prst="orthographicFront"/>
            <a:lightRig rig="threePt" dir="t"/>
          </a:scene3d>
          <a:sp3d>
            <a:bevelT w="165100" prst="coolSlant"/>
          </a:sp3d>
        </p:spPr>
      </p:pic>
      <p:sp>
        <p:nvSpPr>
          <p:cNvPr id="4" name="Subtitle 2"/>
          <p:cNvSpPr txBox="1">
            <a:spLocks/>
          </p:cNvSpPr>
          <p:nvPr/>
        </p:nvSpPr>
        <p:spPr>
          <a:xfrm>
            <a:off x="0" y="0"/>
            <a:ext cx="2499083" cy="6857999"/>
          </a:xfrm>
          <a:prstGeom prst="roundRect">
            <a:avLst/>
          </a:prstGeom>
          <a:solidFill>
            <a:schemeClr val="accent1">
              <a:lumMod val="40000"/>
              <a:lumOff val="60000"/>
            </a:schemeClr>
          </a:solidFill>
          <a:scene3d>
            <a:camera prst="orthographicFront"/>
            <a:lightRig rig="threePt" dir="t"/>
          </a:scene3d>
          <a:sp3d>
            <a:bevelT w="165100" prst="coolSlant"/>
          </a:sp3d>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pPr>
            <a:r>
              <a:rPr lang="vi-VN" sz="3600" i="1" dirty="0">
                <a:solidFill>
                  <a:srgbClr val="D927D9"/>
                </a:solidFill>
              </a:rPr>
              <a:t>Nhưng Người cầm lấy tay nó, lên tiếng gọi: "Này bé, trỗi dậy đi! " Hồn đứa bé trở lại, và nó đứng dậy ngay. </a:t>
            </a:r>
            <a:endParaRPr lang="en-US" sz="3600" i="1" dirty="0">
              <a:solidFill>
                <a:srgbClr val="D927D9"/>
              </a:solidFill>
            </a:endParaRPr>
          </a:p>
        </p:txBody>
      </p:sp>
    </p:spTree>
    <p:extLst>
      <p:ext uri="{BB962C8B-B14F-4D97-AF65-F5344CB8AC3E}">
        <p14:creationId xmlns:p14="http://schemas.microsoft.com/office/powerpoint/2010/main" val="3428876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0"/>
            <a:ext cx="12192001" cy="6857999"/>
          </a:xfrm>
          <a:prstGeom prst="rect">
            <a:avLst/>
          </a:prstGeom>
          <a:solidFill>
            <a:srgbClr val="00B0F0"/>
          </a:solid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571500" indent="-571500" algn="just">
              <a:lnSpc>
                <a:spcPct val="100000"/>
              </a:lnSpc>
              <a:buFont typeface="Wingdings" panose="05000000000000000000" pitchFamily="2" charset="2"/>
              <a:buChar char="Ø"/>
            </a:pPr>
            <a:r>
              <a:rPr lang="en-US" sz="4400" b="1" dirty="0" err="1">
                <a:solidFill>
                  <a:srgbClr val="FFFF00"/>
                </a:solidFill>
              </a:rPr>
              <a:t>Luật</a:t>
            </a:r>
            <a:r>
              <a:rPr lang="en-US" sz="4400" b="1" dirty="0">
                <a:solidFill>
                  <a:srgbClr val="FFFF00"/>
                </a:solidFill>
              </a:rPr>
              <a:t> </a:t>
            </a:r>
            <a:r>
              <a:rPr lang="en-US" sz="4400" b="1" dirty="0" err="1">
                <a:solidFill>
                  <a:srgbClr val="FFFF00"/>
                </a:solidFill>
              </a:rPr>
              <a:t>về</a:t>
            </a:r>
            <a:r>
              <a:rPr lang="en-US" sz="4400" b="1" dirty="0">
                <a:solidFill>
                  <a:srgbClr val="FFFF00"/>
                </a:solidFill>
              </a:rPr>
              <a:t> </a:t>
            </a:r>
            <a:r>
              <a:rPr lang="en-US" sz="4400" b="1" dirty="0" err="1">
                <a:solidFill>
                  <a:srgbClr val="FFFF00"/>
                </a:solidFill>
              </a:rPr>
              <a:t>bệnh</a:t>
            </a:r>
            <a:r>
              <a:rPr lang="en-US" sz="4400" b="1" dirty="0">
                <a:solidFill>
                  <a:srgbClr val="FFFF00"/>
                </a:solidFill>
              </a:rPr>
              <a:t> </a:t>
            </a:r>
            <a:r>
              <a:rPr lang="en-US" sz="4400" b="1" dirty="0" err="1">
                <a:solidFill>
                  <a:srgbClr val="FFFF00"/>
                </a:solidFill>
              </a:rPr>
              <a:t>rong</a:t>
            </a:r>
            <a:r>
              <a:rPr lang="en-US" sz="4400" b="1" dirty="0">
                <a:solidFill>
                  <a:srgbClr val="FFFF00"/>
                </a:solidFill>
              </a:rPr>
              <a:t> </a:t>
            </a:r>
            <a:r>
              <a:rPr lang="en-US" sz="4400" b="1" dirty="0" err="1">
                <a:solidFill>
                  <a:srgbClr val="FFFF00"/>
                </a:solidFill>
              </a:rPr>
              <a:t>huyết</a:t>
            </a:r>
            <a:r>
              <a:rPr lang="en-US" sz="4400" b="1" dirty="0">
                <a:solidFill>
                  <a:srgbClr val="FFFF00"/>
                </a:solidFill>
              </a:rPr>
              <a:t> </a:t>
            </a:r>
            <a:r>
              <a:rPr lang="en-US" sz="4400" b="1" i="1" dirty="0">
                <a:solidFill>
                  <a:srgbClr val="FFFF00"/>
                </a:solidFill>
              </a:rPr>
              <a:t>(</a:t>
            </a:r>
            <a:r>
              <a:rPr lang="en-US" sz="4400" b="1" i="1" dirty="0" err="1">
                <a:solidFill>
                  <a:srgbClr val="FFFF00"/>
                </a:solidFill>
              </a:rPr>
              <a:t>Xem</a:t>
            </a:r>
            <a:r>
              <a:rPr lang="en-US" sz="4400" b="1" i="1" dirty="0">
                <a:solidFill>
                  <a:srgbClr val="FFFF00"/>
                </a:solidFill>
              </a:rPr>
              <a:t> Lê-vi 15, 25-30)</a:t>
            </a:r>
            <a:endParaRPr lang="en-US" sz="4400" b="1" dirty="0">
              <a:solidFill>
                <a:srgbClr val="FFFF00"/>
              </a:solidFill>
            </a:endParaRPr>
          </a:p>
          <a:p>
            <a:pPr algn="just">
              <a:lnSpc>
                <a:spcPct val="100000"/>
              </a:lnSpc>
            </a:pPr>
            <a:r>
              <a:rPr lang="en-US" sz="4400" i="1" dirty="0">
                <a:solidFill>
                  <a:prstClr val="black"/>
                </a:solidFill>
              </a:rPr>
              <a:t>	</a:t>
            </a:r>
            <a:r>
              <a:rPr lang="en-US" sz="4400" i="1" dirty="0">
                <a:solidFill>
                  <a:srgbClr val="7030A0"/>
                </a:solidFill>
              </a:rPr>
              <a:t>Khi </a:t>
            </a:r>
            <a:r>
              <a:rPr lang="en-US" sz="4400" i="1" dirty="0" err="1">
                <a:solidFill>
                  <a:srgbClr val="7030A0"/>
                </a:solidFill>
              </a:rPr>
              <a:t>một</a:t>
            </a:r>
            <a:r>
              <a:rPr lang="en-US" sz="4400" i="1" dirty="0">
                <a:solidFill>
                  <a:srgbClr val="7030A0"/>
                </a:solidFill>
              </a:rPr>
              <a:t> </a:t>
            </a:r>
            <a:r>
              <a:rPr lang="en-US" sz="4400" i="1" dirty="0" err="1">
                <a:solidFill>
                  <a:srgbClr val="7030A0"/>
                </a:solidFill>
              </a:rPr>
              <a:t>người</a:t>
            </a:r>
            <a:r>
              <a:rPr lang="en-US" sz="4400" i="1" dirty="0">
                <a:solidFill>
                  <a:srgbClr val="7030A0"/>
                </a:solidFill>
              </a:rPr>
              <a:t> </a:t>
            </a:r>
            <a:r>
              <a:rPr lang="en-US" sz="4400" i="1" dirty="0" err="1">
                <a:solidFill>
                  <a:srgbClr val="7030A0"/>
                </a:solidFill>
              </a:rPr>
              <a:t>đàn</a:t>
            </a:r>
            <a:r>
              <a:rPr lang="en-US" sz="4400" i="1" dirty="0">
                <a:solidFill>
                  <a:srgbClr val="7030A0"/>
                </a:solidFill>
              </a:rPr>
              <a:t> </a:t>
            </a:r>
            <a:r>
              <a:rPr lang="en-US" sz="4400" i="1" dirty="0" err="1">
                <a:solidFill>
                  <a:srgbClr val="7030A0"/>
                </a:solidFill>
              </a:rPr>
              <a:t>bà</a:t>
            </a:r>
            <a:r>
              <a:rPr lang="en-US" sz="4400" i="1" dirty="0">
                <a:solidFill>
                  <a:srgbClr val="7030A0"/>
                </a:solidFill>
              </a:rPr>
              <a:t> </a:t>
            </a:r>
            <a:r>
              <a:rPr lang="en-US" sz="4400" i="1" dirty="0" err="1">
                <a:solidFill>
                  <a:srgbClr val="7030A0"/>
                </a:solidFill>
              </a:rPr>
              <a:t>bị</a:t>
            </a:r>
            <a:r>
              <a:rPr lang="en-US" sz="4400" i="1" dirty="0">
                <a:solidFill>
                  <a:srgbClr val="7030A0"/>
                </a:solidFill>
              </a:rPr>
              <a:t> </a:t>
            </a:r>
            <a:r>
              <a:rPr lang="en-US" sz="4400" i="1" dirty="0" err="1">
                <a:solidFill>
                  <a:srgbClr val="7030A0"/>
                </a:solidFill>
              </a:rPr>
              <a:t>rong</a:t>
            </a:r>
            <a:r>
              <a:rPr lang="en-US" sz="4400" i="1" dirty="0">
                <a:solidFill>
                  <a:srgbClr val="7030A0"/>
                </a:solidFill>
              </a:rPr>
              <a:t> </a:t>
            </a:r>
            <a:r>
              <a:rPr lang="en-US" sz="4400" i="1" dirty="0" err="1">
                <a:solidFill>
                  <a:srgbClr val="7030A0"/>
                </a:solidFill>
              </a:rPr>
              <a:t>huyết</a:t>
            </a:r>
            <a:r>
              <a:rPr lang="en-US" sz="4400" i="1" dirty="0">
                <a:solidFill>
                  <a:srgbClr val="7030A0"/>
                </a:solidFill>
              </a:rPr>
              <a:t> </a:t>
            </a:r>
            <a:r>
              <a:rPr lang="en-US" sz="4400" i="1" dirty="0" err="1">
                <a:solidFill>
                  <a:srgbClr val="7030A0"/>
                </a:solidFill>
              </a:rPr>
              <a:t>trong</a:t>
            </a:r>
            <a:r>
              <a:rPr lang="en-US" sz="4400" i="1" dirty="0">
                <a:solidFill>
                  <a:srgbClr val="7030A0"/>
                </a:solidFill>
              </a:rPr>
              <a:t> </a:t>
            </a:r>
            <a:r>
              <a:rPr lang="en-US" sz="4400" i="1" dirty="0" err="1">
                <a:solidFill>
                  <a:srgbClr val="7030A0"/>
                </a:solidFill>
              </a:rPr>
              <a:t>vòng</a:t>
            </a:r>
            <a:r>
              <a:rPr lang="en-US" sz="4400" i="1" dirty="0">
                <a:solidFill>
                  <a:srgbClr val="7030A0"/>
                </a:solidFill>
              </a:rPr>
              <a:t> </a:t>
            </a:r>
            <a:r>
              <a:rPr lang="en-US" sz="4400" i="1" dirty="0" err="1">
                <a:solidFill>
                  <a:srgbClr val="7030A0"/>
                </a:solidFill>
              </a:rPr>
              <a:t>nhiều</a:t>
            </a:r>
            <a:r>
              <a:rPr lang="en-US" sz="4400" i="1" dirty="0">
                <a:solidFill>
                  <a:srgbClr val="7030A0"/>
                </a:solidFill>
              </a:rPr>
              <a:t> </a:t>
            </a:r>
            <a:r>
              <a:rPr lang="en-US" sz="4400" i="1" dirty="0" err="1">
                <a:solidFill>
                  <a:srgbClr val="7030A0"/>
                </a:solidFill>
              </a:rPr>
              <a:t>ngày</a:t>
            </a:r>
            <a:r>
              <a:rPr lang="en-US" sz="4400" i="1" dirty="0">
                <a:solidFill>
                  <a:srgbClr val="7030A0"/>
                </a:solidFill>
              </a:rPr>
              <a:t>, </a:t>
            </a:r>
            <a:r>
              <a:rPr lang="en-US" sz="4400" i="1" dirty="0" err="1">
                <a:solidFill>
                  <a:srgbClr val="7030A0"/>
                </a:solidFill>
              </a:rPr>
              <a:t>ngoài</a:t>
            </a:r>
            <a:r>
              <a:rPr lang="en-US" sz="4400" i="1" dirty="0">
                <a:solidFill>
                  <a:srgbClr val="7030A0"/>
                </a:solidFill>
              </a:rPr>
              <a:t> </a:t>
            </a:r>
            <a:r>
              <a:rPr lang="en-US" sz="4400" i="1" dirty="0" err="1">
                <a:solidFill>
                  <a:srgbClr val="7030A0"/>
                </a:solidFill>
              </a:rPr>
              <a:t>thời</a:t>
            </a:r>
            <a:r>
              <a:rPr lang="en-US" sz="4400" i="1" dirty="0">
                <a:solidFill>
                  <a:srgbClr val="7030A0"/>
                </a:solidFill>
              </a:rPr>
              <a:t> </a:t>
            </a:r>
            <a:r>
              <a:rPr lang="en-US" sz="4400" i="1" dirty="0" err="1">
                <a:solidFill>
                  <a:srgbClr val="7030A0"/>
                </a:solidFill>
              </a:rPr>
              <a:t>kỳ</a:t>
            </a:r>
            <a:r>
              <a:rPr lang="en-US" sz="4400" i="1" dirty="0">
                <a:solidFill>
                  <a:srgbClr val="7030A0"/>
                </a:solidFill>
              </a:rPr>
              <a:t> </a:t>
            </a:r>
            <a:r>
              <a:rPr lang="en-US" sz="4400" i="1" dirty="0" err="1">
                <a:solidFill>
                  <a:srgbClr val="7030A0"/>
                </a:solidFill>
              </a:rPr>
              <a:t>kinh</a:t>
            </a:r>
            <a:r>
              <a:rPr lang="en-US" sz="4400" i="1" dirty="0">
                <a:solidFill>
                  <a:srgbClr val="7030A0"/>
                </a:solidFill>
              </a:rPr>
              <a:t> </a:t>
            </a:r>
            <a:r>
              <a:rPr lang="en-US" sz="4400" i="1" dirty="0" err="1">
                <a:solidFill>
                  <a:srgbClr val="7030A0"/>
                </a:solidFill>
              </a:rPr>
              <a:t>nguyệt</a:t>
            </a:r>
            <a:r>
              <a:rPr lang="en-US" sz="4400" i="1" dirty="0">
                <a:solidFill>
                  <a:srgbClr val="7030A0"/>
                </a:solidFill>
              </a:rPr>
              <a:t>, </a:t>
            </a:r>
            <a:r>
              <a:rPr lang="en-US" sz="4400" i="1" dirty="0" err="1">
                <a:solidFill>
                  <a:srgbClr val="7030A0"/>
                </a:solidFill>
              </a:rPr>
              <a:t>hoặc</a:t>
            </a:r>
            <a:r>
              <a:rPr lang="en-US" sz="4400" i="1" dirty="0">
                <a:solidFill>
                  <a:srgbClr val="7030A0"/>
                </a:solidFill>
              </a:rPr>
              <a:t> </a:t>
            </a:r>
            <a:r>
              <a:rPr lang="en-US" sz="4400" i="1" dirty="0" err="1">
                <a:solidFill>
                  <a:srgbClr val="7030A0"/>
                </a:solidFill>
              </a:rPr>
              <a:t>rong</a:t>
            </a:r>
            <a:r>
              <a:rPr lang="en-US" sz="4400" i="1" dirty="0">
                <a:solidFill>
                  <a:srgbClr val="7030A0"/>
                </a:solidFill>
              </a:rPr>
              <a:t> </a:t>
            </a:r>
            <a:r>
              <a:rPr lang="en-US" sz="4400" i="1" dirty="0" err="1">
                <a:solidFill>
                  <a:srgbClr val="7030A0"/>
                </a:solidFill>
              </a:rPr>
              <a:t>huyết</a:t>
            </a:r>
            <a:r>
              <a:rPr lang="en-US" sz="4400" i="1" dirty="0">
                <a:solidFill>
                  <a:srgbClr val="7030A0"/>
                </a:solidFill>
              </a:rPr>
              <a:t> </a:t>
            </a:r>
            <a:r>
              <a:rPr lang="en-US" sz="4400" i="1" dirty="0" err="1">
                <a:solidFill>
                  <a:srgbClr val="7030A0"/>
                </a:solidFill>
              </a:rPr>
              <a:t>quá</a:t>
            </a:r>
            <a:r>
              <a:rPr lang="en-US" sz="4400" i="1" dirty="0">
                <a:solidFill>
                  <a:srgbClr val="7030A0"/>
                </a:solidFill>
              </a:rPr>
              <a:t> </a:t>
            </a:r>
            <a:r>
              <a:rPr lang="en-US" sz="4400" i="1" dirty="0" err="1">
                <a:solidFill>
                  <a:srgbClr val="7030A0"/>
                </a:solidFill>
              </a:rPr>
              <a:t>thời</a:t>
            </a:r>
            <a:r>
              <a:rPr lang="en-US" sz="4400" i="1" dirty="0">
                <a:solidFill>
                  <a:srgbClr val="7030A0"/>
                </a:solidFill>
              </a:rPr>
              <a:t> </a:t>
            </a:r>
            <a:r>
              <a:rPr lang="en-US" sz="4400" i="1" dirty="0" err="1">
                <a:solidFill>
                  <a:srgbClr val="7030A0"/>
                </a:solidFill>
              </a:rPr>
              <a:t>kỳ</a:t>
            </a:r>
            <a:r>
              <a:rPr lang="en-US" sz="4400" i="1" dirty="0">
                <a:solidFill>
                  <a:srgbClr val="7030A0"/>
                </a:solidFill>
              </a:rPr>
              <a:t> </a:t>
            </a:r>
            <a:r>
              <a:rPr lang="en-US" sz="4400" i="1" dirty="0" err="1">
                <a:solidFill>
                  <a:srgbClr val="7030A0"/>
                </a:solidFill>
              </a:rPr>
              <a:t>kinh</a:t>
            </a:r>
            <a:r>
              <a:rPr lang="en-US" sz="4400" i="1" dirty="0">
                <a:solidFill>
                  <a:srgbClr val="7030A0"/>
                </a:solidFill>
              </a:rPr>
              <a:t> </a:t>
            </a:r>
            <a:r>
              <a:rPr lang="en-US" sz="4400" i="1" dirty="0" err="1">
                <a:solidFill>
                  <a:srgbClr val="7030A0"/>
                </a:solidFill>
              </a:rPr>
              <a:t>nguyệt</a:t>
            </a:r>
            <a:r>
              <a:rPr lang="en-US" sz="4400" i="1" dirty="0">
                <a:solidFill>
                  <a:srgbClr val="7030A0"/>
                </a:solidFill>
              </a:rPr>
              <a:t>, </a:t>
            </a:r>
            <a:r>
              <a:rPr lang="en-US" sz="4400" i="1" dirty="0" err="1">
                <a:solidFill>
                  <a:srgbClr val="7030A0"/>
                </a:solidFill>
              </a:rPr>
              <a:t>thì</a:t>
            </a:r>
            <a:r>
              <a:rPr lang="en-US" sz="4400" i="1" dirty="0">
                <a:solidFill>
                  <a:srgbClr val="7030A0"/>
                </a:solidFill>
              </a:rPr>
              <a:t> </a:t>
            </a:r>
            <a:r>
              <a:rPr lang="en-US" sz="4400" i="1" dirty="0" err="1">
                <a:solidFill>
                  <a:srgbClr val="7030A0"/>
                </a:solidFill>
              </a:rPr>
              <a:t>sự</a:t>
            </a:r>
            <a:r>
              <a:rPr lang="en-US" sz="4400" i="1" dirty="0">
                <a:solidFill>
                  <a:srgbClr val="7030A0"/>
                </a:solidFill>
              </a:rPr>
              <a:t> ô </a:t>
            </a:r>
            <a:r>
              <a:rPr lang="en-US" sz="4400" i="1" dirty="0" err="1">
                <a:solidFill>
                  <a:srgbClr val="7030A0"/>
                </a:solidFill>
              </a:rPr>
              <a:t>uế</a:t>
            </a:r>
            <a:r>
              <a:rPr lang="en-US" sz="4400" i="1" dirty="0">
                <a:solidFill>
                  <a:srgbClr val="7030A0"/>
                </a:solidFill>
              </a:rPr>
              <a:t> </a:t>
            </a:r>
            <a:r>
              <a:rPr lang="en-US" sz="4400" i="1" dirty="0" err="1">
                <a:solidFill>
                  <a:srgbClr val="7030A0"/>
                </a:solidFill>
              </a:rPr>
              <a:t>sẽ</a:t>
            </a:r>
            <a:r>
              <a:rPr lang="en-US" sz="4400" i="1" dirty="0">
                <a:solidFill>
                  <a:srgbClr val="7030A0"/>
                </a:solidFill>
              </a:rPr>
              <a:t> </a:t>
            </a:r>
            <a:r>
              <a:rPr lang="en-US" sz="4400" i="1" dirty="0" err="1">
                <a:solidFill>
                  <a:srgbClr val="7030A0"/>
                </a:solidFill>
              </a:rPr>
              <a:t>kéo</a:t>
            </a:r>
            <a:r>
              <a:rPr lang="en-US" sz="4400" i="1" dirty="0">
                <a:solidFill>
                  <a:srgbClr val="7030A0"/>
                </a:solidFill>
              </a:rPr>
              <a:t> </a:t>
            </a:r>
            <a:r>
              <a:rPr lang="en-US" sz="4400" i="1" dirty="0" err="1">
                <a:solidFill>
                  <a:srgbClr val="7030A0"/>
                </a:solidFill>
              </a:rPr>
              <a:t>dài</a:t>
            </a:r>
            <a:r>
              <a:rPr lang="en-US" sz="4400" i="1" dirty="0">
                <a:solidFill>
                  <a:srgbClr val="7030A0"/>
                </a:solidFill>
              </a:rPr>
              <a:t> </a:t>
            </a:r>
            <a:r>
              <a:rPr lang="en-US" sz="4400" i="1" dirty="0" err="1">
                <a:solidFill>
                  <a:srgbClr val="7030A0"/>
                </a:solidFill>
              </a:rPr>
              <a:t>suốt</a:t>
            </a:r>
            <a:r>
              <a:rPr lang="en-US" sz="4400" i="1" dirty="0">
                <a:solidFill>
                  <a:srgbClr val="7030A0"/>
                </a:solidFill>
              </a:rPr>
              <a:t> </a:t>
            </a:r>
            <a:r>
              <a:rPr lang="en-US" sz="4400" i="1" dirty="0" err="1">
                <a:solidFill>
                  <a:srgbClr val="7030A0"/>
                </a:solidFill>
              </a:rPr>
              <a:t>thời</a:t>
            </a:r>
            <a:r>
              <a:rPr lang="en-US" sz="4400" i="1" dirty="0">
                <a:solidFill>
                  <a:srgbClr val="7030A0"/>
                </a:solidFill>
              </a:rPr>
              <a:t> </a:t>
            </a:r>
            <a:r>
              <a:rPr lang="en-US" sz="4400" i="1" dirty="0" err="1">
                <a:solidFill>
                  <a:srgbClr val="7030A0"/>
                </a:solidFill>
              </a:rPr>
              <a:t>gian</a:t>
            </a:r>
            <a:r>
              <a:rPr lang="en-US" sz="4400" i="1" dirty="0">
                <a:solidFill>
                  <a:srgbClr val="7030A0"/>
                </a:solidFill>
              </a:rPr>
              <a:t> </a:t>
            </a:r>
            <a:r>
              <a:rPr lang="en-US" sz="4400" i="1" dirty="0" err="1">
                <a:solidFill>
                  <a:srgbClr val="7030A0"/>
                </a:solidFill>
              </a:rPr>
              <a:t>bị</a:t>
            </a:r>
            <a:r>
              <a:rPr lang="en-US" sz="4400" i="1" dirty="0">
                <a:solidFill>
                  <a:srgbClr val="7030A0"/>
                </a:solidFill>
              </a:rPr>
              <a:t> </a:t>
            </a:r>
            <a:r>
              <a:rPr lang="en-US" sz="4400" i="1" dirty="0" err="1">
                <a:solidFill>
                  <a:srgbClr val="7030A0"/>
                </a:solidFill>
              </a:rPr>
              <a:t>rong</a:t>
            </a:r>
            <a:r>
              <a:rPr lang="en-US" sz="4400" i="1" dirty="0">
                <a:solidFill>
                  <a:srgbClr val="7030A0"/>
                </a:solidFill>
              </a:rPr>
              <a:t> </a:t>
            </a:r>
            <a:r>
              <a:rPr lang="en-US" sz="4400" i="1" dirty="0" err="1">
                <a:solidFill>
                  <a:srgbClr val="7030A0"/>
                </a:solidFill>
              </a:rPr>
              <a:t>huyết</a:t>
            </a:r>
            <a:r>
              <a:rPr lang="en-US" sz="4400" i="1" dirty="0">
                <a:solidFill>
                  <a:srgbClr val="7030A0"/>
                </a:solidFill>
              </a:rPr>
              <a:t> ; </a:t>
            </a:r>
            <a:r>
              <a:rPr lang="en-US" sz="4400" i="1" dirty="0" err="1">
                <a:solidFill>
                  <a:srgbClr val="7030A0"/>
                </a:solidFill>
              </a:rPr>
              <a:t>nó</a:t>
            </a:r>
            <a:r>
              <a:rPr lang="en-US" sz="4400" i="1" dirty="0">
                <a:solidFill>
                  <a:srgbClr val="7030A0"/>
                </a:solidFill>
              </a:rPr>
              <a:t> </a:t>
            </a:r>
            <a:r>
              <a:rPr lang="en-US" sz="4400" i="1" dirty="0" err="1">
                <a:solidFill>
                  <a:srgbClr val="7030A0"/>
                </a:solidFill>
              </a:rPr>
              <a:t>sẽ</a:t>
            </a:r>
            <a:r>
              <a:rPr lang="en-US" sz="4400" i="1" dirty="0">
                <a:solidFill>
                  <a:srgbClr val="7030A0"/>
                </a:solidFill>
              </a:rPr>
              <a:t> ra ô </a:t>
            </a:r>
            <a:r>
              <a:rPr lang="en-US" sz="4400" i="1" dirty="0" err="1">
                <a:solidFill>
                  <a:srgbClr val="7030A0"/>
                </a:solidFill>
              </a:rPr>
              <a:t>uế</a:t>
            </a:r>
            <a:r>
              <a:rPr lang="en-US" sz="4400" i="1" dirty="0">
                <a:solidFill>
                  <a:srgbClr val="7030A0"/>
                </a:solidFill>
              </a:rPr>
              <a:t> </a:t>
            </a:r>
            <a:r>
              <a:rPr lang="en-US" sz="4400" i="1" dirty="0" err="1">
                <a:solidFill>
                  <a:srgbClr val="7030A0"/>
                </a:solidFill>
              </a:rPr>
              <a:t>như</a:t>
            </a:r>
            <a:r>
              <a:rPr lang="en-US" sz="4400" i="1" dirty="0">
                <a:solidFill>
                  <a:srgbClr val="7030A0"/>
                </a:solidFill>
              </a:rPr>
              <a:t> </a:t>
            </a:r>
            <a:r>
              <a:rPr lang="en-US" sz="4400" i="1" dirty="0" err="1">
                <a:solidFill>
                  <a:srgbClr val="7030A0"/>
                </a:solidFill>
              </a:rPr>
              <a:t>trong</a:t>
            </a:r>
            <a:r>
              <a:rPr lang="en-US" sz="4400" i="1" dirty="0">
                <a:solidFill>
                  <a:srgbClr val="7030A0"/>
                </a:solidFill>
              </a:rPr>
              <a:t> </a:t>
            </a:r>
            <a:r>
              <a:rPr lang="en-US" sz="4400" i="1" dirty="0" err="1">
                <a:solidFill>
                  <a:srgbClr val="7030A0"/>
                </a:solidFill>
              </a:rPr>
              <a:t>thời</a:t>
            </a:r>
            <a:r>
              <a:rPr lang="en-US" sz="4400" i="1" dirty="0">
                <a:solidFill>
                  <a:srgbClr val="7030A0"/>
                </a:solidFill>
              </a:rPr>
              <a:t> </a:t>
            </a:r>
            <a:r>
              <a:rPr lang="en-US" sz="4400" i="1" dirty="0" err="1">
                <a:solidFill>
                  <a:srgbClr val="7030A0"/>
                </a:solidFill>
              </a:rPr>
              <a:t>gian</a:t>
            </a:r>
            <a:r>
              <a:rPr lang="en-US" sz="4400" i="1" dirty="0">
                <a:solidFill>
                  <a:srgbClr val="7030A0"/>
                </a:solidFill>
              </a:rPr>
              <a:t> </a:t>
            </a:r>
            <a:r>
              <a:rPr lang="en-US" sz="4400" i="1" dirty="0" err="1">
                <a:solidFill>
                  <a:srgbClr val="7030A0"/>
                </a:solidFill>
              </a:rPr>
              <a:t>có</a:t>
            </a:r>
            <a:r>
              <a:rPr lang="en-US" sz="4400" i="1" dirty="0">
                <a:solidFill>
                  <a:srgbClr val="7030A0"/>
                </a:solidFill>
              </a:rPr>
              <a:t> </a:t>
            </a:r>
            <a:r>
              <a:rPr lang="en-US" sz="4400" i="1" dirty="0" err="1">
                <a:solidFill>
                  <a:srgbClr val="7030A0"/>
                </a:solidFill>
              </a:rPr>
              <a:t>kinh</a:t>
            </a:r>
            <a:r>
              <a:rPr lang="en-US" sz="4400" i="1" dirty="0">
                <a:solidFill>
                  <a:srgbClr val="7030A0"/>
                </a:solidFill>
              </a:rPr>
              <a:t>. Mọi giường nó nằm trong suốt thời gian rong huyết, sẽ ra ô uế như cái giường trong thời gian nó có kinh ; mọi đồ vật nó ngồi lên, sẽ ra ô uế, như bị ô uế trong thời gian nó có kinh. </a:t>
            </a:r>
            <a:endParaRPr lang="en-US" sz="4400" dirty="0">
              <a:solidFill>
                <a:srgbClr val="7030A0"/>
              </a:solidFill>
            </a:endParaRPr>
          </a:p>
        </p:txBody>
      </p:sp>
    </p:spTree>
    <p:extLst>
      <p:ext uri="{BB962C8B-B14F-4D97-AF65-F5344CB8AC3E}">
        <p14:creationId xmlns:p14="http://schemas.microsoft.com/office/powerpoint/2010/main" val="120446064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0"/>
            <a:ext cx="12192001" cy="6857999"/>
          </a:xfrm>
          <a:prstGeom prst="rect">
            <a:avLst/>
          </a:prstGeom>
          <a:solidFill>
            <a:srgbClr val="00B0F0"/>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4400" i="1" dirty="0">
                <a:solidFill>
                  <a:srgbClr val="7030A0"/>
                </a:solidFill>
              </a:rPr>
              <a:t>   </a:t>
            </a:r>
            <a:r>
              <a:rPr lang="en-US" sz="4400" i="1" dirty="0" err="1">
                <a:solidFill>
                  <a:srgbClr val="7030A0"/>
                </a:solidFill>
              </a:rPr>
              <a:t>Bất</a:t>
            </a:r>
            <a:r>
              <a:rPr lang="en-US" sz="4400" i="1" dirty="0">
                <a:solidFill>
                  <a:srgbClr val="7030A0"/>
                </a:solidFill>
              </a:rPr>
              <a:t> cứ ai đụng vào những thứ đó, sẽ ra ô uế ; nó sẽ phải giặt áo, lấy nước mà tắm rửa, và sẽ ra ô uế cho đến chiều. Nếu nó không còn rong huyết, nó phải tính bảy ngày, sau đó sẽ được thanh sạch. Ngày thứ tám, nó sẽ bắt một đôi chim gáy, hay một cặp bồ câu non và đem đến cho tư tế, ở cửa Lều Hội Ngộ. Tư tế sẽ dâng một con làm lễ tạ tội, một con làm lễ toàn thiêu. Trước nhan ĐỨC CHÚA, tư tế sẽ cử hành lễ xá tội cho nó, khỏi chứng rong huyết làm cho nó ra ô uế.</a:t>
            </a:r>
            <a:endParaRPr lang="en-US" sz="4400" dirty="0">
              <a:solidFill>
                <a:srgbClr val="7030A0"/>
              </a:solidFill>
            </a:endParaRPr>
          </a:p>
        </p:txBody>
      </p:sp>
    </p:spTree>
    <p:extLst>
      <p:ext uri="{BB962C8B-B14F-4D97-AF65-F5344CB8AC3E}">
        <p14:creationId xmlns:p14="http://schemas.microsoft.com/office/powerpoint/2010/main" val="404054625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ubtitle 2"/>
          <p:cNvSpPr txBox="1">
            <a:spLocks/>
          </p:cNvSpPr>
          <p:nvPr/>
        </p:nvSpPr>
        <p:spPr>
          <a:xfrm>
            <a:off x="-1" y="0"/>
            <a:ext cx="12192001" cy="6857999"/>
          </a:xfrm>
          <a:prstGeom prst="rect">
            <a:avLst/>
          </a:prstGeom>
          <a:solidFill>
            <a:srgbClr val="00B0F0"/>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00000"/>
              </a:lnSpc>
            </a:pPr>
            <a:r>
              <a:rPr lang="en-US" sz="5400" i="1" dirty="0">
                <a:solidFill>
                  <a:srgbClr val="7030A0"/>
                </a:solidFill>
              </a:rPr>
              <a:t>	</a:t>
            </a:r>
            <a:r>
              <a:rPr lang="en-US" sz="5400" dirty="0">
                <a:solidFill>
                  <a:prstClr val="black"/>
                </a:solidFill>
              </a:rPr>
              <a:t>Do đó người phụ nữ này không dám công khai ra mặt, vì chắc chắn sẽ bị khai trừ và bị xua đuổi.</a:t>
            </a:r>
          </a:p>
          <a:p>
            <a:pPr marL="571500" indent="-571500" algn="just">
              <a:lnSpc>
                <a:spcPct val="100000"/>
              </a:lnSpc>
              <a:buFont typeface="Wingdings" panose="05000000000000000000" pitchFamily="2" charset="2"/>
              <a:buChar char="§"/>
            </a:pPr>
            <a:r>
              <a:rPr lang="en-US" sz="5400" dirty="0">
                <a:solidFill>
                  <a:prstClr val="black"/>
                </a:solidFill>
              </a:rPr>
              <a:t>Bà tìm cách chạm vào áo ĐG và tin rằng việc làm này có thể chữa lành bà.</a:t>
            </a:r>
          </a:p>
          <a:p>
            <a:pPr marL="571500" indent="-571500" algn="just">
              <a:lnSpc>
                <a:spcPct val="100000"/>
              </a:lnSpc>
              <a:buFont typeface="Wingdings" panose="05000000000000000000" pitchFamily="2" charset="2"/>
              <a:buChar char="§"/>
            </a:pPr>
            <a:r>
              <a:rPr lang="en-US" sz="5400" dirty="0">
                <a:solidFill>
                  <a:prstClr val="black"/>
                </a:solidFill>
              </a:rPr>
              <a:t>ĐG </a:t>
            </a:r>
            <a:r>
              <a:rPr lang="en-US" sz="5400" dirty="0" err="1">
                <a:solidFill>
                  <a:prstClr val="black"/>
                </a:solidFill>
              </a:rPr>
              <a:t>biết</a:t>
            </a:r>
            <a:r>
              <a:rPr lang="en-US" sz="5400" dirty="0">
                <a:solidFill>
                  <a:prstClr val="black"/>
                </a:solidFill>
              </a:rPr>
              <a:t> </a:t>
            </a:r>
            <a:r>
              <a:rPr lang="en-US" sz="5400" dirty="0" err="1">
                <a:solidFill>
                  <a:prstClr val="black"/>
                </a:solidFill>
              </a:rPr>
              <a:t>rõ</a:t>
            </a:r>
            <a:r>
              <a:rPr lang="en-US" sz="5400" dirty="0">
                <a:solidFill>
                  <a:prstClr val="black"/>
                </a:solidFill>
              </a:rPr>
              <a:t> điều này và ĐG sẵn lòng chữa lành bà </a:t>
            </a:r>
            <a:r>
              <a:rPr lang="en-US" sz="5400" b="1" dirty="0">
                <a:solidFill>
                  <a:prstClr val="black"/>
                </a:solidFill>
              </a:rPr>
              <a:t>vì bà đã tin.</a:t>
            </a:r>
            <a:endParaRPr lang="en-US" sz="5400" dirty="0">
              <a:solidFill>
                <a:prstClr val="black"/>
              </a:solidFill>
            </a:endParaRPr>
          </a:p>
        </p:txBody>
      </p:sp>
    </p:spTree>
    <p:extLst>
      <p:ext uri="{BB962C8B-B14F-4D97-AF65-F5344CB8AC3E}">
        <p14:creationId xmlns:p14="http://schemas.microsoft.com/office/powerpoint/2010/main" val="12182909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549D2A0-8247-4C1D-885F-403F8CC0C7B9}"/>
              </a:ext>
            </a:extLst>
          </p:cNvPr>
          <p:cNvSpPr>
            <a:spLocks noGrp="1"/>
          </p:cNvSpPr>
          <p:nvPr>
            <p:ph type="title"/>
          </p:nvPr>
        </p:nvSpPr>
        <p:spPr>
          <a:xfrm>
            <a:off x="0" y="0"/>
            <a:ext cx="12192000" cy="1352549"/>
          </a:xfrm>
          <a:solidFill>
            <a:srgbClr val="FFFF00"/>
          </a:solidFill>
        </p:spPr>
        <p:txBody>
          <a:bodyPr>
            <a:normAutofit/>
          </a:bodyPr>
          <a:lstStyle/>
          <a:p>
            <a:pPr algn="ctr"/>
            <a:r>
              <a:rPr lang="en-US" sz="6000" b="1" dirty="0">
                <a:solidFill>
                  <a:srgbClr val="FF0000"/>
                </a:solidFill>
              </a:rPr>
              <a:t>Tóm Kết Chương 8</a:t>
            </a:r>
          </a:p>
        </p:txBody>
      </p:sp>
      <p:sp>
        <p:nvSpPr>
          <p:cNvPr id="3" name="Content Placeholder 2">
            <a:extLst>
              <a:ext uri="{FF2B5EF4-FFF2-40B4-BE49-F238E27FC236}">
                <a16:creationId xmlns:a16="http://schemas.microsoft.com/office/drawing/2014/main" xmlns="" id="{BE65A45D-9BF6-44C6-8C78-4C899BEA9CDA}"/>
              </a:ext>
            </a:extLst>
          </p:cNvPr>
          <p:cNvSpPr>
            <a:spLocks noGrp="1"/>
          </p:cNvSpPr>
          <p:nvPr>
            <p:ph idx="1"/>
          </p:nvPr>
        </p:nvSpPr>
        <p:spPr>
          <a:xfrm>
            <a:off x="0" y="1352548"/>
            <a:ext cx="12192000" cy="5505451"/>
          </a:xfrm>
          <a:solidFill>
            <a:srgbClr val="00B050"/>
          </a:solidFill>
        </p:spPr>
        <p:txBody>
          <a:bodyPr anchor="ctr">
            <a:normAutofit lnSpcReduction="10000"/>
          </a:bodyPr>
          <a:lstStyle/>
          <a:p>
            <a:pPr marL="0" indent="0" algn="just">
              <a:buNone/>
            </a:pPr>
            <a:r>
              <a:rPr lang="en-US" sz="3200" b="1" dirty="0"/>
              <a:t>                </a:t>
            </a:r>
            <a:r>
              <a:rPr lang="en-US" sz="3600" b="1" dirty="0"/>
              <a:t>1/. </a:t>
            </a:r>
            <a:r>
              <a:rPr lang="en-US" sz="3600" b="1" dirty="0" err="1"/>
              <a:t>Nhiều</a:t>
            </a:r>
            <a:r>
              <a:rPr lang="en-US" sz="3600" b="1" dirty="0"/>
              <a:t> </a:t>
            </a:r>
            <a:r>
              <a:rPr lang="en-US" sz="3600" b="1" dirty="0" err="1"/>
              <a:t>phụ</a:t>
            </a:r>
            <a:r>
              <a:rPr lang="en-US" sz="3600" b="1" dirty="0"/>
              <a:t> </a:t>
            </a:r>
            <a:r>
              <a:rPr lang="en-US" sz="3600" b="1" dirty="0" err="1"/>
              <a:t>nữ</a:t>
            </a:r>
            <a:r>
              <a:rPr lang="en-US" sz="3600" b="1" dirty="0"/>
              <a:t> </a:t>
            </a:r>
            <a:r>
              <a:rPr lang="en-US" sz="3600" b="1" dirty="0" err="1"/>
              <a:t>theo</a:t>
            </a:r>
            <a:r>
              <a:rPr lang="en-US" sz="3600" b="1" dirty="0"/>
              <a:t> </a:t>
            </a:r>
            <a:r>
              <a:rPr lang="en-US" sz="3600" b="1" dirty="0" err="1"/>
              <a:t>giúp</a:t>
            </a:r>
            <a:r>
              <a:rPr lang="en-US" sz="3600" b="1" dirty="0"/>
              <a:t> ĐG.</a:t>
            </a:r>
          </a:p>
          <a:p>
            <a:pPr marL="0" indent="0" algn="just">
              <a:buNone/>
            </a:pPr>
            <a:r>
              <a:rPr lang="en-US" sz="3600" b="1" dirty="0"/>
              <a:t>               2/. </a:t>
            </a:r>
            <a:r>
              <a:rPr lang="en-US" sz="3600" b="1" dirty="0" err="1"/>
              <a:t>Dụ</a:t>
            </a:r>
            <a:r>
              <a:rPr lang="en-US" sz="3600" b="1" dirty="0"/>
              <a:t> </a:t>
            </a:r>
            <a:r>
              <a:rPr lang="en-US" sz="3600" b="1" dirty="0" err="1"/>
              <a:t>ngôn</a:t>
            </a:r>
            <a:r>
              <a:rPr lang="en-US" sz="3600" b="1" dirty="0"/>
              <a:t> </a:t>
            </a:r>
            <a:r>
              <a:rPr lang="en-US" sz="3600" b="1" dirty="0" err="1"/>
              <a:t>người</a:t>
            </a:r>
            <a:r>
              <a:rPr lang="en-US" sz="3600" b="1" dirty="0"/>
              <a:t> </a:t>
            </a:r>
            <a:r>
              <a:rPr lang="en-US" sz="3600" b="1" dirty="0" err="1"/>
              <a:t>gieo</a:t>
            </a:r>
            <a:r>
              <a:rPr lang="en-US" sz="3600" b="1" dirty="0"/>
              <a:t> </a:t>
            </a:r>
            <a:r>
              <a:rPr lang="en-US" sz="3600" b="1" dirty="0" err="1"/>
              <a:t>giống</a:t>
            </a:r>
            <a:r>
              <a:rPr lang="en-US" sz="3600" b="1" dirty="0"/>
              <a:t>.</a:t>
            </a:r>
          </a:p>
          <a:p>
            <a:pPr marL="0" indent="0" algn="just">
              <a:buNone/>
            </a:pPr>
            <a:r>
              <a:rPr lang="en-US" sz="3600" b="1" dirty="0"/>
              <a:t>               3/. </a:t>
            </a:r>
            <a:r>
              <a:rPr lang="en-US" sz="3600" b="1" dirty="0" err="1"/>
              <a:t>Mục</a:t>
            </a:r>
            <a:r>
              <a:rPr lang="en-US" sz="3600" b="1" dirty="0"/>
              <a:t> </a:t>
            </a:r>
            <a:r>
              <a:rPr lang="en-US" sz="3600" b="1" dirty="0" err="1"/>
              <a:t>đích</a:t>
            </a:r>
            <a:r>
              <a:rPr lang="en-US" sz="3600" b="1" dirty="0"/>
              <a:t> </a:t>
            </a:r>
            <a:r>
              <a:rPr lang="en-US" sz="3600" b="1" dirty="0" err="1"/>
              <a:t>của</a:t>
            </a:r>
            <a:r>
              <a:rPr lang="en-US" sz="3600" b="1" dirty="0"/>
              <a:t> </a:t>
            </a:r>
            <a:r>
              <a:rPr lang="en-US" sz="3600" b="1" dirty="0" err="1"/>
              <a:t>dụ</a:t>
            </a:r>
            <a:r>
              <a:rPr lang="en-US" sz="3600" b="1" dirty="0"/>
              <a:t> </a:t>
            </a:r>
            <a:r>
              <a:rPr lang="en-US" sz="3600" b="1" dirty="0" err="1"/>
              <a:t>ngôn</a:t>
            </a:r>
            <a:r>
              <a:rPr lang="en-US" sz="3600" b="1" dirty="0"/>
              <a:t>.</a:t>
            </a:r>
          </a:p>
          <a:p>
            <a:pPr marL="0" indent="0" algn="just">
              <a:buNone/>
            </a:pPr>
            <a:r>
              <a:rPr lang="en-US" sz="3600" b="1" dirty="0"/>
              <a:t>               4/. </a:t>
            </a:r>
            <a:r>
              <a:rPr lang="en-US" sz="3600" b="1" dirty="0" err="1"/>
              <a:t>Giải</a:t>
            </a:r>
            <a:r>
              <a:rPr lang="en-US" sz="3600" b="1" dirty="0"/>
              <a:t> </a:t>
            </a:r>
            <a:r>
              <a:rPr lang="en-US" sz="3600" b="1" dirty="0" err="1"/>
              <a:t>thích</a:t>
            </a:r>
            <a:r>
              <a:rPr lang="en-US" sz="3600" b="1" dirty="0"/>
              <a:t> </a:t>
            </a:r>
            <a:r>
              <a:rPr lang="en-US" sz="3600" b="1" dirty="0" err="1"/>
              <a:t>dụ</a:t>
            </a:r>
            <a:r>
              <a:rPr lang="en-US" sz="3600" b="1" dirty="0"/>
              <a:t> </a:t>
            </a:r>
            <a:r>
              <a:rPr lang="en-US" sz="3600" b="1" dirty="0" err="1"/>
              <a:t>ngôn</a:t>
            </a:r>
            <a:r>
              <a:rPr lang="en-US" sz="3600" b="1" dirty="0"/>
              <a:t> </a:t>
            </a:r>
            <a:r>
              <a:rPr lang="en-US" sz="3600" b="1" dirty="0" err="1"/>
              <a:t>người</a:t>
            </a:r>
            <a:r>
              <a:rPr lang="en-US" sz="3600" b="1" dirty="0"/>
              <a:t> </a:t>
            </a:r>
            <a:r>
              <a:rPr lang="en-US" sz="3600" b="1" dirty="0" err="1"/>
              <a:t>gieo</a:t>
            </a:r>
            <a:r>
              <a:rPr lang="en-US" sz="3600" b="1" dirty="0"/>
              <a:t> </a:t>
            </a:r>
            <a:r>
              <a:rPr lang="en-US" sz="3600" b="1" dirty="0" err="1"/>
              <a:t>giống</a:t>
            </a:r>
            <a:r>
              <a:rPr lang="en-US" sz="3600" b="1" dirty="0"/>
              <a:t>.</a:t>
            </a:r>
          </a:p>
          <a:p>
            <a:pPr marL="0" indent="0" algn="just">
              <a:buNone/>
            </a:pPr>
            <a:r>
              <a:rPr lang="en-US" sz="3600" b="1" dirty="0"/>
              <a:t>               5/. </a:t>
            </a:r>
            <a:r>
              <a:rPr lang="en-US" sz="3600" b="1" dirty="0" err="1"/>
              <a:t>Dụ</a:t>
            </a:r>
            <a:r>
              <a:rPr lang="en-US" sz="3600" b="1" dirty="0"/>
              <a:t> </a:t>
            </a:r>
            <a:r>
              <a:rPr lang="en-US" sz="3600" b="1" dirty="0" err="1"/>
              <a:t>ngôn</a:t>
            </a:r>
            <a:r>
              <a:rPr lang="en-US" sz="3600" b="1" dirty="0"/>
              <a:t> </a:t>
            </a:r>
            <a:r>
              <a:rPr lang="en-US" sz="3600" b="1" dirty="0" err="1"/>
              <a:t>cái</a:t>
            </a:r>
            <a:r>
              <a:rPr lang="en-US" sz="3600" b="1" dirty="0"/>
              <a:t> </a:t>
            </a:r>
            <a:r>
              <a:rPr lang="en-US" sz="3600" b="1" dirty="0" err="1"/>
              <a:t>đèn</a:t>
            </a:r>
            <a:r>
              <a:rPr lang="en-US" sz="3600" b="1" dirty="0"/>
              <a:t>.</a:t>
            </a:r>
          </a:p>
          <a:p>
            <a:pPr marL="0" indent="0" algn="just">
              <a:buNone/>
            </a:pPr>
            <a:r>
              <a:rPr lang="en-US" sz="3600" b="1" dirty="0"/>
              <a:t>               6/. ĐG </a:t>
            </a:r>
            <a:r>
              <a:rPr lang="en-US" sz="3600" b="1" dirty="0" err="1"/>
              <a:t>và</a:t>
            </a:r>
            <a:r>
              <a:rPr lang="en-US" sz="3600" b="1" dirty="0"/>
              <a:t> than </a:t>
            </a:r>
            <a:r>
              <a:rPr lang="en-US" sz="3600" b="1" dirty="0" err="1"/>
              <a:t>quyến</a:t>
            </a:r>
            <a:r>
              <a:rPr lang="en-US" sz="3600" b="1" dirty="0"/>
              <a:t>.</a:t>
            </a:r>
          </a:p>
          <a:p>
            <a:pPr marL="0" indent="0" algn="just">
              <a:buNone/>
            </a:pPr>
            <a:r>
              <a:rPr lang="en-US" sz="3600" b="1" dirty="0"/>
              <a:t>               7/. </a:t>
            </a:r>
            <a:r>
              <a:rPr lang="en-US" sz="3600" b="1" dirty="0" err="1"/>
              <a:t>Dẹp</a:t>
            </a:r>
            <a:r>
              <a:rPr lang="en-US" sz="3600" b="1" dirty="0"/>
              <a:t> </a:t>
            </a:r>
            <a:r>
              <a:rPr lang="en-US" sz="3600" b="1" dirty="0" err="1"/>
              <a:t>yên</a:t>
            </a:r>
            <a:r>
              <a:rPr lang="en-US" sz="3600" b="1" dirty="0"/>
              <a:t> </a:t>
            </a:r>
            <a:r>
              <a:rPr lang="en-US" sz="3600" b="1" dirty="0" err="1"/>
              <a:t>biển</a:t>
            </a:r>
            <a:r>
              <a:rPr lang="en-US" sz="3600" b="1" dirty="0"/>
              <a:t> </a:t>
            </a:r>
            <a:r>
              <a:rPr lang="en-US" sz="3600" b="1" dirty="0" err="1"/>
              <a:t>động</a:t>
            </a:r>
            <a:r>
              <a:rPr lang="en-US" sz="3600" b="1" dirty="0"/>
              <a:t>.</a:t>
            </a:r>
          </a:p>
          <a:p>
            <a:pPr marL="0" indent="0" algn="just">
              <a:buNone/>
            </a:pPr>
            <a:r>
              <a:rPr lang="en-US" sz="3600" b="1" dirty="0"/>
              <a:t>               8/. </a:t>
            </a:r>
            <a:r>
              <a:rPr lang="en-US" sz="3600" b="1" dirty="0" err="1"/>
              <a:t>Chữa</a:t>
            </a:r>
            <a:r>
              <a:rPr lang="en-US" sz="3600" b="1" dirty="0"/>
              <a:t> </a:t>
            </a:r>
            <a:r>
              <a:rPr lang="en-US" sz="3600" b="1" dirty="0" err="1"/>
              <a:t>người</a:t>
            </a:r>
            <a:r>
              <a:rPr lang="en-US" sz="3600" b="1" dirty="0"/>
              <a:t> </a:t>
            </a:r>
            <a:r>
              <a:rPr lang="en-US" sz="3600" b="1" dirty="0" err="1"/>
              <a:t>quỷ</a:t>
            </a:r>
            <a:r>
              <a:rPr lang="en-US" sz="3600" b="1" dirty="0"/>
              <a:t> </a:t>
            </a:r>
            <a:r>
              <a:rPr lang="en-US" sz="3600" b="1" dirty="0" err="1"/>
              <a:t>ám</a:t>
            </a:r>
            <a:r>
              <a:rPr lang="en-US" sz="3600" b="1" dirty="0"/>
              <a:t> ở </a:t>
            </a:r>
            <a:r>
              <a:rPr lang="en-US" sz="3600" b="1" dirty="0" err="1"/>
              <a:t>Ghê</a:t>
            </a:r>
            <a:r>
              <a:rPr lang="en-US" sz="3600" b="1" dirty="0"/>
              <a:t>-ra-</a:t>
            </a:r>
            <a:r>
              <a:rPr lang="en-US" sz="3600" b="1" dirty="0" err="1"/>
              <a:t>sa</a:t>
            </a:r>
            <a:r>
              <a:rPr lang="en-US" sz="3600" b="1" dirty="0"/>
              <a:t>.</a:t>
            </a:r>
          </a:p>
          <a:p>
            <a:pPr marL="0" indent="0" algn="just">
              <a:buNone/>
            </a:pPr>
            <a:r>
              <a:rPr lang="en-US" sz="3600" b="1" dirty="0"/>
              <a:t>               9/. </a:t>
            </a:r>
            <a:r>
              <a:rPr lang="en-US" sz="3600" b="1" dirty="0" err="1"/>
              <a:t>Bà</a:t>
            </a:r>
            <a:r>
              <a:rPr lang="en-US" sz="3600" b="1" dirty="0"/>
              <a:t> </a:t>
            </a:r>
            <a:r>
              <a:rPr lang="en-US" sz="3600" b="1" dirty="0" err="1"/>
              <a:t>băng</a:t>
            </a:r>
            <a:r>
              <a:rPr lang="en-US" sz="3600" b="1" dirty="0"/>
              <a:t> </a:t>
            </a:r>
            <a:r>
              <a:rPr lang="en-US" sz="3600" b="1" dirty="0" err="1"/>
              <a:t>huyết</a:t>
            </a:r>
            <a:r>
              <a:rPr lang="en-US" sz="3600" b="1" dirty="0"/>
              <a:t> </a:t>
            </a:r>
            <a:r>
              <a:rPr lang="en-US" sz="3600" b="1" dirty="0" err="1"/>
              <a:t>và</a:t>
            </a:r>
            <a:r>
              <a:rPr lang="en-US" sz="3600" b="1" dirty="0"/>
              <a:t> con </a:t>
            </a:r>
            <a:r>
              <a:rPr lang="en-US" sz="3600" b="1" dirty="0" err="1"/>
              <a:t>gái</a:t>
            </a:r>
            <a:r>
              <a:rPr lang="en-US" sz="3600" b="1" dirty="0"/>
              <a:t> </a:t>
            </a:r>
            <a:r>
              <a:rPr lang="en-US" sz="3600" b="1" dirty="0" err="1"/>
              <a:t>ông</a:t>
            </a:r>
            <a:r>
              <a:rPr lang="en-US" sz="3600" b="1" dirty="0"/>
              <a:t> </a:t>
            </a:r>
            <a:r>
              <a:rPr lang="en-US" sz="3600" b="1" dirty="0" err="1"/>
              <a:t>Giai-rô</a:t>
            </a:r>
            <a:r>
              <a:rPr lang="en-US" sz="3600" b="1" dirty="0"/>
              <a:t>.</a:t>
            </a:r>
          </a:p>
        </p:txBody>
      </p:sp>
    </p:spTree>
    <p:extLst>
      <p:ext uri="{BB962C8B-B14F-4D97-AF65-F5344CB8AC3E}">
        <p14:creationId xmlns:p14="http://schemas.microsoft.com/office/powerpoint/2010/main" val="306590595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921764D-78CB-460C-A494-1BF42C5266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oundRect">
            <a:avLst/>
          </a:prstGeom>
          <a:scene3d>
            <a:camera prst="orthographicFront"/>
            <a:lightRig rig="threePt" dir="t"/>
          </a:scene3d>
          <a:sp3d>
            <a:bevelT w="165100" prst="coolSlant"/>
          </a:sp3d>
        </p:spPr>
      </p:pic>
    </p:spTree>
    <p:extLst>
      <p:ext uri="{BB962C8B-B14F-4D97-AF65-F5344CB8AC3E}">
        <p14:creationId xmlns:p14="http://schemas.microsoft.com/office/powerpoint/2010/main" val="1040711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6">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2354</Words>
  <Application>Microsoft Office PowerPoint</Application>
  <PresentationFormat>Widescreen</PresentationFormat>
  <Paragraphs>136</Paragraphs>
  <Slides>99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99</vt:i4>
      </vt:variant>
    </vt:vector>
  </HeadingPairs>
  <TitlesOfParts>
    <vt:vector size="104" baseType="lpstr">
      <vt:lpstr>Arial</vt:lpstr>
      <vt:lpstr>Calibri Light</vt:lpstr>
      <vt:lpstr>Times New Roman</vt:lpstr>
      <vt:lpstr>Wingdings</vt:lpstr>
      <vt:lpstr>1_Office Theme</vt:lpstr>
      <vt:lpstr>Chương 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Tóm Kết Chương 7</vt:lpstr>
      <vt:lpstr>PowerPoint Presentation</vt:lpstr>
      <vt:lpstr>Chương 8</vt:lpstr>
      <vt:lpstr>PowerPoint Presentation</vt:lpstr>
      <vt:lpstr>PowerPoint Presentation</vt:lpstr>
      <vt:lpstr>PowerPoint Presentation</vt:lpstr>
      <vt:lpstr>PowerPoint Presentation</vt:lpstr>
      <vt:lpstr> Dụ ngôn là một câu chuyện hư cấu (nghĩa là không có thật, nhằm rút ra một bài học cụ thể cho cuộc sống. Do đó cần phải tìm hiểu sứ điệp sâu xa qua những nhân vật của câu chuyện).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Tóm Kết Chương 8</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7</dc:title>
  <dc:creator>Windows User</dc:creator>
  <cp:lastModifiedBy>Windows User</cp:lastModifiedBy>
  <cp:revision>1</cp:revision>
  <dcterms:created xsi:type="dcterms:W3CDTF">2021-10-09T01:30:27Z</dcterms:created>
  <dcterms:modified xsi:type="dcterms:W3CDTF">2021-10-09T01:31:13Z</dcterms:modified>
</cp:coreProperties>
</file>