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1448"/>
    <a:srgbClr val="3D237F"/>
    <a:srgbClr val="29113B"/>
    <a:srgbClr val="321547"/>
    <a:srgbClr val="4F2171"/>
    <a:srgbClr val="25A7DD"/>
    <a:srgbClr val="FEA25B"/>
    <a:srgbClr val="EAB692"/>
    <a:srgbClr val="DC3434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7158" autoAdjust="0"/>
    <p:restoredTop sz="94660"/>
  </p:normalViewPr>
  <p:slideViewPr>
    <p:cSldViewPr snapToGrid="0">
      <p:cViewPr>
        <p:scale>
          <a:sx n="66" d="100"/>
          <a:sy n="66" d="100"/>
        </p:scale>
        <p:origin x="2430" y="1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9570D9-C2EA-4D39-B009-426163A70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02A17C-BEA8-405D-81AF-3A18831DF5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93749C-512B-4C20-811D-E6E3E2EDC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3037FF-A12C-4FEB-94BE-B6D3F20EC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94283C-CAFB-4DEB-8F81-DD2679CC9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667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842B2-DBC6-41D3-925F-72E80736B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C9147-9251-480B-99AA-E8EB811A6A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DECC98-E222-4E49-8E94-9BB685274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3315D8-45CA-4926-84FC-C8DF4FBD0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1918EE-3B1C-44CB-9DF5-E100CEDCC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3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86A600-0ADD-45AD-9A4B-209186656A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3AEC1E-B2DB-4B80-B29E-1D1D3255B3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B15EC6-38F7-42E5-92AA-88914806A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82DDEE-182B-49BA-B072-8CA86B8F0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8C76D4-9267-425B-B5D9-81849B398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38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C4DA0-3643-4EA9-BCD4-74694FFD3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0A673B-04B9-4739-9427-8B3A19A578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6BADD-119D-4060-91FC-17563FD07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B1CBE4-E7F2-462E-B50D-866302F8B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A085BC-A1E3-45D7-89B8-8576E2E0A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677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81341-C4A9-4E2F-B6CA-EA4315B63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19D5A3-45B2-4535-8F5B-5D12480AA6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B0A5D4-577F-49A7-A1F7-34F78D3DD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2541C2-A083-4D45-A8E2-B022FF6EC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2EB411-DE42-43F6-A32B-B76A3D23E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59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F2E95-6C4F-432F-9955-969CB139B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09128-4218-4108-9598-045F795CD5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65C435-F4B2-4FF8-A48E-93FF6B2C9B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3ADB96-6E0A-475E-B003-4AE18A9C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51CB9-698B-4659-B661-18F7C8CC2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F1B442-C0E3-465C-AA0C-0FCB1B712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41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A2AD8-5810-4998-AE95-6ABDFFB64E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FA0F8-6685-4581-BA77-FAF310B13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2A0294-65FE-4840-A278-FC5D762FC8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02235B-4EBC-4596-A0CC-F2E23282FB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E93469-0BA8-4EB9-8EF1-2FBD640BFB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A4A0D5-0C14-4C59-8AAA-79FF896A6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F4BB29-21CA-40E9-A692-8A4F3F739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B752CC-5F2F-4B47-8804-66B26EABB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11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96AC2-BCE1-42E0-ACE9-4708DF045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63872A-E7F4-45FC-815D-DAC5F6976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F08C4F-F3DA-492B-A79B-43A14DF70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A31E9B-2174-4DA9-B064-223983DB7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905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922093C-D269-456A-B4C1-66FD16ED7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2E5573-C0A4-4454-8BF0-E44DDB908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A739CF-B542-46AC-964C-48B160F24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97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66331-2572-4297-91E3-6EC351D72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7D56E1-11B4-4D61-B8E0-1E0E58A878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C31F17-AE08-49A8-831D-8DB795A87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CA8DC9-79AF-447A-A3D1-C3E4540D9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AE3489-1C3A-41FB-B3A2-AF0E65F8C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B6582A-4AB4-49BA-AE31-89D634CC8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072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6A8047-67B6-462D-8281-E88C87796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D6B9E4-7605-4F5B-B904-68F2DC339E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04516-F23A-4278-BDCB-BE9EE962A7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311CA2-4F77-4FA4-8C9E-32FA9C6BD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DBAD1A-1588-4F52-9D87-7193A410E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1D7FDE-AEF9-491E-BB32-E196D8758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872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381475-CC77-4E8C-86BE-73816941D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53807-C22C-4BDB-B732-532676C91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7729FE-13A0-45A0-B5FA-7763D1FC05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BA43C0-0D6C-4EBF-9D3F-62104CD1F1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13B960-A413-43A6-A3FD-30887E906F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82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F962EA7-E5AE-45E0-9CF0-E6E941B1E38C}"/>
              </a:ext>
            </a:extLst>
          </p:cNvPr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173F09B-F02F-419B-AA5C-9DFA0E25AA72}"/>
              </a:ext>
            </a:extLst>
          </p:cNvPr>
          <p:cNvSpPr/>
          <p:nvPr/>
        </p:nvSpPr>
        <p:spPr>
          <a:xfrm>
            <a:off x="-1427322" y="-1688539"/>
            <a:ext cx="4502234" cy="4502234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BUSINESS">
            <a:extLst>
              <a:ext uri="{FF2B5EF4-FFF2-40B4-BE49-F238E27FC236}">
                <a16:creationId xmlns:a16="http://schemas.microsoft.com/office/drawing/2014/main" id="{0B44F968-E125-4E19-A390-C377ED7F3518}"/>
              </a:ext>
            </a:extLst>
          </p:cNvPr>
          <p:cNvSpPr txBox="1"/>
          <p:nvPr/>
        </p:nvSpPr>
        <p:spPr>
          <a:xfrm rot="16200000">
            <a:off x="5153472" y="355826"/>
            <a:ext cx="1374286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900" dirty="0">
                <a:ln>
                  <a:solidFill>
                    <a:schemeClr val="bg1">
                      <a:alpha val="50000"/>
                    </a:schemeClr>
                  </a:solidFill>
                </a:ln>
                <a:noFill/>
                <a:latin typeface="Montserrat ExtraBold" panose="00000900000000000000" pitchFamily="50" charset="0"/>
              </a:rPr>
              <a:t>BUSINESS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D80B9660-B9FC-47EC-9533-294986C7D25C}"/>
              </a:ext>
            </a:extLst>
          </p:cNvPr>
          <p:cNvSpPr/>
          <p:nvPr/>
        </p:nvSpPr>
        <p:spPr>
          <a:xfrm>
            <a:off x="-514350" y="1103351"/>
            <a:ext cx="1788017" cy="1187731"/>
          </a:xfrm>
          <a:custGeom>
            <a:avLst/>
            <a:gdLst>
              <a:gd name="connsiteX0" fmla="*/ 1861776 w 1907496"/>
              <a:gd name="connsiteY0" fmla="*/ 1175658 h 1267098"/>
              <a:gd name="connsiteX1" fmla="*/ 1907496 w 1907496"/>
              <a:gd name="connsiteY1" fmla="*/ 1221378 h 1267098"/>
              <a:gd name="connsiteX2" fmla="*/ 1861776 w 1907496"/>
              <a:gd name="connsiteY2" fmla="*/ 1267098 h 1267098"/>
              <a:gd name="connsiteX3" fmla="*/ 1816056 w 1907496"/>
              <a:gd name="connsiteY3" fmla="*/ 1221378 h 1267098"/>
              <a:gd name="connsiteX4" fmla="*/ 1861776 w 1907496"/>
              <a:gd name="connsiteY4" fmla="*/ 1175658 h 1267098"/>
              <a:gd name="connsiteX5" fmla="*/ 1407762 w 1907496"/>
              <a:gd name="connsiteY5" fmla="*/ 1175658 h 1267098"/>
              <a:gd name="connsiteX6" fmla="*/ 1453482 w 1907496"/>
              <a:gd name="connsiteY6" fmla="*/ 1221378 h 1267098"/>
              <a:gd name="connsiteX7" fmla="*/ 1407762 w 1907496"/>
              <a:gd name="connsiteY7" fmla="*/ 1267098 h 1267098"/>
              <a:gd name="connsiteX8" fmla="*/ 1362042 w 1907496"/>
              <a:gd name="connsiteY8" fmla="*/ 1221378 h 1267098"/>
              <a:gd name="connsiteX9" fmla="*/ 1407762 w 1907496"/>
              <a:gd name="connsiteY9" fmla="*/ 1175658 h 1267098"/>
              <a:gd name="connsiteX10" fmla="*/ 953748 w 1907496"/>
              <a:gd name="connsiteY10" fmla="*/ 1175658 h 1267098"/>
              <a:gd name="connsiteX11" fmla="*/ 999468 w 1907496"/>
              <a:gd name="connsiteY11" fmla="*/ 1221378 h 1267098"/>
              <a:gd name="connsiteX12" fmla="*/ 953748 w 1907496"/>
              <a:gd name="connsiteY12" fmla="*/ 1267098 h 1267098"/>
              <a:gd name="connsiteX13" fmla="*/ 908028 w 1907496"/>
              <a:gd name="connsiteY13" fmla="*/ 1221378 h 1267098"/>
              <a:gd name="connsiteX14" fmla="*/ 953748 w 1907496"/>
              <a:gd name="connsiteY14" fmla="*/ 1175658 h 1267098"/>
              <a:gd name="connsiteX15" fmla="*/ 499734 w 1907496"/>
              <a:gd name="connsiteY15" fmla="*/ 1175658 h 1267098"/>
              <a:gd name="connsiteX16" fmla="*/ 545454 w 1907496"/>
              <a:gd name="connsiteY16" fmla="*/ 1221378 h 1267098"/>
              <a:gd name="connsiteX17" fmla="*/ 499734 w 1907496"/>
              <a:gd name="connsiteY17" fmla="*/ 1267098 h 1267098"/>
              <a:gd name="connsiteX18" fmla="*/ 454014 w 1907496"/>
              <a:gd name="connsiteY18" fmla="*/ 1221378 h 1267098"/>
              <a:gd name="connsiteX19" fmla="*/ 499734 w 1907496"/>
              <a:gd name="connsiteY19" fmla="*/ 1175658 h 1267098"/>
              <a:gd name="connsiteX20" fmla="*/ 45720 w 1907496"/>
              <a:gd name="connsiteY20" fmla="*/ 1175658 h 1267098"/>
              <a:gd name="connsiteX21" fmla="*/ 91440 w 1907496"/>
              <a:gd name="connsiteY21" fmla="*/ 1221378 h 1267098"/>
              <a:gd name="connsiteX22" fmla="*/ 45720 w 1907496"/>
              <a:gd name="connsiteY22" fmla="*/ 1267098 h 1267098"/>
              <a:gd name="connsiteX23" fmla="*/ 0 w 1907496"/>
              <a:gd name="connsiteY23" fmla="*/ 1221378 h 1267098"/>
              <a:gd name="connsiteX24" fmla="*/ 45720 w 1907496"/>
              <a:gd name="connsiteY24" fmla="*/ 1175658 h 1267098"/>
              <a:gd name="connsiteX25" fmla="*/ 1861776 w 1907496"/>
              <a:gd name="connsiteY25" fmla="*/ 783772 h 1267098"/>
              <a:gd name="connsiteX26" fmla="*/ 1907496 w 1907496"/>
              <a:gd name="connsiteY26" fmla="*/ 829492 h 1267098"/>
              <a:gd name="connsiteX27" fmla="*/ 1861776 w 1907496"/>
              <a:gd name="connsiteY27" fmla="*/ 875212 h 1267098"/>
              <a:gd name="connsiteX28" fmla="*/ 1816056 w 1907496"/>
              <a:gd name="connsiteY28" fmla="*/ 829492 h 1267098"/>
              <a:gd name="connsiteX29" fmla="*/ 1861776 w 1907496"/>
              <a:gd name="connsiteY29" fmla="*/ 783772 h 1267098"/>
              <a:gd name="connsiteX30" fmla="*/ 1407762 w 1907496"/>
              <a:gd name="connsiteY30" fmla="*/ 783772 h 1267098"/>
              <a:gd name="connsiteX31" fmla="*/ 1453482 w 1907496"/>
              <a:gd name="connsiteY31" fmla="*/ 829492 h 1267098"/>
              <a:gd name="connsiteX32" fmla="*/ 1407762 w 1907496"/>
              <a:gd name="connsiteY32" fmla="*/ 875212 h 1267098"/>
              <a:gd name="connsiteX33" fmla="*/ 1362042 w 1907496"/>
              <a:gd name="connsiteY33" fmla="*/ 829492 h 1267098"/>
              <a:gd name="connsiteX34" fmla="*/ 1407762 w 1907496"/>
              <a:gd name="connsiteY34" fmla="*/ 783772 h 1267098"/>
              <a:gd name="connsiteX35" fmla="*/ 953748 w 1907496"/>
              <a:gd name="connsiteY35" fmla="*/ 783772 h 1267098"/>
              <a:gd name="connsiteX36" fmla="*/ 999468 w 1907496"/>
              <a:gd name="connsiteY36" fmla="*/ 829492 h 1267098"/>
              <a:gd name="connsiteX37" fmla="*/ 953748 w 1907496"/>
              <a:gd name="connsiteY37" fmla="*/ 875212 h 1267098"/>
              <a:gd name="connsiteX38" fmla="*/ 908028 w 1907496"/>
              <a:gd name="connsiteY38" fmla="*/ 829492 h 1267098"/>
              <a:gd name="connsiteX39" fmla="*/ 953748 w 1907496"/>
              <a:gd name="connsiteY39" fmla="*/ 783772 h 1267098"/>
              <a:gd name="connsiteX40" fmla="*/ 499734 w 1907496"/>
              <a:gd name="connsiteY40" fmla="*/ 783772 h 1267098"/>
              <a:gd name="connsiteX41" fmla="*/ 545454 w 1907496"/>
              <a:gd name="connsiteY41" fmla="*/ 829492 h 1267098"/>
              <a:gd name="connsiteX42" fmla="*/ 499734 w 1907496"/>
              <a:gd name="connsiteY42" fmla="*/ 875212 h 1267098"/>
              <a:gd name="connsiteX43" fmla="*/ 454014 w 1907496"/>
              <a:gd name="connsiteY43" fmla="*/ 829492 h 1267098"/>
              <a:gd name="connsiteX44" fmla="*/ 499734 w 1907496"/>
              <a:gd name="connsiteY44" fmla="*/ 783772 h 1267098"/>
              <a:gd name="connsiteX45" fmla="*/ 45720 w 1907496"/>
              <a:gd name="connsiteY45" fmla="*/ 783772 h 1267098"/>
              <a:gd name="connsiteX46" fmla="*/ 91440 w 1907496"/>
              <a:gd name="connsiteY46" fmla="*/ 829492 h 1267098"/>
              <a:gd name="connsiteX47" fmla="*/ 45720 w 1907496"/>
              <a:gd name="connsiteY47" fmla="*/ 875212 h 1267098"/>
              <a:gd name="connsiteX48" fmla="*/ 0 w 1907496"/>
              <a:gd name="connsiteY48" fmla="*/ 829492 h 1267098"/>
              <a:gd name="connsiteX49" fmla="*/ 45720 w 1907496"/>
              <a:gd name="connsiteY49" fmla="*/ 783772 h 1267098"/>
              <a:gd name="connsiteX50" fmla="*/ 1861776 w 1907496"/>
              <a:gd name="connsiteY50" fmla="*/ 391886 h 1267098"/>
              <a:gd name="connsiteX51" fmla="*/ 1907496 w 1907496"/>
              <a:gd name="connsiteY51" fmla="*/ 437606 h 1267098"/>
              <a:gd name="connsiteX52" fmla="*/ 1861776 w 1907496"/>
              <a:gd name="connsiteY52" fmla="*/ 483326 h 1267098"/>
              <a:gd name="connsiteX53" fmla="*/ 1816056 w 1907496"/>
              <a:gd name="connsiteY53" fmla="*/ 437606 h 1267098"/>
              <a:gd name="connsiteX54" fmla="*/ 1861776 w 1907496"/>
              <a:gd name="connsiteY54" fmla="*/ 391886 h 1267098"/>
              <a:gd name="connsiteX55" fmla="*/ 1407762 w 1907496"/>
              <a:gd name="connsiteY55" fmla="*/ 391886 h 1267098"/>
              <a:gd name="connsiteX56" fmla="*/ 1453482 w 1907496"/>
              <a:gd name="connsiteY56" fmla="*/ 437606 h 1267098"/>
              <a:gd name="connsiteX57" fmla="*/ 1407762 w 1907496"/>
              <a:gd name="connsiteY57" fmla="*/ 483326 h 1267098"/>
              <a:gd name="connsiteX58" fmla="*/ 1362042 w 1907496"/>
              <a:gd name="connsiteY58" fmla="*/ 437606 h 1267098"/>
              <a:gd name="connsiteX59" fmla="*/ 1407762 w 1907496"/>
              <a:gd name="connsiteY59" fmla="*/ 391886 h 1267098"/>
              <a:gd name="connsiteX60" fmla="*/ 953748 w 1907496"/>
              <a:gd name="connsiteY60" fmla="*/ 391886 h 1267098"/>
              <a:gd name="connsiteX61" fmla="*/ 999468 w 1907496"/>
              <a:gd name="connsiteY61" fmla="*/ 437606 h 1267098"/>
              <a:gd name="connsiteX62" fmla="*/ 953748 w 1907496"/>
              <a:gd name="connsiteY62" fmla="*/ 483326 h 1267098"/>
              <a:gd name="connsiteX63" fmla="*/ 908028 w 1907496"/>
              <a:gd name="connsiteY63" fmla="*/ 437606 h 1267098"/>
              <a:gd name="connsiteX64" fmla="*/ 953748 w 1907496"/>
              <a:gd name="connsiteY64" fmla="*/ 391886 h 1267098"/>
              <a:gd name="connsiteX65" fmla="*/ 499734 w 1907496"/>
              <a:gd name="connsiteY65" fmla="*/ 391886 h 1267098"/>
              <a:gd name="connsiteX66" fmla="*/ 545454 w 1907496"/>
              <a:gd name="connsiteY66" fmla="*/ 437606 h 1267098"/>
              <a:gd name="connsiteX67" fmla="*/ 499734 w 1907496"/>
              <a:gd name="connsiteY67" fmla="*/ 483326 h 1267098"/>
              <a:gd name="connsiteX68" fmla="*/ 454014 w 1907496"/>
              <a:gd name="connsiteY68" fmla="*/ 437606 h 1267098"/>
              <a:gd name="connsiteX69" fmla="*/ 499734 w 1907496"/>
              <a:gd name="connsiteY69" fmla="*/ 391886 h 1267098"/>
              <a:gd name="connsiteX70" fmla="*/ 45720 w 1907496"/>
              <a:gd name="connsiteY70" fmla="*/ 391886 h 1267098"/>
              <a:gd name="connsiteX71" fmla="*/ 91440 w 1907496"/>
              <a:gd name="connsiteY71" fmla="*/ 437606 h 1267098"/>
              <a:gd name="connsiteX72" fmla="*/ 45720 w 1907496"/>
              <a:gd name="connsiteY72" fmla="*/ 483326 h 1267098"/>
              <a:gd name="connsiteX73" fmla="*/ 0 w 1907496"/>
              <a:gd name="connsiteY73" fmla="*/ 437606 h 1267098"/>
              <a:gd name="connsiteX74" fmla="*/ 45720 w 1907496"/>
              <a:gd name="connsiteY74" fmla="*/ 391886 h 1267098"/>
              <a:gd name="connsiteX75" fmla="*/ 1861776 w 1907496"/>
              <a:gd name="connsiteY75" fmla="*/ 0 h 1267098"/>
              <a:gd name="connsiteX76" fmla="*/ 1907496 w 1907496"/>
              <a:gd name="connsiteY76" fmla="*/ 45720 h 1267098"/>
              <a:gd name="connsiteX77" fmla="*/ 1861776 w 1907496"/>
              <a:gd name="connsiteY77" fmla="*/ 91440 h 1267098"/>
              <a:gd name="connsiteX78" fmla="*/ 1816056 w 1907496"/>
              <a:gd name="connsiteY78" fmla="*/ 45720 h 1267098"/>
              <a:gd name="connsiteX79" fmla="*/ 1861776 w 1907496"/>
              <a:gd name="connsiteY79" fmla="*/ 0 h 1267098"/>
              <a:gd name="connsiteX80" fmla="*/ 1407762 w 1907496"/>
              <a:gd name="connsiteY80" fmla="*/ 0 h 1267098"/>
              <a:gd name="connsiteX81" fmla="*/ 1453482 w 1907496"/>
              <a:gd name="connsiteY81" fmla="*/ 45720 h 1267098"/>
              <a:gd name="connsiteX82" fmla="*/ 1407762 w 1907496"/>
              <a:gd name="connsiteY82" fmla="*/ 91440 h 1267098"/>
              <a:gd name="connsiteX83" fmla="*/ 1362042 w 1907496"/>
              <a:gd name="connsiteY83" fmla="*/ 45720 h 1267098"/>
              <a:gd name="connsiteX84" fmla="*/ 1407762 w 1907496"/>
              <a:gd name="connsiteY84" fmla="*/ 0 h 1267098"/>
              <a:gd name="connsiteX85" fmla="*/ 953748 w 1907496"/>
              <a:gd name="connsiteY85" fmla="*/ 0 h 1267098"/>
              <a:gd name="connsiteX86" fmla="*/ 999468 w 1907496"/>
              <a:gd name="connsiteY86" fmla="*/ 45720 h 1267098"/>
              <a:gd name="connsiteX87" fmla="*/ 953748 w 1907496"/>
              <a:gd name="connsiteY87" fmla="*/ 91440 h 1267098"/>
              <a:gd name="connsiteX88" fmla="*/ 908028 w 1907496"/>
              <a:gd name="connsiteY88" fmla="*/ 45720 h 1267098"/>
              <a:gd name="connsiteX89" fmla="*/ 953748 w 1907496"/>
              <a:gd name="connsiteY89" fmla="*/ 0 h 1267098"/>
              <a:gd name="connsiteX90" fmla="*/ 499734 w 1907496"/>
              <a:gd name="connsiteY90" fmla="*/ 0 h 1267098"/>
              <a:gd name="connsiteX91" fmla="*/ 545454 w 1907496"/>
              <a:gd name="connsiteY91" fmla="*/ 45720 h 1267098"/>
              <a:gd name="connsiteX92" fmla="*/ 499734 w 1907496"/>
              <a:gd name="connsiteY92" fmla="*/ 91440 h 1267098"/>
              <a:gd name="connsiteX93" fmla="*/ 454014 w 1907496"/>
              <a:gd name="connsiteY93" fmla="*/ 45720 h 1267098"/>
              <a:gd name="connsiteX94" fmla="*/ 499734 w 1907496"/>
              <a:gd name="connsiteY94" fmla="*/ 0 h 1267098"/>
              <a:gd name="connsiteX95" fmla="*/ 45720 w 1907496"/>
              <a:gd name="connsiteY95" fmla="*/ 0 h 1267098"/>
              <a:gd name="connsiteX96" fmla="*/ 91440 w 1907496"/>
              <a:gd name="connsiteY96" fmla="*/ 45720 h 1267098"/>
              <a:gd name="connsiteX97" fmla="*/ 45720 w 1907496"/>
              <a:gd name="connsiteY97" fmla="*/ 91440 h 1267098"/>
              <a:gd name="connsiteX98" fmla="*/ 0 w 1907496"/>
              <a:gd name="connsiteY98" fmla="*/ 45720 h 1267098"/>
              <a:gd name="connsiteX99" fmla="*/ 45720 w 1907496"/>
              <a:gd name="connsiteY99" fmla="*/ 0 h 1267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907496" h="1267098">
                <a:moveTo>
                  <a:pt x="1861776" y="1175658"/>
                </a:moveTo>
                <a:cubicBezTo>
                  <a:pt x="1887026" y="1175658"/>
                  <a:pt x="1907496" y="1196128"/>
                  <a:pt x="1907496" y="1221378"/>
                </a:cubicBezTo>
                <a:cubicBezTo>
                  <a:pt x="1907496" y="1246628"/>
                  <a:pt x="1887026" y="1267098"/>
                  <a:pt x="1861776" y="1267098"/>
                </a:cubicBezTo>
                <a:cubicBezTo>
                  <a:pt x="1836526" y="1267098"/>
                  <a:pt x="1816056" y="1246628"/>
                  <a:pt x="1816056" y="1221378"/>
                </a:cubicBezTo>
                <a:cubicBezTo>
                  <a:pt x="1816056" y="1196128"/>
                  <a:pt x="1836526" y="1175658"/>
                  <a:pt x="1861776" y="1175658"/>
                </a:cubicBezTo>
                <a:close/>
                <a:moveTo>
                  <a:pt x="1407762" y="1175658"/>
                </a:moveTo>
                <a:cubicBezTo>
                  <a:pt x="1433012" y="1175658"/>
                  <a:pt x="1453482" y="1196128"/>
                  <a:pt x="1453482" y="1221378"/>
                </a:cubicBezTo>
                <a:cubicBezTo>
                  <a:pt x="1453482" y="1246628"/>
                  <a:pt x="1433012" y="1267098"/>
                  <a:pt x="1407762" y="1267098"/>
                </a:cubicBezTo>
                <a:cubicBezTo>
                  <a:pt x="1382512" y="1267098"/>
                  <a:pt x="1362042" y="1246628"/>
                  <a:pt x="1362042" y="1221378"/>
                </a:cubicBezTo>
                <a:cubicBezTo>
                  <a:pt x="1362042" y="1196128"/>
                  <a:pt x="1382512" y="1175658"/>
                  <a:pt x="1407762" y="1175658"/>
                </a:cubicBezTo>
                <a:close/>
                <a:moveTo>
                  <a:pt x="953748" y="1175658"/>
                </a:moveTo>
                <a:cubicBezTo>
                  <a:pt x="978998" y="1175658"/>
                  <a:pt x="999468" y="1196128"/>
                  <a:pt x="999468" y="1221378"/>
                </a:cubicBezTo>
                <a:cubicBezTo>
                  <a:pt x="999468" y="1246628"/>
                  <a:pt x="978998" y="1267098"/>
                  <a:pt x="953748" y="1267098"/>
                </a:cubicBezTo>
                <a:cubicBezTo>
                  <a:pt x="928498" y="1267098"/>
                  <a:pt x="908028" y="1246628"/>
                  <a:pt x="908028" y="1221378"/>
                </a:cubicBezTo>
                <a:cubicBezTo>
                  <a:pt x="908028" y="1196128"/>
                  <a:pt x="928498" y="1175658"/>
                  <a:pt x="953748" y="1175658"/>
                </a:cubicBezTo>
                <a:close/>
                <a:moveTo>
                  <a:pt x="499734" y="1175658"/>
                </a:moveTo>
                <a:cubicBezTo>
                  <a:pt x="524984" y="1175658"/>
                  <a:pt x="545454" y="1196128"/>
                  <a:pt x="545454" y="1221378"/>
                </a:cubicBezTo>
                <a:cubicBezTo>
                  <a:pt x="545454" y="1246628"/>
                  <a:pt x="524984" y="1267098"/>
                  <a:pt x="499734" y="1267098"/>
                </a:cubicBezTo>
                <a:cubicBezTo>
                  <a:pt x="474484" y="1267098"/>
                  <a:pt x="454014" y="1246628"/>
                  <a:pt x="454014" y="1221378"/>
                </a:cubicBezTo>
                <a:cubicBezTo>
                  <a:pt x="454014" y="1196128"/>
                  <a:pt x="474484" y="1175658"/>
                  <a:pt x="499734" y="1175658"/>
                </a:cubicBezTo>
                <a:close/>
                <a:moveTo>
                  <a:pt x="45720" y="1175658"/>
                </a:moveTo>
                <a:cubicBezTo>
                  <a:pt x="70970" y="1175658"/>
                  <a:pt x="91440" y="1196128"/>
                  <a:pt x="91440" y="1221378"/>
                </a:cubicBezTo>
                <a:cubicBezTo>
                  <a:pt x="91440" y="1246628"/>
                  <a:pt x="70970" y="1267098"/>
                  <a:pt x="45720" y="1267098"/>
                </a:cubicBezTo>
                <a:cubicBezTo>
                  <a:pt x="20470" y="1267098"/>
                  <a:pt x="0" y="1246628"/>
                  <a:pt x="0" y="1221378"/>
                </a:cubicBezTo>
                <a:cubicBezTo>
                  <a:pt x="0" y="1196128"/>
                  <a:pt x="20470" y="1175658"/>
                  <a:pt x="45720" y="1175658"/>
                </a:cubicBezTo>
                <a:close/>
                <a:moveTo>
                  <a:pt x="1861776" y="783772"/>
                </a:moveTo>
                <a:cubicBezTo>
                  <a:pt x="1887026" y="783772"/>
                  <a:pt x="1907496" y="804242"/>
                  <a:pt x="1907496" y="829492"/>
                </a:cubicBezTo>
                <a:cubicBezTo>
                  <a:pt x="1907496" y="854742"/>
                  <a:pt x="1887026" y="875212"/>
                  <a:pt x="1861776" y="875212"/>
                </a:cubicBezTo>
                <a:cubicBezTo>
                  <a:pt x="1836526" y="875212"/>
                  <a:pt x="1816056" y="854742"/>
                  <a:pt x="1816056" y="829492"/>
                </a:cubicBezTo>
                <a:cubicBezTo>
                  <a:pt x="1816056" y="804242"/>
                  <a:pt x="1836526" y="783772"/>
                  <a:pt x="1861776" y="783772"/>
                </a:cubicBezTo>
                <a:close/>
                <a:moveTo>
                  <a:pt x="1407762" y="783772"/>
                </a:moveTo>
                <a:cubicBezTo>
                  <a:pt x="1433012" y="783772"/>
                  <a:pt x="1453482" y="804242"/>
                  <a:pt x="1453482" y="829492"/>
                </a:cubicBezTo>
                <a:cubicBezTo>
                  <a:pt x="1453482" y="854742"/>
                  <a:pt x="1433012" y="875212"/>
                  <a:pt x="1407762" y="875212"/>
                </a:cubicBezTo>
                <a:cubicBezTo>
                  <a:pt x="1382512" y="875212"/>
                  <a:pt x="1362042" y="854742"/>
                  <a:pt x="1362042" y="829492"/>
                </a:cubicBezTo>
                <a:cubicBezTo>
                  <a:pt x="1362042" y="804242"/>
                  <a:pt x="1382512" y="783772"/>
                  <a:pt x="1407762" y="783772"/>
                </a:cubicBezTo>
                <a:close/>
                <a:moveTo>
                  <a:pt x="953748" y="783772"/>
                </a:moveTo>
                <a:cubicBezTo>
                  <a:pt x="978998" y="783772"/>
                  <a:pt x="999468" y="804242"/>
                  <a:pt x="999468" y="829492"/>
                </a:cubicBezTo>
                <a:cubicBezTo>
                  <a:pt x="999468" y="854742"/>
                  <a:pt x="978998" y="875212"/>
                  <a:pt x="953748" y="875212"/>
                </a:cubicBezTo>
                <a:cubicBezTo>
                  <a:pt x="928498" y="875212"/>
                  <a:pt x="908028" y="854742"/>
                  <a:pt x="908028" y="829492"/>
                </a:cubicBezTo>
                <a:cubicBezTo>
                  <a:pt x="908028" y="804242"/>
                  <a:pt x="928498" y="783772"/>
                  <a:pt x="953748" y="783772"/>
                </a:cubicBezTo>
                <a:close/>
                <a:moveTo>
                  <a:pt x="499734" y="783772"/>
                </a:moveTo>
                <a:cubicBezTo>
                  <a:pt x="524984" y="783772"/>
                  <a:pt x="545454" y="804242"/>
                  <a:pt x="545454" y="829492"/>
                </a:cubicBezTo>
                <a:cubicBezTo>
                  <a:pt x="545454" y="854742"/>
                  <a:pt x="524984" y="875212"/>
                  <a:pt x="499734" y="875212"/>
                </a:cubicBezTo>
                <a:cubicBezTo>
                  <a:pt x="474484" y="875212"/>
                  <a:pt x="454014" y="854742"/>
                  <a:pt x="454014" y="829492"/>
                </a:cubicBezTo>
                <a:cubicBezTo>
                  <a:pt x="454014" y="804242"/>
                  <a:pt x="474484" y="783772"/>
                  <a:pt x="499734" y="783772"/>
                </a:cubicBezTo>
                <a:close/>
                <a:moveTo>
                  <a:pt x="45720" y="783772"/>
                </a:moveTo>
                <a:cubicBezTo>
                  <a:pt x="70970" y="783772"/>
                  <a:pt x="91440" y="804242"/>
                  <a:pt x="91440" y="829492"/>
                </a:cubicBezTo>
                <a:cubicBezTo>
                  <a:pt x="91440" y="854742"/>
                  <a:pt x="70970" y="875212"/>
                  <a:pt x="45720" y="875212"/>
                </a:cubicBezTo>
                <a:cubicBezTo>
                  <a:pt x="20470" y="875212"/>
                  <a:pt x="0" y="854742"/>
                  <a:pt x="0" y="829492"/>
                </a:cubicBezTo>
                <a:cubicBezTo>
                  <a:pt x="0" y="804242"/>
                  <a:pt x="20470" y="783772"/>
                  <a:pt x="45720" y="783772"/>
                </a:cubicBezTo>
                <a:close/>
                <a:moveTo>
                  <a:pt x="1861776" y="391886"/>
                </a:moveTo>
                <a:cubicBezTo>
                  <a:pt x="1887026" y="391886"/>
                  <a:pt x="1907496" y="412356"/>
                  <a:pt x="1907496" y="437606"/>
                </a:cubicBezTo>
                <a:cubicBezTo>
                  <a:pt x="1907496" y="462856"/>
                  <a:pt x="1887026" y="483326"/>
                  <a:pt x="1861776" y="483326"/>
                </a:cubicBezTo>
                <a:cubicBezTo>
                  <a:pt x="1836526" y="483326"/>
                  <a:pt x="1816056" y="462856"/>
                  <a:pt x="1816056" y="437606"/>
                </a:cubicBezTo>
                <a:cubicBezTo>
                  <a:pt x="1816056" y="412356"/>
                  <a:pt x="1836526" y="391886"/>
                  <a:pt x="1861776" y="391886"/>
                </a:cubicBezTo>
                <a:close/>
                <a:moveTo>
                  <a:pt x="1407762" y="391886"/>
                </a:moveTo>
                <a:cubicBezTo>
                  <a:pt x="1433012" y="391886"/>
                  <a:pt x="1453482" y="412356"/>
                  <a:pt x="1453482" y="437606"/>
                </a:cubicBezTo>
                <a:cubicBezTo>
                  <a:pt x="1453482" y="462856"/>
                  <a:pt x="1433012" y="483326"/>
                  <a:pt x="1407762" y="483326"/>
                </a:cubicBezTo>
                <a:cubicBezTo>
                  <a:pt x="1382512" y="483326"/>
                  <a:pt x="1362042" y="462856"/>
                  <a:pt x="1362042" y="437606"/>
                </a:cubicBezTo>
                <a:cubicBezTo>
                  <a:pt x="1362042" y="412356"/>
                  <a:pt x="1382512" y="391886"/>
                  <a:pt x="1407762" y="391886"/>
                </a:cubicBezTo>
                <a:close/>
                <a:moveTo>
                  <a:pt x="953748" y="391886"/>
                </a:moveTo>
                <a:cubicBezTo>
                  <a:pt x="978998" y="391886"/>
                  <a:pt x="999468" y="412356"/>
                  <a:pt x="999468" y="437606"/>
                </a:cubicBezTo>
                <a:cubicBezTo>
                  <a:pt x="999468" y="462856"/>
                  <a:pt x="978998" y="483326"/>
                  <a:pt x="953748" y="483326"/>
                </a:cubicBezTo>
                <a:cubicBezTo>
                  <a:pt x="928498" y="483326"/>
                  <a:pt x="908028" y="462856"/>
                  <a:pt x="908028" y="437606"/>
                </a:cubicBezTo>
                <a:cubicBezTo>
                  <a:pt x="908028" y="412356"/>
                  <a:pt x="928498" y="391886"/>
                  <a:pt x="953748" y="391886"/>
                </a:cubicBezTo>
                <a:close/>
                <a:moveTo>
                  <a:pt x="499734" y="391886"/>
                </a:moveTo>
                <a:cubicBezTo>
                  <a:pt x="524984" y="391886"/>
                  <a:pt x="545454" y="412356"/>
                  <a:pt x="545454" y="437606"/>
                </a:cubicBezTo>
                <a:cubicBezTo>
                  <a:pt x="545454" y="462856"/>
                  <a:pt x="524984" y="483326"/>
                  <a:pt x="499734" y="483326"/>
                </a:cubicBezTo>
                <a:cubicBezTo>
                  <a:pt x="474484" y="483326"/>
                  <a:pt x="454014" y="462856"/>
                  <a:pt x="454014" y="437606"/>
                </a:cubicBezTo>
                <a:cubicBezTo>
                  <a:pt x="454014" y="412356"/>
                  <a:pt x="474484" y="391886"/>
                  <a:pt x="499734" y="391886"/>
                </a:cubicBezTo>
                <a:close/>
                <a:moveTo>
                  <a:pt x="45720" y="391886"/>
                </a:moveTo>
                <a:cubicBezTo>
                  <a:pt x="70970" y="391886"/>
                  <a:pt x="91440" y="412356"/>
                  <a:pt x="91440" y="437606"/>
                </a:cubicBezTo>
                <a:cubicBezTo>
                  <a:pt x="91440" y="462856"/>
                  <a:pt x="70970" y="483326"/>
                  <a:pt x="45720" y="483326"/>
                </a:cubicBezTo>
                <a:cubicBezTo>
                  <a:pt x="20470" y="483326"/>
                  <a:pt x="0" y="462856"/>
                  <a:pt x="0" y="437606"/>
                </a:cubicBezTo>
                <a:cubicBezTo>
                  <a:pt x="0" y="412356"/>
                  <a:pt x="20470" y="391886"/>
                  <a:pt x="45720" y="391886"/>
                </a:cubicBezTo>
                <a:close/>
                <a:moveTo>
                  <a:pt x="1861776" y="0"/>
                </a:moveTo>
                <a:cubicBezTo>
                  <a:pt x="1887026" y="0"/>
                  <a:pt x="1907496" y="20470"/>
                  <a:pt x="1907496" y="45720"/>
                </a:cubicBezTo>
                <a:cubicBezTo>
                  <a:pt x="1907496" y="70970"/>
                  <a:pt x="1887026" y="91440"/>
                  <a:pt x="1861776" y="91440"/>
                </a:cubicBezTo>
                <a:cubicBezTo>
                  <a:pt x="1836526" y="91440"/>
                  <a:pt x="1816056" y="70970"/>
                  <a:pt x="1816056" y="45720"/>
                </a:cubicBezTo>
                <a:cubicBezTo>
                  <a:pt x="1816056" y="20470"/>
                  <a:pt x="1836526" y="0"/>
                  <a:pt x="1861776" y="0"/>
                </a:cubicBezTo>
                <a:close/>
                <a:moveTo>
                  <a:pt x="1407762" y="0"/>
                </a:moveTo>
                <a:cubicBezTo>
                  <a:pt x="1433012" y="0"/>
                  <a:pt x="1453482" y="20470"/>
                  <a:pt x="1453482" y="45720"/>
                </a:cubicBezTo>
                <a:cubicBezTo>
                  <a:pt x="1453482" y="70970"/>
                  <a:pt x="1433012" y="91440"/>
                  <a:pt x="1407762" y="91440"/>
                </a:cubicBezTo>
                <a:cubicBezTo>
                  <a:pt x="1382512" y="91440"/>
                  <a:pt x="1362042" y="70970"/>
                  <a:pt x="1362042" y="45720"/>
                </a:cubicBezTo>
                <a:cubicBezTo>
                  <a:pt x="1362042" y="20470"/>
                  <a:pt x="1382512" y="0"/>
                  <a:pt x="1407762" y="0"/>
                </a:cubicBezTo>
                <a:close/>
                <a:moveTo>
                  <a:pt x="953748" y="0"/>
                </a:moveTo>
                <a:cubicBezTo>
                  <a:pt x="978998" y="0"/>
                  <a:pt x="999468" y="20470"/>
                  <a:pt x="999468" y="45720"/>
                </a:cubicBezTo>
                <a:cubicBezTo>
                  <a:pt x="999468" y="70970"/>
                  <a:pt x="978998" y="91440"/>
                  <a:pt x="953748" y="91440"/>
                </a:cubicBezTo>
                <a:cubicBezTo>
                  <a:pt x="928498" y="91440"/>
                  <a:pt x="908028" y="70970"/>
                  <a:pt x="908028" y="45720"/>
                </a:cubicBezTo>
                <a:cubicBezTo>
                  <a:pt x="908028" y="20470"/>
                  <a:pt x="928498" y="0"/>
                  <a:pt x="953748" y="0"/>
                </a:cubicBezTo>
                <a:close/>
                <a:moveTo>
                  <a:pt x="499734" y="0"/>
                </a:moveTo>
                <a:cubicBezTo>
                  <a:pt x="524984" y="0"/>
                  <a:pt x="545454" y="20470"/>
                  <a:pt x="545454" y="45720"/>
                </a:cubicBezTo>
                <a:cubicBezTo>
                  <a:pt x="545454" y="70970"/>
                  <a:pt x="524984" y="91440"/>
                  <a:pt x="499734" y="91440"/>
                </a:cubicBezTo>
                <a:cubicBezTo>
                  <a:pt x="474484" y="91440"/>
                  <a:pt x="454014" y="70970"/>
                  <a:pt x="454014" y="45720"/>
                </a:cubicBezTo>
                <a:cubicBezTo>
                  <a:pt x="454014" y="20470"/>
                  <a:pt x="474484" y="0"/>
                  <a:pt x="499734" y="0"/>
                </a:cubicBezTo>
                <a:close/>
                <a:moveTo>
                  <a:pt x="45720" y="0"/>
                </a:moveTo>
                <a:cubicBezTo>
                  <a:pt x="70970" y="0"/>
                  <a:pt x="91440" y="20470"/>
                  <a:pt x="91440" y="45720"/>
                </a:cubicBezTo>
                <a:cubicBezTo>
                  <a:pt x="91440" y="70970"/>
                  <a:pt x="70970" y="91440"/>
                  <a:pt x="45720" y="91440"/>
                </a:cubicBezTo>
                <a:cubicBezTo>
                  <a:pt x="20470" y="91440"/>
                  <a:pt x="0" y="70970"/>
                  <a:pt x="0" y="45720"/>
                </a:cubicBezTo>
                <a:cubicBezTo>
                  <a:pt x="0" y="20470"/>
                  <a:pt x="20470" y="0"/>
                  <a:pt x="4572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231448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855766F-C416-48E6-B7C5-56A1D7C50E04}"/>
              </a:ext>
            </a:extLst>
          </p:cNvPr>
          <p:cNvSpPr/>
          <p:nvPr/>
        </p:nvSpPr>
        <p:spPr>
          <a:xfrm rot="10562501">
            <a:off x="9372797" y="2254043"/>
            <a:ext cx="2087655" cy="2087655"/>
          </a:xfrm>
          <a:prstGeom prst="ellipse">
            <a:avLst/>
          </a:prstGeom>
          <a:noFill/>
          <a:ln w="279400" cap="flat">
            <a:gradFill>
              <a:gsLst>
                <a:gs pos="0">
                  <a:srgbClr val="FFC000"/>
                </a:gs>
                <a:gs pos="50400">
                  <a:srgbClr val="F69E19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10F394A-E884-4568-B433-DC7FA16C59F4}"/>
              </a:ext>
            </a:extLst>
          </p:cNvPr>
          <p:cNvSpPr/>
          <p:nvPr/>
        </p:nvSpPr>
        <p:spPr>
          <a:xfrm>
            <a:off x="1057025" y="1326976"/>
            <a:ext cx="2179076" cy="2179076"/>
          </a:xfrm>
          <a:prstGeom prst="ellips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GROW UP">
            <a:extLst>
              <a:ext uri="{FF2B5EF4-FFF2-40B4-BE49-F238E27FC236}">
                <a16:creationId xmlns:a16="http://schemas.microsoft.com/office/drawing/2014/main" id="{98AD63FE-435A-48F3-98D4-D06595A95910}"/>
              </a:ext>
            </a:extLst>
          </p:cNvPr>
          <p:cNvSpPr txBox="1"/>
          <p:nvPr/>
        </p:nvSpPr>
        <p:spPr>
          <a:xfrm>
            <a:off x="1646538" y="1682571"/>
            <a:ext cx="4682692" cy="904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chemeClr val="bg1"/>
                </a:solidFill>
                <a:effectLst>
                  <a:outerShdw dist="101600" dir="2700000" algn="tl" rotWithShape="0">
                    <a:schemeClr val="tx1"/>
                  </a:outerShdw>
                </a:effectLst>
                <a:latin typeface="Montserrat" panose="00000500000000000000" pitchFamily="50" charset="0"/>
              </a:rPr>
              <a:t>GROW UP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207C1AB-FD80-485C-9A62-65DAA1576A09}"/>
              </a:ext>
            </a:extLst>
          </p:cNvPr>
          <p:cNvSpPr/>
          <p:nvPr/>
        </p:nvSpPr>
        <p:spPr>
          <a:xfrm>
            <a:off x="9403845" y="3817399"/>
            <a:ext cx="1788017" cy="1187731"/>
          </a:xfrm>
          <a:custGeom>
            <a:avLst/>
            <a:gdLst>
              <a:gd name="connsiteX0" fmla="*/ 1861776 w 1907496"/>
              <a:gd name="connsiteY0" fmla="*/ 1175658 h 1267098"/>
              <a:gd name="connsiteX1" fmla="*/ 1907496 w 1907496"/>
              <a:gd name="connsiteY1" fmla="*/ 1221378 h 1267098"/>
              <a:gd name="connsiteX2" fmla="*/ 1861776 w 1907496"/>
              <a:gd name="connsiteY2" fmla="*/ 1267098 h 1267098"/>
              <a:gd name="connsiteX3" fmla="*/ 1816056 w 1907496"/>
              <a:gd name="connsiteY3" fmla="*/ 1221378 h 1267098"/>
              <a:gd name="connsiteX4" fmla="*/ 1861776 w 1907496"/>
              <a:gd name="connsiteY4" fmla="*/ 1175658 h 1267098"/>
              <a:gd name="connsiteX5" fmla="*/ 1407762 w 1907496"/>
              <a:gd name="connsiteY5" fmla="*/ 1175658 h 1267098"/>
              <a:gd name="connsiteX6" fmla="*/ 1453482 w 1907496"/>
              <a:gd name="connsiteY6" fmla="*/ 1221378 h 1267098"/>
              <a:gd name="connsiteX7" fmla="*/ 1407762 w 1907496"/>
              <a:gd name="connsiteY7" fmla="*/ 1267098 h 1267098"/>
              <a:gd name="connsiteX8" fmla="*/ 1362042 w 1907496"/>
              <a:gd name="connsiteY8" fmla="*/ 1221378 h 1267098"/>
              <a:gd name="connsiteX9" fmla="*/ 1407762 w 1907496"/>
              <a:gd name="connsiteY9" fmla="*/ 1175658 h 1267098"/>
              <a:gd name="connsiteX10" fmla="*/ 953748 w 1907496"/>
              <a:gd name="connsiteY10" fmla="*/ 1175658 h 1267098"/>
              <a:gd name="connsiteX11" fmla="*/ 999468 w 1907496"/>
              <a:gd name="connsiteY11" fmla="*/ 1221378 h 1267098"/>
              <a:gd name="connsiteX12" fmla="*/ 953748 w 1907496"/>
              <a:gd name="connsiteY12" fmla="*/ 1267098 h 1267098"/>
              <a:gd name="connsiteX13" fmla="*/ 908028 w 1907496"/>
              <a:gd name="connsiteY13" fmla="*/ 1221378 h 1267098"/>
              <a:gd name="connsiteX14" fmla="*/ 953748 w 1907496"/>
              <a:gd name="connsiteY14" fmla="*/ 1175658 h 1267098"/>
              <a:gd name="connsiteX15" fmla="*/ 499734 w 1907496"/>
              <a:gd name="connsiteY15" fmla="*/ 1175658 h 1267098"/>
              <a:gd name="connsiteX16" fmla="*/ 545454 w 1907496"/>
              <a:gd name="connsiteY16" fmla="*/ 1221378 h 1267098"/>
              <a:gd name="connsiteX17" fmla="*/ 499734 w 1907496"/>
              <a:gd name="connsiteY17" fmla="*/ 1267098 h 1267098"/>
              <a:gd name="connsiteX18" fmla="*/ 454014 w 1907496"/>
              <a:gd name="connsiteY18" fmla="*/ 1221378 h 1267098"/>
              <a:gd name="connsiteX19" fmla="*/ 499734 w 1907496"/>
              <a:gd name="connsiteY19" fmla="*/ 1175658 h 1267098"/>
              <a:gd name="connsiteX20" fmla="*/ 45720 w 1907496"/>
              <a:gd name="connsiteY20" fmla="*/ 1175658 h 1267098"/>
              <a:gd name="connsiteX21" fmla="*/ 91440 w 1907496"/>
              <a:gd name="connsiteY21" fmla="*/ 1221378 h 1267098"/>
              <a:gd name="connsiteX22" fmla="*/ 45720 w 1907496"/>
              <a:gd name="connsiteY22" fmla="*/ 1267098 h 1267098"/>
              <a:gd name="connsiteX23" fmla="*/ 0 w 1907496"/>
              <a:gd name="connsiteY23" fmla="*/ 1221378 h 1267098"/>
              <a:gd name="connsiteX24" fmla="*/ 45720 w 1907496"/>
              <a:gd name="connsiteY24" fmla="*/ 1175658 h 1267098"/>
              <a:gd name="connsiteX25" fmla="*/ 1861776 w 1907496"/>
              <a:gd name="connsiteY25" fmla="*/ 783772 h 1267098"/>
              <a:gd name="connsiteX26" fmla="*/ 1907496 w 1907496"/>
              <a:gd name="connsiteY26" fmla="*/ 829492 h 1267098"/>
              <a:gd name="connsiteX27" fmla="*/ 1861776 w 1907496"/>
              <a:gd name="connsiteY27" fmla="*/ 875212 h 1267098"/>
              <a:gd name="connsiteX28" fmla="*/ 1816056 w 1907496"/>
              <a:gd name="connsiteY28" fmla="*/ 829492 h 1267098"/>
              <a:gd name="connsiteX29" fmla="*/ 1861776 w 1907496"/>
              <a:gd name="connsiteY29" fmla="*/ 783772 h 1267098"/>
              <a:gd name="connsiteX30" fmla="*/ 1407762 w 1907496"/>
              <a:gd name="connsiteY30" fmla="*/ 783772 h 1267098"/>
              <a:gd name="connsiteX31" fmla="*/ 1453482 w 1907496"/>
              <a:gd name="connsiteY31" fmla="*/ 829492 h 1267098"/>
              <a:gd name="connsiteX32" fmla="*/ 1407762 w 1907496"/>
              <a:gd name="connsiteY32" fmla="*/ 875212 h 1267098"/>
              <a:gd name="connsiteX33" fmla="*/ 1362042 w 1907496"/>
              <a:gd name="connsiteY33" fmla="*/ 829492 h 1267098"/>
              <a:gd name="connsiteX34" fmla="*/ 1407762 w 1907496"/>
              <a:gd name="connsiteY34" fmla="*/ 783772 h 1267098"/>
              <a:gd name="connsiteX35" fmla="*/ 953748 w 1907496"/>
              <a:gd name="connsiteY35" fmla="*/ 783772 h 1267098"/>
              <a:gd name="connsiteX36" fmla="*/ 999468 w 1907496"/>
              <a:gd name="connsiteY36" fmla="*/ 829492 h 1267098"/>
              <a:gd name="connsiteX37" fmla="*/ 953748 w 1907496"/>
              <a:gd name="connsiteY37" fmla="*/ 875212 h 1267098"/>
              <a:gd name="connsiteX38" fmla="*/ 908028 w 1907496"/>
              <a:gd name="connsiteY38" fmla="*/ 829492 h 1267098"/>
              <a:gd name="connsiteX39" fmla="*/ 953748 w 1907496"/>
              <a:gd name="connsiteY39" fmla="*/ 783772 h 1267098"/>
              <a:gd name="connsiteX40" fmla="*/ 499734 w 1907496"/>
              <a:gd name="connsiteY40" fmla="*/ 783772 h 1267098"/>
              <a:gd name="connsiteX41" fmla="*/ 545454 w 1907496"/>
              <a:gd name="connsiteY41" fmla="*/ 829492 h 1267098"/>
              <a:gd name="connsiteX42" fmla="*/ 499734 w 1907496"/>
              <a:gd name="connsiteY42" fmla="*/ 875212 h 1267098"/>
              <a:gd name="connsiteX43" fmla="*/ 454014 w 1907496"/>
              <a:gd name="connsiteY43" fmla="*/ 829492 h 1267098"/>
              <a:gd name="connsiteX44" fmla="*/ 499734 w 1907496"/>
              <a:gd name="connsiteY44" fmla="*/ 783772 h 1267098"/>
              <a:gd name="connsiteX45" fmla="*/ 45720 w 1907496"/>
              <a:gd name="connsiteY45" fmla="*/ 783772 h 1267098"/>
              <a:gd name="connsiteX46" fmla="*/ 91440 w 1907496"/>
              <a:gd name="connsiteY46" fmla="*/ 829492 h 1267098"/>
              <a:gd name="connsiteX47" fmla="*/ 45720 w 1907496"/>
              <a:gd name="connsiteY47" fmla="*/ 875212 h 1267098"/>
              <a:gd name="connsiteX48" fmla="*/ 0 w 1907496"/>
              <a:gd name="connsiteY48" fmla="*/ 829492 h 1267098"/>
              <a:gd name="connsiteX49" fmla="*/ 45720 w 1907496"/>
              <a:gd name="connsiteY49" fmla="*/ 783772 h 1267098"/>
              <a:gd name="connsiteX50" fmla="*/ 1861776 w 1907496"/>
              <a:gd name="connsiteY50" fmla="*/ 391886 h 1267098"/>
              <a:gd name="connsiteX51" fmla="*/ 1907496 w 1907496"/>
              <a:gd name="connsiteY51" fmla="*/ 437606 h 1267098"/>
              <a:gd name="connsiteX52" fmla="*/ 1861776 w 1907496"/>
              <a:gd name="connsiteY52" fmla="*/ 483326 h 1267098"/>
              <a:gd name="connsiteX53" fmla="*/ 1816056 w 1907496"/>
              <a:gd name="connsiteY53" fmla="*/ 437606 h 1267098"/>
              <a:gd name="connsiteX54" fmla="*/ 1861776 w 1907496"/>
              <a:gd name="connsiteY54" fmla="*/ 391886 h 1267098"/>
              <a:gd name="connsiteX55" fmla="*/ 1407762 w 1907496"/>
              <a:gd name="connsiteY55" fmla="*/ 391886 h 1267098"/>
              <a:gd name="connsiteX56" fmla="*/ 1453482 w 1907496"/>
              <a:gd name="connsiteY56" fmla="*/ 437606 h 1267098"/>
              <a:gd name="connsiteX57" fmla="*/ 1407762 w 1907496"/>
              <a:gd name="connsiteY57" fmla="*/ 483326 h 1267098"/>
              <a:gd name="connsiteX58" fmla="*/ 1362042 w 1907496"/>
              <a:gd name="connsiteY58" fmla="*/ 437606 h 1267098"/>
              <a:gd name="connsiteX59" fmla="*/ 1407762 w 1907496"/>
              <a:gd name="connsiteY59" fmla="*/ 391886 h 1267098"/>
              <a:gd name="connsiteX60" fmla="*/ 953748 w 1907496"/>
              <a:gd name="connsiteY60" fmla="*/ 391886 h 1267098"/>
              <a:gd name="connsiteX61" fmla="*/ 999468 w 1907496"/>
              <a:gd name="connsiteY61" fmla="*/ 437606 h 1267098"/>
              <a:gd name="connsiteX62" fmla="*/ 953748 w 1907496"/>
              <a:gd name="connsiteY62" fmla="*/ 483326 h 1267098"/>
              <a:gd name="connsiteX63" fmla="*/ 908028 w 1907496"/>
              <a:gd name="connsiteY63" fmla="*/ 437606 h 1267098"/>
              <a:gd name="connsiteX64" fmla="*/ 953748 w 1907496"/>
              <a:gd name="connsiteY64" fmla="*/ 391886 h 1267098"/>
              <a:gd name="connsiteX65" fmla="*/ 499734 w 1907496"/>
              <a:gd name="connsiteY65" fmla="*/ 391886 h 1267098"/>
              <a:gd name="connsiteX66" fmla="*/ 545454 w 1907496"/>
              <a:gd name="connsiteY66" fmla="*/ 437606 h 1267098"/>
              <a:gd name="connsiteX67" fmla="*/ 499734 w 1907496"/>
              <a:gd name="connsiteY67" fmla="*/ 483326 h 1267098"/>
              <a:gd name="connsiteX68" fmla="*/ 454014 w 1907496"/>
              <a:gd name="connsiteY68" fmla="*/ 437606 h 1267098"/>
              <a:gd name="connsiteX69" fmla="*/ 499734 w 1907496"/>
              <a:gd name="connsiteY69" fmla="*/ 391886 h 1267098"/>
              <a:gd name="connsiteX70" fmla="*/ 45720 w 1907496"/>
              <a:gd name="connsiteY70" fmla="*/ 391886 h 1267098"/>
              <a:gd name="connsiteX71" fmla="*/ 91440 w 1907496"/>
              <a:gd name="connsiteY71" fmla="*/ 437606 h 1267098"/>
              <a:gd name="connsiteX72" fmla="*/ 45720 w 1907496"/>
              <a:gd name="connsiteY72" fmla="*/ 483326 h 1267098"/>
              <a:gd name="connsiteX73" fmla="*/ 0 w 1907496"/>
              <a:gd name="connsiteY73" fmla="*/ 437606 h 1267098"/>
              <a:gd name="connsiteX74" fmla="*/ 45720 w 1907496"/>
              <a:gd name="connsiteY74" fmla="*/ 391886 h 1267098"/>
              <a:gd name="connsiteX75" fmla="*/ 1861776 w 1907496"/>
              <a:gd name="connsiteY75" fmla="*/ 0 h 1267098"/>
              <a:gd name="connsiteX76" fmla="*/ 1907496 w 1907496"/>
              <a:gd name="connsiteY76" fmla="*/ 45720 h 1267098"/>
              <a:gd name="connsiteX77" fmla="*/ 1861776 w 1907496"/>
              <a:gd name="connsiteY77" fmla="*/ 91440 h 1267098"/>
              <a:gd name="connsiteX78" fmla="*/ 1816056 w 1907496"/>
              <a:gd name="connsiteY78" fmla="*/ 45720 h 1267098"/>
              <a:gd name="connsiteX79" fmla="*/ 1861776 w 1907496"/>
              <a:gd name="connsiteY79" fmla="*/ 0 h 1267098"/>
              <a:gd name="connsiteX80" fmla="*/ 1407762 w 1907496"/>
              <a:gd name="connsiteY80" fmla="*/ 0 h 1267098"/>
              <a:gd name="connsiteX81" fmla="*/ 1453482 w 1907496"/>
              <a:gd name="connsiteY81" fmla="*/ 45720 h 1267098"/>
              <a:gd name="connsiteX82" fmla="*/ 1407762 w 1907496"/>
              <a:gd name="connsiteY82" fmla="*/ 91440 h 1267098"/>
              <a:gd name="connsiteX83" fmla="*/ 1362042 w 1907496"/>
              <a:gd name="connsiteY83" fmla="*/ 45720 h 1267098"/>
              <a:gd name="connsiteX84" fmla="*/ 1407762 w 1907496"/>
              <a:gd name="connsiteY84" fmla="*/ 0 h 1267098"/>
              <a:gd name="connsiteX85" fmla="*/ 953748 w 1907496"/>
              <a:gd name="connsiteY85" fmla="*/ 0 h 1267098"/>
              <a:gd name="connsiteX86" fmla="*/ 999468 w 1907496"/>
              <a:gd name="connsiteY86" fmla="*/ 45720 h 1267098"/>
              <a:gd name="connsiteX87" fmla="*/ 953748 w 1907496"/>
              <a:gd name="connsiteY87" fmla="*/ 91440 h 1267098"/>
              <a:gd name="connsiteX88" fmla="*/ 908028 w 1907496"/>
              <a:gd name="connsiteY88" fmla="*/ 45720 h 1267098"/>
              <a:gd name="connsiteX89" fmla="*/ 953748 w 1907496"/>
              <a:gd name="connsiteY89" fmla="*/ 0 h 1267098"/>
              <a:gd name="connsiteX90" fmla="*/ 499734 w 1907496"/>
              <a:gd name="connsiteY90" fmla="*/ 0 h 1267098"/>
              <a:gd name="connsiteX91" fmla="*/ 545454 w 1907496"/>
              <a:gd name="connsiteY91" fmla="*/ 45720 h 1267098"/>
              <a:gd name="connsiteX92" fmla="*/ 499734 w 1907496"/>
              <a:gd name="connsiteY92" fmla="*/ 91440 h 1267098"/>
              <a:gd name="connsiteX93" fmla="*/ 454014 w 1907496"/>
              <a:gd name="connsiteY93" fmla="*/ 45720 h 1267098"/>
              <a:gd name="connsiteX94" fmla="*/ 499734 w 1907496"/>
              <a:gd name="connsiteY94" fmla="*/ 0 h 1267098"/>
              <a:gd name="connsiteX95" fmla="*/ 45720 w 1907496"/>
              <a:gd name="connsiteY95" fmla="*/ 0 h 1267098"/>
              <a:gd name="connsiteX96" fmla="*/ 91440 w 1907496"/>
              <a:gd name="connsiteY96" fmla="*/ 45720 h 1267098"/>
              <a:gd name="connsiteX97" fmla="*/ 45720 w 1907496"/>
              <a:gd name="connsiteY97" fmla="*/ 91440 h 1267098"/>
              <a:gd name="connsiteX98" fmla="*/ 0 w 1907496"/>
              <a:gd name="connsiteY98" fmla="*/ 45720 h 1267098"/>
              <a:gd name="connsiteX99" fmla="*/ 45720 w 1907496"/>
              <a:gd name="connsiteY99" fmla="*/ 0 h 1267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907496" h="1267098">
                <a:moveTo>
                  <a:pt x="1861776" y="1175658"/>
                </a:moveTo>
                <a:cubicBezTo>
                  <a:pt x="1887026" y="1175658"/>
                  <a:pt x="1907496" y="1196128"/>
                  <a:pt x="1907496" y="1221378"/>
                </a:cubicBezTo>
                <a:cubicBezTo>
                  <a:pt x="1907496" y="1246628"/>
                  <a:pt x="1887026" y="1267098"/>
                  <a:pt x="1861776" y="1267098"/>
                </a:cubicBezTo>
                <a:cubicBezTo>
                  <a:pt x="1836526" y="1267098"/>
                  <a:pt x="1816056" y="1246628"/>
                  <a:pt x="1816056" y="1221378"/>
                </a:cubicBezTo>
                <a:cubicBezTo>
                  <a:pt x="1816056" y="1196128"/>
                  <a:pt x="1836526" y="1175658"/>
                  <a:pt x="1861776" y="1175658"/>
                </a:cubicBezTo>
                <a:close/>
                <a:moveTo>
                  <a:pt x="1407762" y="1175658"/>
                </a:moveTo>
                <a:cubicBezTo>
                  <a:pt x="1433012" y="1175658"/>
                  <a:pt x="1453482" y="1196128"/>
                  <a:pt x="1453482" y="1221378"/>
                </a:cubicBezTo>
                <a:cubicBezTo>
                  <a:pt x="1453482" y="1246628"/>
                  <a:pt x="1433012" y="1267098"/>
                  <a:pt x="1407762" y="1267098"/>
                </a:cubicBezTo>
                <a:cubicBezTo>
                  <a:pt x="1382512" y="1267098"/>
                  <a:pt x="1362042" y="1246628"/>
                  <a:pt x="1362042" y="1221378"/>
                </a:cubicBezTo>
                <a:cubicBezTo>
                  <a:pt x="1362042" y="1196128"/>
                  <a:pt x="1382512" y="1175658"/>
                  <a:pt x="1407762" y="1175658"/>
                </a:cubicBezTo>
                <a:close/>
                <a:moveTo>
                  <a:pt x="953748" y="1175658"/>
                </a:moveTo>
                <a:cubicBezTo>
                  <a:pt x="978998" y="1175658"/>
                  <a:pt x="999468" y="1196128"/>
                  <a:pt x="999468" y="1221378"/>
                </a:cubicBezTo>
                <a:cubicBezTo>
                  <a:pt x="999468" y="1246628"/>
                  <a:pt x="978998" y="1267098"/>
                  <a:pt x="953748" y="1267098"/>
                </a:cubicBezTo>
                <a:cubicBezTo>
                  <a:pt x="928498" y="1267098"/>
                  <a:pt x="908028" y="1246628"/>
                  <a:pt x="908028" y="1221378"/>
                </a:cubicBezTo>
                <a:cubicBezTo>
                  <a:pt x="908028" y="1196128"/>
                  <a:pt x="928498" y="1175658"/>
                  <a:pt x="953748" y="1175658"/>
                </a:cubicBezTo>
                <a:close/>
                <a:moveTo>
                  <a:pt x="499734" y="1175658"/>
                </a:moveTo>
                <a:cubicBezTo>
                  <a:pt x="524984" y="1175658"/>
                  <a:pt x="545454" y="1196128"/>
                  <a:pt x="545454" y="1221378"/>
                </a:cubicBezTo>
                <a:cubicBezTo>
                  <a:pt x="545454" y="1246628"/>
                  <a:pt x="524984" y="1267098"/>
                  <a:pt x="499734" y="1267098"/>
                </a:cubicBezTo>
                <a:cubicBezTo>
                  <a:pt x="474484" y="1267098"/>
                  <a:pt x="454014" y="1246628"/>
                  <a:pt x="454014" y="1221378"/>
                </a:cubicBezTo>
                <a:cubicBezTo>
                  <a:pt x="454014" y="1196128"/>
                  <a:pt x="474484" y="1175658"/>
                  <a:pt x="499734" y="1175658"/>
                </a:cubicBezTo>
                <a:close/>
                <a:moveTo>
                  <a:pt x="45720" y="1175658"/>
                </a:moveTo>
                <a:cubicBezTo>
                  <a:pt x="70970" y="1175658"/>
                  <a:pt x="91440" y="1196128"/>
                  <a:pt x="91440" y="1221378"/>
                </a:cubicBezTo>
                <a:cubicBezTo>
                  <a:pt x="91440" y="1246628"/>
                  <a:pt x="70970" y="1267098"/>
                  <a:pt x="45720" y="1267098"/>
                </a:cubicBezTo>
                <a:cubicBezTo>
                  <a:pt x="20470" y="1267098"/>
                  <a:pt x="0" y="1246628"/>
                  <a:pt x="0" y="1221378"/>
                </a:cubicBezTo>
                <a:cubicBezTo>
                  <a:pt x="0" y="1196128"/>
                  <a:pt x="20470" y="1175658"/>
                  <a:pt x="45720" y="1175658"/>
                </a:cubicBezTo>
                <a:close/>
                <a:moveTo>
                  <a:pt x="1861776" y="783772"/>
                </a:moveTo>
                <a:cubicBezTo>
                  <a:pt x="1887026" y="783772"/>
                  <a:pt x="1907496" y="804242"/>
                  <a:pt x="1907496" y="829492"/>
                </a:cubicBezTo>
                <a:cubicBezTo>
                  <a:pt x="1907496" y="854742"/>
                  <a:pt x="1887026" y="875212"/>
                  <a:pt x="1861776" y="875212"/>
                </a:cubicBezTo>
                <a:cubicBezTo>
                  <a:pt x="1836526" y="875212"/>
                  <a:pt x="1816056" y="854742"/>
                  <a:pt x="1816056" y="829492"/>
                </a:cubicBezTo>
                <a:cubicBezTo>
                  <a:pt x="1816056" y="804242"/>
                  <a:pt x="1836526" y="783772"/>
                  <a:pt x="1861776" y="783772"/>
                </a:cubicBezTo>
                <a:close/>
                <a:moveTo>
                  <a:pt x="1407762" y="783772"/>
                </a:moveTo>
                <a:cubicBezTo>
                  <a:pt x="1433012" y="783772"/>
                  <a:pt x="1453482" y="804242"/>
                  <a:pt x="1453482" y="829492"/>
                </a:cubicBezTo>
                <a:cubicBezTo>
                  <a:pt x="1453482" y="854742"/>
                  <a:pt x="1433012" y="875212"/>
                  <a:pt x="1407762" y="875212"/>
                </a:cubicBezTo>
                <a:cubicBezTo>
                  <a:pt x="1382512" y="875212"/>
                  <a:pt x="1362042" y="854742"/>
                  <a:pt x="1362042" y="829492"/>
                </a:cubicBezTo>
                <a:cubicBezTo>
                  <a:pt x="1362042" y="804242"/>
                  <a:pt x="1382512" y="783772"/>
                  <a:pt x="1407762" y="783772"/>
                </a:cubicBezTo>
                <a:close/>
                <a:moveTo>
                  <a:pt x="953748" y="783772"/>
                </a:moveTo>
                <a:cubicBezTo>
                  <a:pt x="978998" y="783772"/>
                  <a:pt x="999468" y="804242"/>
                  <a:pt x="999468" y="829492"/>
                </a:cubicBezTo>
                <a:cubicBezTo>
                  <a:pt x="999468" y="854742"/>
                  <a:pt x="978998" y="875212"/>
                  <a:pt x="953748" y="875212"/>
                </a:cubicBezTo>
                <a:cubicBezTo>
                  <a:pt x="928498" y="875212"/>
                  <a:pt x="908028" y="854742"/>
                  <a:pt x="908028" y="829492"/>
                </a:cubicBezTo>
                <a:cubicBezTo>
                  <a:pt x="908028" y="804242"/>
                  <a:pt x="928498" y="783772"/>
                  <a:pt x="953748" y="783772"/>
                </a:cubicBezTo>
                <a:close/>
                <a:moveTo>
                  <a:pt x="499734" y="783772"/>
                </a:moveTo>
                <a:cubicBezTo>
                  <a:pt x="524984" y="783772"/>
                  <a:pt x="545454" y="804242"/>
                  <a:pt x="545454" y="829492"/>
                </a:cubicBezTo>
                <a:cubicBezTo>
                  <a:pt x="545454" y="854742"/>
                  <a:pt x="524984" y="875212"/>
                  <a:pt x="499734" y="875212"/>
                </a:cubicBezTo>
                <a:cubicBezTo>
                  <a:pt x="474484" y="875212"/>
                  <a:pt x="454014" y="854742"/>
                  <a:pt x="454014" y="829492"/>
                </a:cubicBezTo>
                <a:cubicBezTo>
                  <a:pt x="454014" y="804242"/>
                  <a:pt x="474484" y="783772"/>
                  <a:pt x="499734" y="783772"/>
                </a:cubicBezTo>
                <a:close/>
                <a:moveTo>
                  <a:pt x="45720" y="783772"/>
                </a:moveTo>
                <a:cubicBezTo>
                  <a:pt x="70970" y="783772"/>
                  <a:pt x="91440" y="804242"/>
                  <a:pt x="91440" y="829492"/>
                </a:cubicBezTo>
                <a:cubicBezTo>
                  <a:pt x="91440" y="854742"/>
                  <a:pt x="70970" y="875212"/>
                  <a:pt x="45720" y="875212"/>
                </a:cubicBezTo>
                <a:cubicBezTo>
                  <a:pt x="20470" y="875212"/>
                  <a:pt x="0" y="854742"/>
                  <a:pt x="0" y="829492"/>
                </a:cubicBezTo>
                <a:cubicBezTo>
                  <a:pt x="0" y="804242"/>
                  <a:pt x="20470" y="783772"/>
                  <a:pt x="45720" y="783772"/>
                </a:cubicBezTo>
                <a:close/>
                <a:moveTo>
                  <a:pt x="1861776" y="391886"/>
                </a:moveTo>
                <a:cubicBezTo>
                  <a:pt x="1887026" y="391886"/>
                  <a:pt x="1907496" y="412356"/>
                  <a:pt x="1907496" y="437606"/>
                </a:cubicBezTo>
                <a:cubicBezTo>
                  <a:pt x="1907496" y="462856"/>
                  <a:pt x="1887026" y="483326"/>
                  <a:pt x="1861776" y="483326"/>
                </a:cubicBezTo>
                <a:cubicBezTo>
                  <a:pt x="1836526" y="483326"/>
                  <a:pt x="1816056" y="462856"/>
                  <a:pt x="1816056" y="437606"/>
                </a:cubicBezTo>
                <a:cubicBezTo>
                  <a:pt x="1816056" y="412356"/>
                  <a:pt x="1836526" y="391886"/>
                  <a:pt x="1861776" y="391886"/>
                </a:cubicBezTo>
                <a:close/>
                <a:moveTo>
                  <a:pt x="1407762" y="391886"/>
                </a:moveTo>
                <a:cubicBezTo>
                  <a:pt x="1433012" y="391886"/>
                  <a:pt x="1453482" y="412356"/>
                  <a:pt x="1453482" y="437606"/>
                </a:cubicBezTo>
                <a:cubicBezTo>
                  <a:pt x="1453482" y="462856"/>
                  <a:pt x="1433012" y="483326"/>
                  <a:pt x="1407762" y="483326"/>
                </a:cubicBezTo>
                <a:cubicBezTo>
                  <a:pt x="1382512" y="483326"/>
                  <a:pt x="1362042" y="462856"/>
                  <a:pt x="1362042" y="437606"/>
                </a:cubicBezTo>
                <a:cubicBezTo>
                  <a:pt x="1362042" y="412356"/>
                  <a:pt x="1382512" y="391886"/>
                  <a:pt x="1407762" y="391886"/>
                </a:cubicBezTo>
                <a:close/>
                <a:moveTo>
                  <a:pt x="953748" y="391886"/>
                </a:moveTo>
                <a:cubicBezTo>
                  <a:pt x="978998" y="391886"/>
                  <a:pt x="999468" y="412356"/>
                  <a:pt x="999468" y="437606"/>
                </a:cubicBezTo>
                <a:cubicBezTo>
                  <a:pt x="999468" y="462856"/>
                  <a:pt x="978998" y="483326"/>
                  <a:pt x="953748" y="483326"/>
                </a:cubicBezTo>
                <a:cubicBezTo>
                  <a:pt x="928498" y="483326"/>
                  <a:pt x="908028" y="462856"/>
                  <a:pt x="908028" y="437606"/>
                </a:cubicBezTo>
                <a:cubicBezTo>
                  <a:pt x="908028" y="412356"/>
                  <a:pt x="928498" y="391886"/>
                  <a:pt x="953748" y="391886"/>
                </a:cubicBezTo>
                <a:close/>
                <a:moveTo>
                  <a:pt x="499734" y="391886"/>
                </a:moveTo>
                <a:cubicBezTo>
                  <a:pt x="524984" y="391886"/>
                  <a:pt x="545454" y="412356"/>
                  <a:pt x="545454" y="437606"/>
                </a:cubicBezTo>
                <a:cubicBezTo>
                  <a:pt x="545454" y="462856"/>
                  <a:pt x="524984" y="483326"/>
                  <a:pt x="499734" y="483326"/>
                </a:cubicBezTo>
                <a:cubicBezTo>
                  <a:pt x="474484" y="483326"/>
                  <a:pt x="454014" y="462856"/>
                  <a:pt x="454014" y="437606"/>
                </a:cubicBezTo>
                <a:cubicBezTo>
                  <a:pt x="454014" y="412356"/>
                  <a:pt x="474484" y="391886"/>
                  <a:pt x="499734" y="391886"/>
                </a:cubicBezTo>
                <a:close/>
                <a:moveTo>
                  <a:pt x="45720" y="391886"/>
                </a:moveTo>
                <a:cubicBezTo>
                  <a:pt x="70970" y="391886"/>
                  <a:pt x="91440" y="412356"/>
                  <a:pt x="91440" y="437606"/>
                </a:cubicBezTo>
                <a:cubicBezTo>
                  <a:pt x="91440" y="462856"/>
                  <a:pt x="70970" y="483326"/>
                  <a:pt x="45720" y="483326"/>
                </a:cubicBezTo>
                <a:cubicBezTo>
                  <a:pt x="20470" y="483326"/>
                  <a:pt x="0" y="462856"/>
                  <a:pt x="0" y="437606"/>
                </a:cubicBezTo>
                <a:cubicBezTo>
                  <a:pt x="0" y="412356"/>
                  <a:pt x="20470" y="391886"/>
                  <a:pt x="45720" y="391886"/>
                </a:cubicBezTo>
                <a:close/>
                <a:moveTo>
                  <a:pt x="1861776" y="0"/>
                </a:moveTo>
                <a:cubicBezTo>
                  <a:pt x="1887026" y="0"/>
                  <a:pt x="1907496" y="20470"/>
                  <a:pt x="1907496" y="45720"/>
                </a:cubicBezTo>
                <a:cubicBezTo>
                  <a:pt x="1907496" y="70970"/>
                  <a:pt x="1887026" y="91440"/>
                  <a:pt x="1861776" y="91440"/>
                </a:cubicBezTo>
                <a:cubicBezTo>
                  <a:pt x="1836526" y="91440"/>
                  <a:pt x="1816056" y="70970"/>
                  <a:pt x="1816056" y="45720"/>
                </a:cubicBezTo>
                <a:cubicBezTo>
                  <a:pt x="1816056" y="20470"/>
                  <a:pt x="1836526" y="0"/>
                  <a:pt x="1861776" y="0"/>
                </a:cubicBezTo>
                <a:close/>
                <a:moveTo>
                  <a:pt x="1407762" y="0"/>
                </a:moveTo>
                <a:cubicBezTo>
                  <a:pt x="1433012" y="0"/>
                  <a:pt x="1453482" y="20470"/>
                  <a:pt x="1453482" y="45720"/>
                </a:cubicBezTo>
                <a:cubicBezTo>
                  <a:pt x="1453482" y="70970"/>
                  <a:pt x="1433012" y="91440"/>
                  <a:pt x="1407762" y="91440"/>
                </a:cubicBezTo>
                <a:cubicBezTo>
                  <a:pt x="1382512" y="91440"/>
                  <a:pt x="1362042" y="70970"/>
                  <a:pt x="1362042" y="45720"/>
                </a:cubicBezTo>
                <a:cubicBezTo>
                  <a:pt x="1362042" y="20470"/>
                  <a:pt x="1382512" y="0"/>
                  <a:pt x="1407762" y="0"/>
                </a:cubicBezTo>
                <a:close/>
                <a:moveTo>
                  <a:pt x="953748" y="0"/>
                </a:moveTo>
                <a:cubicBezTo>
                  <a:pt x="978998" y="0"/>
                  <a:pt x="999468" y="20470"/>
                  <a:pt x="999468" y="45720"/>
                </a:cubicBezTo>
                <a:cubicBezTo>
                  <a:pt x="999468" y="70970"/>
                  <a:pt x="978998" y="91440"/>
                  <a:pt x="953748" y="91440"/>
                </a:cubicBezTo>
                <a:cubicBezTo>
                  <a:pt x="928498" y="91440"/>
                  <a:pt x="908028" y="70970"/>
                  <a:pt x="908028" y="45720"/>
                </a:cubicBezTo>
                <a:cubicBezTo>
                  <a:pt x="908028" y="20470"/>
                  <a:pt x="928498" y="0"/>
                  <a:pt x="953748" y="0"/>
                </a:cubicBezTo>
                <a:close/>
                <a:moveTo>
                  <a:pt x="499734" y="0"/>
                </a:moveTo>
                <a:cubicBezTo>
                  <a:pt x="524984" y="0"/>
                  <a:pt x="545454" y="20470"/>
                  <a:pt x="545454" y="45720"/>
                </a:cubicBezTo>
                <a:cubicBezTo>
                  <a:pt x="545454" y="70970"/>
                  <a:pt x="524984" y="91440"/>
                  <a:pt x="499734" y="91440"/>
                </a:cubicBezTo>
                <a:cubicBezTo>
                  <a:pt x="474484" y="91440"/>
                  <a:pt x="454014" y="70970"/>
                  <a:pt x="454014" y="45720"/>
                </a:cubicBezTo>
                <a:cubicBezTo>
                  <a:pt x="454014" y="20470"/>
                  <a:pt x="474484" y="0"/>
                  <a:pt x="499734" y="0"/>
                </a:cubicBezTo>
                <a:close/>
                <a:moveTo>
                  <a:pt x="45720" y="0"/>
                </a:moveTo>
                <a:cubicBezTo>
                  <a:pt x="70970" y="0"/>
                  <a:pt x="91440" y="20470"/>
                  <a:pt x="91440" y="45720"/>
                </a:cubicBezTo>
                <a:cubicBezTo>
                  <a:pt x="91440" y="70970"/>
                  <a:pt x="70970" y="91440"/>
                  <a:pt x="45720" y="91440"/>
                </a:cubicBezTo>
                <a:cubicBezTo>
                  <a:pt x="20470" y="91440"/>
                  <a:pt x="0" y="70970"/>
                  <a:pt x="0" y="45720"/>
                </a:cubicBezTo>
                <a:cubicBezTo>
                  <a:pt x="0" y="20470"/>
                  <a:pt x="20470" y="0"/>
                  <a:pt x="4572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231448"/>
              </a:solidFill>
            </a:endParaRPr>
          </a:p>
        </p:txBody>
      </p:sp>
      <p:sp>
        <p:nvSpPr>
          <p:cNvPr id="7" name="YOUR ONLINE">
            <a:extLst>
              <a:ext uri="{FF2B5EF4-FFF2-40B4-BE49-F238E27FC236}">
                <a16:creationId xmlns:a16="http://schemas.microsoft.com/office/drawing/2014/main" id="{7FEB1AF5-1C6C-41F1-841F-2EE0E96FBE92}"/>
              </a:ext>
            </a:extLst>
          </p:cNvPr>
          <p:cNvSpPr txBox="1"/>
          <p:nvPr/>
        </p:nvSpPr>
        <p:spPr>
          <a:xfrm>
            <a:off x="1722099" y="2492904"/>
            <a:ext cx="4707477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chemeClr val="bg1"/>
                </a:solidFill>
                <a:effectLst>
                  <a:outerShdw dist="101600" dir="2700000" algn="tl" rotWithShape="0">
                    <a:schemeClr val="tx1"/>
                  </a:outerShdw>
                </a:effectLst>
                <a:latin typeface="Montserrat" panose="00000500000000000000" pitchFamily="50" charset="0"/>
              </a:rPr>
              <a:t>YOUR ONLINE</a:t>
            </a:r>
          </a:p>
        </p:txBody>
      </p:sp>
      <p:sp>
        <p:nvSpPr>
          <p:cNvPr id="8" name="BUSINESS">
            <a:extLst>
              <a:ext uri="{FF2B5EF4-FFF2-40B4-BE49-F238E27FC236}">
                <a16:creationId xmlns:a16="http://schemas.microsoft.com/office/drawing/2014/main" id="{88B902EF-AA84-4290-AF0E-2FD40680E585}"/>
              </a:ext>
            </a:extLst>
          </p:cNvPr>
          <p:cNvSpPr txBox="1"/>
          <p:nvPr/>
        </p:nvSpPr>
        <p:spPr>
          <a:xfrm>
            <a:off x="1646538" y="4065642"/>
            <a:ext cx="5051383" cy="978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7200" b="1" dirty="0">
                <a:gradFill>
                  <a:gsLst>
                    <a:gs pos="0">
                      <a:srgbClr val="FFC000"/>
                    </a:gs>
                    <a:gs pos="44200">
                      <a:srgbClr val="F7A216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>
                  <a:outerShdw dist="101600" dir="2700000" algn="tl" rotWithShape="0">
                    <a:schemeClr val="tx1"/>
                  </a:outerShdw>
                </a:effectLst>
                <a:latin typeface="Montserrat" panose="00000500000000000000" pitchFamily="50" charset="0"/>
              </a:rPr>
              <a:t>BUSINESS</a:t>
            </a:r>
          </a:p>
        </p:txBody>
      </p:sp>
      <p:pic>
        <p:nvPicPr>
          <p:cNvPr id="9" name="Picture">
            <a:extLst>
              <a:ext uri="{FF2B5EF4-FFF2-40B4-BE49-F238E27FC236}">
                <a16:creationId xmlns:a16="http://schemas.microsoft.com/office/drawing/2014/main" id="{C5FBD97C-918D-41FF-825E-7BD9CA4A06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64691" y="250098"/>
            <a:ext cx="4809686" cy="7227446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4DD077C-EEA7-464C-835A-F672FD38D984}"/>
              </a:ext>
            </a:extLst>
          </p:cNvPr>
          <p:cNvCxnSpPr/>
          <p:nvPr/>
        </p:nvCxnSpPr>
        <p:spPr>
          <a:xfrm>
            <a:off x="1797134" y="5209250"/>
            <a:ext cx="219075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WITH MR JAMES ERICKSON">
            <a:extLst>
              <a:ext uri="{FF2B5EF4-FFF2-40B4-BE49-F238E27FC236}">
                <a16:creationId xmlns:a16="http://schemas.microsoft.com/office/drawing/2014/main" id="{448BD52F-F02F-4130-A036-497EFD807EF4}"/>
              </a:ext>
            </a:extLst>
          </p:cNvPr>
          <p:cNvSpPr txBox="1"/>
          <p:nvPr/>
        </p:nvSpPr>
        <p:spPr>
          <a:xfrm>
            <a:off x="1722099" y="5362139"/>
            <a:ext cx="45239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>
                <a:solidFill>
                  <a:schemeClr val="bg1"/>
                </a:solidFill>
                <a:latin typeface="Montserrat" panose="00000500000000000000" pitchFamily="50" charset="0"/>
              </a:rPr>
              <a:t>WITH </a:t>
            </a:r>
            <a:r>
              <a:rPr lang="en-US" sz="2400" i="1" dirty="0">
                <a:solidFill>
                  <a:srgbClr val="FFC000"/>
                </a:solidFill>
                <a:latin typeface="Montserrat" panose="00000500000000000000" pitchFamily="50" charset="0"/>
              </a:rPr>
              <a:t>MR JAMES ERICKSON</a:t>
            </a:r>
          </a:p>
        </p:txBody>
      </p:sp>
      <p:pic>
        <p:nvPicPr>
          <p:cNvPr id="18" name="YOUR LOGO">
            <a:extLst>
              <a:ext uri="{FF2B5EF4-FFF2-40B4-BE49-F238E27FC236}">
                <a16:creationId xmlns:a16="http://schemas.microsoft.com/office/drawing/2014/main" id="{459B8283-5580-4243-AFB8-14B2F93F7E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1905" y="553016"/>
            <a:ext cx="746964" cy="394231"/>
          </a:xfrm>
          <a:prstGeom prst="rect">
            <a:avLst/>
          </a:prstGeom>
        </p:spPr>
      </p:pic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76326BD-2054-4EA7-A915-673521AEE46F}"/>
              </a:ext>
            </a:extLst>
          </p:cNvPr>
          <p:cNvSpPr/>
          <p:nvPr/>
        </p:nvSpPr>
        <p:spPr>
          <a:xfrm rot="16200000">
            <a:off x="1998500" y="6516673"/>
            <a:ext cx="1788017" cy="1187731"/>
          </a:xfrm>
          <a:custGeom>
            <a:avLst/>
            <a:gdLst>
              <a:gd name="connsiteX0" fmla="*/ 1861776 w 1907496"/>
              <a:gd name="connsiteY0" fmla="*/ 1175658 h 1267098"/>
              <a:gd name="connsiteX1" fmla="*/ 1907496 w 1907496"/>
              <a:gd name="connsiteY1" fmla="*/ 1221378 h 1267098"/>
              <a:gd name="connsiteX2" fmla="*/ 1861776 w 1907496"/>
              <a:gd name="connsiteY2" fmla="*/ 1267098 h 1267098"/>
              <a:gd name="connsiteX3" fmla="*/ 1816056 w 1907496"/>
              <a:gd name="connsiteY3" fmla="*/ 1221378 h 1267098"/>
              <a:gd name="connsiteX4" fmla="*/ 1861776 w 1907496"/>
              <a:gd name="connsiteY4" fmla="*/ 1175658 h 1267098"/>
              <a:gd name="connsiteX5" fmla="*/ 1407762 w 1907496"/>
              <a:gd name="connsiteY5" fmla="*/ 1175658 h 1267098"/>
              <a:gd name="connsiteX6" fmla="*/ 1453482 w 1907496"/>
              <a:gd name="connsiteY6" fmla="*/ 1221378 h 1267098"/>
              <a:gd name="connsiteX7" fmla="*/ 1407762 w 1907496"/>
              <a:gd name="connsiteY7" fmla="*/ 1267098 h 1267098"/>
              <a:gd name="connsiteX8" fmla="*/ 1362042 w 1907496"/>
              <a:gd name="connsiteY8" fmla="*/ 1221378 h 1267098"/>
              <a:gd name="connsiteX9" fmla="*/ 1407762 w 1907496"/>
              <a:gd name="connsiteY9" fmla="*/ 1175658 h 1267098"/>
              <a:gd name="connsiteX10" fmla="*/ 953748 w 1907496"/>
              <a:gd name="connsiteY10" fmla="*/ 1175658 h 1267098"/>
              <a:gd name="connsiteX11" fmla="*/ 999468 w 1907496"/>
              <a:gd name="connsiteY11" fmla="*/ 1221378 h 1267098"/>
              <a:gd name="connsiteX12" fmla="*/ 953748 w 1907496"/>
              <a:gd name="connsiteY12" fmla="*/ 1267098 h 1267098"/>
              <a:gd name="connsiteX13" fmla="*/ 908028 w 1907496"/>
              <a:gd name="connsiteY13" fmla="*/ 1221378 h 1267098"/>
              <a:gd name="connsiteX14" fmla="*/ 953748 w 1907496"/>
              <a:gd name="connsiteY14" fmla="*/ 1175658 h 1267098"/>
              <a:gd name="connsiteX15" fmla="*/ 499734 w 1907496"/>
              <a:gd name="connsiteY15" fmla="*/ 1175658 h 1267098"/>
              <a:gd name="connsiteX16" fmla="*/ 545454 w 1907496"/>
              <a:gd name="connsiteY16" fmla="*/ 1221378 h 1267098"/>
              <a:gd name="connsiteX17" fmla="*/ 499734 w 1907496"/>
              <a:gd name="connsiteY17" fmla="*/ 1267098 h 1267098"/>
              <a:gd name="connsiteX18" fmla="*/ 454014 w 1907496"/>
              <a:gd name="connsiteY18" fmla="*/ 1221378 h 1267098"/>
              <a:gd name="connsiteX19" fmla="*/ 499734 w 1907496"/>
              <a:gd name="connsiteY19" fmla="*/ 1175658 h 1267098"/>
              <a:gd name="connsiteX20" fmla="*/ 45720 w 1907496"/>
              <a:gd name="connsiteY20" fmla="*/ 1175658 h 1267098"/>
              <a:gd name="connsiteX21" fmla="*/ 91440 w 1907496"/>
              <a:gd name="connsiteY21" fmla="*/ 1221378 h 1267098"/>
              <a:gd name="connsiteX22" fmla="*/ 45720 w 1907496"/>
              <a:gd name="connsiteY22" fmla="*/ 1267098 h 1267098"/>
              <a:gd name="connsiteX23" fmla="*/ 0 w 1907496"/>
              <a:gd name="connsiteY23" fmla="*/ 1221378 h 1267098"/>
              <a:gd name="connsiteX24" fmla="*/ 45720 w 1907496"/>
              <a:gd name="connsiteY24" fmla="*/ 1175658 h 1267098"/>
              <a:gd name="connsiteX25" fmla="*/ 1861776 w 1907496"/>
              <a:gd name="connsiteY25" fmla="*/ 783772 h 1267098"/>
              <a:gd name="connsiteX26" fmla="*/ 1907496 w 1907496"/>
              <a:gd name="connsiteY26" fmla="*/ 829492 h 1267098"/>
              <a:gd name="connsiteX27" fmla="*/ 1861776 w 1907496"/>
              <a:gd name="connsiteY27" fmla="*/ 875212 h 1267098"/>
              <a:gd name="connsiteX28" fmla="*/ 1816056 w 1907496"/>
              <a:gd name="connsiteY28" fmla="*/ 829492 h 1267098"/>
              <a:gd name="connsiteX29" fmla="*/ 1861776 w 1907496"/>
              <a:gd name="connsiteY29" fmla="*/ 783772 h 1267098"/>
              <a:gd name="connsiteX30" fmla="*/ 1407762 w 1907496"/>
              <a:gd name="connsiteY30" fmla="*/ 783772 h 1267098"/>
              <a:gd name="connsiteX31" fmla="*/ 1453482 w 1907496"/>
              <a:gd name="connsiteY31" fmla="*/ 829492 h 1267098"/>
              <a:gd name="connsiteX32" fmla="*/ 1407762 w 1907496"/>
              <a:gd name="connsiteY32" fmla="*/ 875212 h 1267098"/>
              <a:gd name="connsiteX33" fmla="*/ 1362042 w 1907496"/>
              <a:gd name="connsiteY33" fmla="*/ 829492 h 1267098"/>
              <a:gd name="connsiteX34" fmla="*/ 1407762 w 1907496"/>
              <a:gd name="connsiteY34" fmla="*/ 783772 h 1267098"/>
              <a:gd name="connsiteX35" fmla="*/ 953748 w 1907496"/>
              <a:gd name="connsiteY35" fmla="*/ 783772 h 1267098"/>
              <a:gd name="connsiteX36" fmla="*/ 999468 w 1907496"/>
              <a:gd name="connsiteY36" fmla="*/ 829492 h 1267098"/>
              <a:gd name="connsiteX37" fmla="*/ 953748 w 1907496"/>
              <a:gd name="connsiteY37" fmla="*/ 875212 h 1267098"/>
              <a:gd name="connsiteX38" fmla="*/ 908028 w 1907496"/>
              <a:gd name="connsiteY38" fmla="*/ 829492 h 1267098"/>
              <a:gd name="connsiteX39" fmla="*/ 953748 w 1907496"/>
              <a:gd name="connsiteY39" fmla="*/ 783772 h 1267098"/>
              <a:gd name="connsiteX40" fmla="*/ 499734 w 1907496"/>
              <a:gd name="connsiteY40" fmla="*/ 783772 h 1267098"/>
              <a:gd name="connsiteX41" fmla="*/ 545454 w 1907496"/>
              <a:gd name="connsiteY41" fmla="*/ 829492 h 1267098"/>
              <a:gd name="connsiteX42" fmla="*/ 499734 w 1907496"/>
              <a:gd name="connsiteY42" fmla="*/ 875212 h 1267098"/>
              <a:gd name="connsiteX43" fmla="*/ 454014 w 1907496"/>
              <a:gd name="connsiteY43" fmla="*/ 829492 h 1267098"/>
              <a:gd name="connsiteX44" fmla="*/ 499734 w 1907496"/>
              <a:gd name="connsiteY44" fmla="*/ 783772 h 1267098"/>
              <a:gd name="connsiteX45" fmla="*/ 45720 w 1907496"/>
              <a:gd name="connsiteY45" fmla="*/ 783772 h 1267098"/>
              <a:gd name="connsiteX46" fmla="*/ 91440 w 1907496"/>
              <a:gd name="connsiteY46" fmla="*/ 829492 h 1267098"/>
              <a:gd name="connsiteX47" fmla="*/ 45720 w 1907496"/>
              <a:gd name="connsiteY47" fmla="*/ 875212 h 1267098"/>
              <a:gd name="connsiteX48" fmla="*/ 0 w 1907496"/>
              <a:gd name="connsiteY48" fmla="*/ 829492 h 1267098"/>
              <a:gd name="connsiteX49" fmla="*/ 45720 w 1907496"/>
              <a:gd name="connsiteY49" fmla="*/ 783772 h 1267098"/>
              <a:gd name="connsiteX50" fmla="*/ 1861776 w 1907496"/>
              <a:gd name="connsiteY50" fmla="*/ 391886 h 1267098"/>
              <a:gd name="connsiteX51" fmla="*/ 1907496 w 1907496"/>
              <a:gd name="connsiteY51" fmla="*/ 437606 h 1267098"/>
              <a:gd name="connsiteX52" fmla="*/ 1861776 w 1907496"/>
              <a:gd name="connsiteY52" fmla="*/ 483326 h 1267098"/>
              <a:gd name="connsiteX53" fmla="*/ 1816056 w 1907496"/>
              <a:gd name="connsiteY53" fmla="*/ 437606 h 1267098"/>
              <a:gd name="connsiteX54" fmla="*/ 1861776 w 1907496"/>
              <a:gd name="connsiteY54" fmla="*/ 391886 h 1267098"/>
              <a:gd name="connsiteX55" fmla="*/ 1407762 w 1907496"/>
              <a:gd name="connsiteY55" fmla="*/ 391886 h 1267098"/>
              <a:gd name="connsiteX56" fmla="*/ 1453482 w 1907496"/>
              <a:gd name="connsiteY56" fmla="*/ 437606 h 1267098"/>
              <a:gd name="connsiteX57" fmla="*/ 1407762 w 1907496"/>
              <a:gd name="connsiteY57" fmla="*/ 483326 h 1267098"/>
              <a:gd name="connsiteX58" fmla="*/ 1362042 w 1907496"/>
              <a:gd name="connsiteY58" fmla="*/ 437606 h 1267098"/>
              <a:gd name="connsiteX59" fmla="*/ 1407762 w 1907496"/>
              <a:gd name="connsiteY59" fmla="*/ 391886 h 1267098"/>
              <a:gd name="connsiteX60" fmla="*/ 953748 w 1907496"/>
              <a:gd name="connsiteY60" fmla="*/ 391886 h 1267098"/>
              <a:gd name="connsiteX61" fmla="*/ 999468 w 1907496"/>
              <a:gd name="connsiteY61" fmla="*/ 437606 h 1267098"/>
              <a:gd name="connsiteX62" fmla="*/ 953748 w 1907496"/>
              <a:gd name="connsiteY62" fmla="*/ 483326 h 1267098"/>
              <a:gd name="connsiteX63" fmla="*/ 908028 w 1907496"/>
              <a:gd name="connsiteY63" fmla="*/ 437606 h 1267098"/>
              <a:gd name="connsiteX64" fmla="*/ 953748 w 1907496"/>
              <a:gd name="connsiteY64" fmla="*/ 391886 h 1267098"/>
              <a:gd name="connsiteX65" fmla="*/ 499734 w 1907496"/>
              <a:gd name="connsiteY65" fmla="*/ 391886 h 1267098"/>
              <a:gd name="connsiteX66" fmla="*/ 545454 w 1907496"/>
              <a:gd name="connsiteY66" fmla="*/ 437606 h 1267098"/>
              <a:gd name="connsiteX67" fmla="*/ 499734 w 1907496"/>
              <a:gd name="connsiteY67" fmla="*/ 483326 h 1267098"/>
              <a:gd name="connsiteX68" fmla="*/ 454014 w 1907496"/>
              <a:gd name="connsiteY68" fmla="*/ 437606 h 1267098"/>
              <a:gd name="connsiteX69" fmla="*/ 499734 w 1907496"/>
              <a:gd name="connsiteY69" fmla="*/ 391886 h 1267098"/>
              <a:gd name="connsiteX70" fmla="*/ 45720 w 1907496"/>
              <a:gd name="connsiteY70" fmla="*/ 391886 h 1267098"/>
              <a:gd name="connsiteX71" fmla="*/ 91440 w 1907496"/>
              <a:gd name="connsiteY71" fmla="*/ 437606 h 1267098"/>
              <a:gd name="connsiteX72" fmla="*/ 45720 w 1907496"/>
              <a:gd name="connsiteY72" fmla="*/ 483326 h 1267098"/>
              <a:gd name="connsiteX73" fmla="*/ 0 w 1907496"/>
              <a:gd name="connsiteY73" fmla="*/ 437606 h 1267098"/>
              <a:gd name="connsiteX74" fmla="*/ 45720 w 1907496"/>
              <a:gd name="connsiteY74" fmla="*/ 391886 h 1267098"/>
              <a:gd name="connsiteX75" fmla="*/ 1861776 w 1907496"/>
              <a:gd name="connsiteY75" fmla="*/ 0 h 1267098"/>
              <a:gd name="connsiteX76" fmla="*/ 1907496 w 1907496"/>
              <a:gd name="connsiteY76" fmla="*/ 45720 h 1267098"/>
              <a:gd name="connsiteX77" fmla="*/ 1861776 w 1907496"/>
              <a:gd name="connsiteY77" fmla="*/ 91440 h 1267098"/>
              <a:gd name="connsiteX78" fmla="*/ 1816056 w 1907496"/>
              <a:gd name="connsiteY78" fmla="*/ 45720 h 1267098"/>
              <a:gd name="connsiteX79" fmla="*/ 1861776 w 1907496"/>
              <a:gd name="connsiteY79" fmla="*/ 0 h 1267098"/>
              <a:gd name="connsiteX80" fmla="*/ 1407762 w 1907496"/>
              <a:gd name="connsiteY80" fmla="*/ 0 h 1267098"/>
              <a:gd name="connsiteX81" fmla="*/ 1453482 w 1907496"/>
              <a:gd name="connsiteY81" fmla="*/ 45720 h 1267098"/>
              <a:gd name="connsiteX82" fmla="*/ 1407762 w 1907496"/>
              <a:gd name="connsiteY82" fmla="*/ 91440 h 1267098"/>
              <a:gd name="connsiteX83" fmla="*/ 1362042 w 1907496"/>
              <a:gd name="connsiteY83" fmla="*/ 45720 h 1267098"/>
              <a:gd name="connsiteX84" fmla="*/ 1407762 w 1907496"/>
              <a:gd name="connsiteY84" fmla="*/ 0 h 1267098"/>
              <a:gd name="connsiteX85" fmla="*/ 953748 w 1907496"/>
              <a:gd name="connsiteY85" fmla="*/ 0 h 1267098"/>
              <a:gd name="connsiteX86" fmla="*/ 999468 w 1907496"/>
              <a:gd name="connsiteY86" fmla="*/ 45720 h 1267098"/>
              <a:gd name="connsiteX87" fmla="*/ 953748 w 1907496"/>
              <a:gd name="connsiteY87" fmla="*/ 91440 h 1267098"/>
              <a:gd name="connsiteX88" fmla="*/ 908028 w 1907496"/>
              <a:gd name="connsiteY88" fmla="*/ 45720 h 1267098"/>
              <a:gd name="connsiteX89" fmla="*/ 953748 w 1907496"/>
              <a:gd name="connsiteY89" fmla="*/ 0 h 1267098"/>
              <a:gd name="connsiteX90" fmla="*/ 499734 w 1907496"/>
              <a:gd name="connsiteY90" fmla="*/ 0 h 1267098"/>
              <a:gd name="connsiteX91" fmla="*/ 545454 w 1907496"/>
              <a:gd name="connsiteY91" fmla="*/ 45720 h 1267098"/>
              <a:gd name="connsiteX92" fmla="*/ 499734 w 1907496"/>
              <a:gd name="connsiteY92" fmla="*/ 91440 h 1267098"/>
              <a:gd name="connsiteX93" fmla="*/ 454014 w 1907496"/>
              <a:gd name="connsiteY93" fmla="*/ 45720 h 1267098"/>
              <a:gd name="connsiteX94" fmla="*/ 499734 w 1907496"/>
              <a:gd name="connsiteY94" fmla="*/ 0 h 1267098"/>
              <a:gd name="connsiteX95" fmla="*/ 45720 w 1907496"/>
              <a:gd name="connsiteY95" fmla="*/ 0 h 1267098"/>
              <a:gd name="connsiteX96" fmla="*/ 91440 w 1907496"/>
              <a:gd name="connsiteY96" fmla="*/ 45720 h 1267098"/>
              <a:gd name="connsiteX97" fmla="*/ 45720 w 1907496"/>
              <a:gd name="connsiteY97" fmla="*/ 91440 h 1267098"/>
              <a:gd name="connsiteX98" fmla="*/ 0 w 1907496"/>
              <a:gd name="connsiteY98" fmla="*/ 45720 h 1267098"/>
              <a:gd name="connsiteX99" fmla="*/ 45720 w 1907496"/>
              <a:gd name="connsiteY99" fmla="*/ 0 h 1267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907496" h="1267098">
                <a:moveTo>
                  <a:pt x="1861776" y="1175658"/>
                </a:moveTo>
                <a:cubicBezTo>
                  <a:pt x="1887026" y="1175658"/>
                  <a:pt x="1907496" y="1196128"/>
                  <a:pt x="1907496" y="1221378"/>
                </a:cubicBezTo>
                <a:cubicBezTo>
                  <a:pt x="1907496" y="1246628"/>
                  <a:pt x="1887026" y="1267098"/>
                  <a:pt x="1861776" y="1267098"/>
                </a:cubicBezTo>
                <a:cubicBezTo>
                  <a:pt x="1836526" y="1267098"/>
                  <a:pt x="1816056" y="1246628"/>
                  <a:pt x="1816056" y="1221378"/>
                </a:cubicBezTo>
                <a:cubicBezTo>
                  <a:pt x="1816056" y="1196128"/>
                  <a:pt x="1836526" y="1175658"/>
                  <a:pt x="1861776" y="1175658"/>
                </a:cubicBezTo>
                <a:close/>
                <a:moveTo>
                  <a:pt x="1407762" y="1175658"/>
                </a:moveTo>
                <a:cubicBezTo>
                  <a:pt x="1433012" y="1175658"/>
                  <a:pt x="1453482" y="1196128"/>
                  <a:pt x="1453482" y="1221378"/>
                </a:cubicBezTo>
                <a:cubicBezTo>
                  <a:pt x="1453482" y="1246628"/>
                  <a:pt x="1433012" y="1267098"/>
                  <a:pt x="1407762" y="1267098"/>
                </a:cubicBezTo>
                <a:cubicBezTo>
                  <a:pt x="1382512" y="1267098"/>
                  <a:pt x="1362042" y="1246628"/>
                  <a:pt x="1362042" y="1221378"/>
                </a:cubicBezTo>
                <a:cubicBezTo>
                  <a:pt x="1362042" y="1196128"/>
                  <a:pt x="1382512" y="1175658"/>
                  <a:pt x="1407762" y="1175658"/>
                </a:cubicBezTo>
                <a:close/>
                <a:moveTo>
                  <a:pt x="953748" y="1175658"/>
                </a:moveTo>
                <a:cubicBezTo>
                  <a:pt x="978998" y="1175658"/>
                  <a:pt x="999468" y="1196128"/>
                  <a:pt x="999468" y="1221378"/>
                </a:cubicBezTo>
                <a:cubicBezTo>
                  <a:pt x="999468" y="1246628"/>
                  <a:pt x="978998" y="1267098"/>
                  <a:pt x="953748" y="1267098"/>
                </a:cubicBezTo>
                <a:cubicBezTo>
                  <a:pt x="928498" y="1267098"/>
                  <a:pt x="908028" y="1246628"/>
                  <a:pt x="908028" y="1221378"/>
                </a:cubicBezTo>
                <a:cubicBezTo>
                  <a:pt x="908028" y="1196128"/>
                  <a:pt x="928498" y="1175658"/>
                  <a:pt x="953748" y="1175658"/>
                </a:cubicBezTo>
                <a:close/>
                <a:moveTo>
                  <a:pt x="499734" y="1175658"/>
                </a:moveTo>
                <a:cubicBezTo>
                  <a:pt x="524984" y="1175658"/>
                  <a:pt x="545454" y="1196128"/>
                  <a:pt x="545454" y="1221378"/>
                </a:cubicBezTo>
                <a:cubicBezTo>
                  <a:pt x="545454" y="1246628"/>
                  <a:pt x="524984" y="1267098"/>
                  <a:pt x="499734" y="1267098"/>
                </a:cubicBezTo>
                <a:cubicBezTo>
                  <a:pt x="474484" y="1267098"/>
                  <a:pt x="454014" y="1246628"/>
                  <a:pt x="454014" y="1221378"/>
                </a:cubicBezTo>
                <a:cubicBezTo>
                  <a:pt x="454014" y="1196128"/>
                  <a:pt x="474484" y="1175658"/>
                  <a:pt x="499734" y="1175658"/>
                </a:cubicBezTo>
                <a:close/>
                <a:moveTo>
                  <a:pt x="45720" y="1175658"/>
                </a:moveTo>
                <a:cubicBezTo>
                  <a:pt x="70970" y="1175658"/>
                  <a:pt x="91440" y="1196128"/>
                  <a:pt x="91440" y="1221378"/>
                </a:cubicBezTo>
                <a:cubicBezTo>
                  <a:pt x="91440" y="1246628"/>
                  <a:pt x="70970" y="1267098"/>
                  <a:pt x="45720" y="1267098"/>
                </a:cubicBezTo>
                <a:cubicBezTo>
                  <a:pt x="20470" y="1267098"/>
                  <a:pt x="0" y="1246628"/>
                  <a:pt x="0" y="1221378"/>
                </a:cubicBezTo>
                <a:cubicBezTo>
                  <a:pt x="0" y="1196128"/>
                  <a:pt x="20470" y="1175658"/>
                  <a:pt x="45720" y="1175658"/>
                </a:cubicBezTo>
                <a:close/>
                <a:moveTo>
                  <a:pt x="1861776" y="783772"/>
                </a:moveTo>
                <a:cubicBezTo>
                  <a:pt x="1887026" y="783772"/>
                  <a:pt x="1907496" y="804242"/>
                  <a:pt x="1907496" y="829492"/>
                </a:cubicBezTo>
                <a:cubicBezTo>
                  <a:pt x="1907496" y="854742"/>
                  <a:pt x="1887026" y="875212"/>
                  <a:pt x="1861776" y="875212"/>
                </a:cubicBezTo>
                <a:cubicBezTo>
                  <a:pt x="1836526" y="875212"/>
                  <a:pt x="1816056" y="854742"/>
                  <a:pt x="1816056" y="829492"/>
                </a:cubicBezTo>
                <a:cubicBezTo>
                  <a:pt x="1816056" y="804242"/>
                  <a:pt x="1836526" y="783772"/>
                  <a:pt x="1861776" y="783772"/>
                </a:cubicBezTo>
                <a:close/>
                <a:moveTo>
                  <a:pt x="1407762" y="783772"/>
                </a:moveTo>
                <a:cubicBezTo>
                  <a:pt x="1433012" y="783772"/>
                  <a:pt x="1453482" y="804242"/>
                  <a:pt x="1453482" y="829492"/>
                </a:cubicBezTo>
                <a:cubicBezTo>
                  <a:pt x="1453482" y="854742"/>
                  <a:pt x="1433012" y="875212"/>
                  <a:pt x="1407762" y="875212"/>
                </a:cubicBezTo>
                <a:cubicBezTo>
                  <a:pt x="1382512" y="875212"/>
                  <a:pt x="1362042" y="854742"/>
                  <a:pt x="1362042" y="829492"/>
                </a:cubicBezTo>
                <a:cubicBezTo>
                  <a:pt x="1362042" y="804242"/>
                  <a:pt x="1382512" y="783772"/>
                  <a:pt x="1407762" y="783772"/>
                </a:cubicBezTo>
                <a:close/>
                <a:moveTo>
                  <a:pt x="953748" y="783772"/>
                </a:moveTo>
                <a:cubicBezTo>
                  <a:pt x="978998" y="783772"/>
                  <a:pt x="999468" y="804242"/>
                  <a:pt x="999468" y="829492"/>
                </a:cubicBezTo>
                <a:cubicBezTo>
                  <a:pt x="999468" y="854742"/>
                  <a:pt x="978998" y="875212"/>
                  <a:pt x="953748" y="875212"/>
                </a:cubicBezTo>
                <a:cubicBezTo>
                  <a:pt x="928498" y="875212"/>
                  <a:pt x="908028" y="854742"/>
                  <a:pt x="908028" y="829492"/>
                </a:cubicBezTo>
                <a:cubicBezTo>
                  <a:pt x="908028" y="804242"/>
                  <a:pt x="928498" y="783772"/>
                  <a:pt x="953748" y="783772"/>
                </a:cubicBezTo>
                <a:close/>
                <a:moveTo>
                  <a:pt x="499734" y="783772"/>
                </a:moveTo>
                <a:cubicBezTo>
                  <a:pt x="524984" y="783772"/>
                  <a:pt x="545454" y="804242"/>
                  <a:pt x="545454" y="829492"/>
                </a:cubicBezTo>
                <a:cubicBezTo>
                  <a:pt x="545454" y="854742"/>
                  <a:pt x="524984" y="875212"/>
                  <a:pt x="499734" y="875212"/>
                </a:cubicBezTo>
                <a:cubicBezTo>
                  <a:pt x="474484" y="875212"/>
                  <a:pt x="454014" y="854742"/>
                  <a:pt x="454014" y="829492"/>
                </a:cubicBezTo>
                <a:cubicBezTo>
                  <a:pt x="454014" y="804242"/>
                  <a:pt x="474484" y="783772"/>
                  <a:pt x="499734" y="783772"/>
                </a:cubicBezTo>
                <a:close/>
                <a:moveTo>
                  <a:pt x="45720" y="783772"/>
                </a:moveTo>
                <a:cubicBezTo>
                  <a:pt x="70970" y="783772"/>
                  <a:pt x="91440" y="804242"/>
                  <a:pt x="91440" y="829492"/>
                </a:cubicBezTo>
                <a:cubicBezTo>
                  <a:pt x="91440" y="854742"/>
                  <a:pt x="70970" y="875212"/>
                  <a:pt x="45720" y="875212"/>
                </a:cubicBezTo>
                <a:cubicBezTo>
                  <a:pt x="20470" y="875212"/>
                  <a:pt x="0" y="854742"/>
                  <a:pt x="0" y="829492"/>
                </a:cubicBezTo>
                <a:cubicBezTo>
                  <a:pt x="0" y="804242"/>
                  <a:pt x="20470" y="783772"/>
                  <a:pt x="45720" y="783772"/>
                </a:cubicBezTo>
                <a:close/>
                <a:moveTo>
                  <a:pt x="1861776" y="391886"/>
                </a:moveTo>
                <a:cubicBezTo>
                  <a:pt x="1887026" y="391886"/>
                  <a:pt x="1907496" y="412356"/>
                  <a:pt x="1907496" y="437606"/>
                </a:cubicBezTo>
                <a:cubicBezTo>
                  <a:pt x="1907496" y="462856"/>
                  <a:pt x="1887026" y="483326"/>
                  <a:pt x="1861776" y="483326"/>
                </a:cubicBezTo>
                <a:cubicBezTo>
                  <a:pt x="1836526" y="483326"/>
                  <a:pt x="1816056" y="462856"/>
                  <a:pt x="1816056" y="437606"/>
                </a:cubicBezTo>
                <a:cubicBezTo>
                  <a:pt x="1816056" y="412356"/>
                  <a:pt x="1836526" y="391886"/>
                  <a:pt x="1861776" y="391886"/>
                </a:cubicBezTo>
                <a:close/>
                <a:moveTo>
                  <a:pt x="1407762" y="391886"/>
                </a:moveTo>
                <a:cubicBezTo>
                  <a:pt x="1433012" y="391886"/>
                  <a:pt x="1453482" y="412356"/>
                  <a:pt x="1453482" y="437606"/>
                </a:cubicBezTo>
                <a:cubicBezTo>
                  <a:pt x="1453482" y="462856"/>
                  <a:pt x="1433012" y="483326"/>
                  <a:pt x="1407762" y="483326"/>
                </a:cubicBezTo>
                <a:cubicBezTo>
                  <a:pt x="1382512" y="483326"/>
                  <a:pt x="1362042" y="462856"/>
                  <a:pt x="1362042" y="437606"/>
                </a:cubicBezTo>
                <a:cubicBezTo>
                  <a:pt x="1362042" y="412356"/>
                  <a:pt x="1382512" y="391886"/>
                  <a:pt x="1407762" y="391886"/>
                </a:cubicBezTo>
                <a:close/>
                <a:moveTo>
                  <a:pt x="953748" y="391886"/>
                </a:moveTo>
                <a:cubicBezTo>
                  <a:pt x="978998" y="391886"/>
                  <a:pt x="999468" y="412356"/>
                  <a:pt x="999468" y="437606"/>
                </a:cubicBezTo>
                <a:cubicBezTo>
                  <a:pt x="999468" y="462856"/>
                  <a:pt x="978998" y="483326"/>
                  <a:pt x="953748" y="483326"/>
                </a:cubicBezTo>
                <a:cubicBezTo>
                  <a:pt x="928498" y="483326"/>
                  <a:pt x="908028" y="462856"/>
                  <a:pt x="908028" y="437606"/>
                </a:cubicBezTo>
                <a:cubicBezTo>
                  <a:pt x="908028" y="412356"/>
                  <a:pt x="928498" y="391886"/>
                  <a:pt x="953748" y="391886"/>
                </a:cubicBezTo>
                <a:close/>
                <a:moveTo>
                  <a:pt x="499734" y="391886"/>
                </a:moveTo>
                <a:cubicBezTo>
                  <a:pt x="524984" y="391886"/>
                  <a:pt x="545454" y="412356"/>
                  <a:pt x="545454" y="437606"/>
                </a:cubicBezTo>
                <a:cubicBezTo>
                  <a:pt x="545454" y="462856"/>
                  <a:pt x="524984" y="483326"/>
                  <a:pt x="499734" y="483326"/>
                </a:cubicBezTo>
                <a:cubicBezTo>
                  <a:pt x="474484" y="483326"/>
                  <a:pt x="454014" y="462856"/>
                  <a:pt x="454014" y="437606"/>
                </a:cubicBezTo>
                <a:cubicBezTo>
                  <a:pt x="454014" y="412356"/>
                  <a:pt x="474484" y="391886"/>
                  <a:pt x="499734" y="391886"/>
                </a:cubicBezTo>
                <a:close/>
                <a:moveTo>
                  <a:pt x="45720" y="391886"/>
                </a:moveTo>
                <a:cubicBezTo>
                  <a:pt x="70970" y="391886"/>
                  <a:pt x="91440" y="412356"/>
                  <a:pt x="91440" y="437606"/>
                </a:cubicBezTo>
                <a:cubicBezTo>
                  <a:pt x="91440" y="462856"/>
                  <a:pt x="70970" y="483326"/>
                  <a:pt x="45720" y="483326"/>
                </a:cubicBezTo>
                <a:cubicBezTo>
                  <a:pt x="20470" y="483326"/>
                  <a:pt x="0" y="462856"/>
                  <a:pt x="0" y="437606"/>
                </a:cubicBezTo>
                <a:cubicBezTo>
                  <a:pt x="0" y="412356"/>
                  <a:pt x="20470" y="391886"/>
                  <a:pt x="45720" y="391886"/>
                </a:cubicBezTo>
                <a:close/>
                <a:moveTo>
                  <a:pt x="1861776" y="0"/>
                </a:moveTo>
                <a:cubicBezTo>
                  <a:pt x="1887026" y="0"/>
                  <a:pt x="1907496" y="20470"/>
                  <a:pt x="1907496" y="45720"/>
                </a:cubicBezTo>
                <a:cubicBezTo>
                  <a:pt x="1907496" y="70970"/>
                  <a:pt x="1887026" y="91440"/>
                  <a:pt x="1861776" y="91440"/>
                </a:cubicBezTo>
                <a:cubicBezTo>
                  <a:pt x="1836526" y="91440"/>
                  <a:pt x="1816056" y="70970"/>
                  <a:pt x="1816056" y="45720"/>
                </a:cubicBezTo>
                <a:cubicBezTo>
                  <a:pt x="1816056" y="20470"/>
                  <a:pt x="1836526" y="0"/>
                  <a:pt x="1861776" y="0"/>
                </a:cubicBezTo>
                <a:close/>
                <a:moveTo>
                  <a:pt x="1407762" y="0"/>
                </a:moveTo>
                <a:cubicBezTo>
                  <a:pt x="1433012" y="0"/>
                  <a:pt x="1453482" y="20470"/>
                  <a:pt x="1453482" y="45720"/>
                </a:cubicBezTo>
                <a:cubicBezTo>
                  <a:pt x="1453482" y="70970"/>
                  <a:pt x="1433012" y="91440"/>
                  <a:pt x="1407762" y="91440"/>
                </a:cubicBezTo>
                <a:cubicBezTo>
                  <a:pt x="1382512" y="91440"/>
                  <a:pt x="1362042" y="70970"/>
                  <a:pt x="1362042" y="45720"/>
                </a:cubicBezTo>
                <a:cubicBezTo>
                  <a:pt x="1362042" y="20470"/>
                  <a:pt x="1382512" y="0"/>
                  <a:pt x="1407762" y="0"/>
                </a:cubicBezTo>
                <a:close/>
                <a:moveTo>
                  <a:pt x="953748" y="0"/>
                </a:moveTo>
                <a:cubicBezTo>
                  <a:pt x="978998" y="0"/>
                  <a:pt x="999468" y="20470"/>
                  <a:pt x="999468" y="45720"/>
                </a:cubicBezTo>
                <a:cubicBezTo>
                  <a:pt x="999468" y="70970"/>
                  <a:pt x="978998" y="91440"/>
                  <a:pt x="953748" y="91440"/>
                </a:cubicBezTo>
                <a:cubicBezTo>
                  <a:pt x="928498" y="91440"/>
                  <a:pt x="908028" y="70970"/>
                  <a:pt x="908028" y="45720"/>
                </a:cubicBezTo>
                <a:cubicBezTo>
                  <a:pt x="908028" y="20470"/>
                  <a:pt x="928498" y="0"/>
                  <a:pt x="953748" y="0"/>
                </a:cubicBezTo>
                <a:close/>
                <a:moveTo>
                  <a:pt x="499734" y="0"/>
                </a:moveTo>
                <a:cubicBezTo>
                  <a:pt x="524984" y="0"/>
                  <a:pt x="545454" y="20470"/>
                  <a:pt x="545454" y="45720"/>
                </a:cubicBezTo>
                <a:cubicBezTo>
                  <a:pt x="545454" y="70970"/>
                  <a:pt x="524984" y="91440"/>
                  <a:pt x="499734" y="91440"/>
                </a:cubicBezTo>
                <a:cubicBezTo>
                  <a:pt x="474484" y="91440"/>
                  <a:pt x="454014" y="70970"/>
                  <a:pt x="454014" y="45720"/>
                </a:cubicBezTo>
                <a:cubicBezTo>
                  <a:pt x="454014" y="20470"/>
                  <a:pt x="474484" y="0"/>
                  <a:pt x="499734" y="0"/>
                </a:cubicBezTo>
                <a:close/>
                <a:moveTo>
                  <a:pt x="45720" y="0"/>
                </a:moveTo>
                <a:cubicBezTo>
                  <a:pt x="70970" y="0"/>
                  <a:pt x="91440" y="20470"/>
                  <a:pt x="91440" y="45720"/>
                </a:cubicBezTo>
                <a:cubicBezTo>
                  <a:pt x="91440" y="70970"/>
                  <a:pt x="70970" y="91440"/>
                  <a:pt x="45720" y="91440"/>
                </a:cubicBezTo>
                <a:cubicBezTo>
                  <a:pt x="20470" y="91440"/>
                  <a:pt x="0" y="70970"/>
                  <a:pt x="0" y="45720"/>
                </a:cubicBezTo>
                <a:cubicBezTo>
                  <a:pt x="0" y="20470"/>
                  <a:pt x="20470" y="0"/>
                  <a:pt x="4572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231448"/>
              </a:solidFill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E808A119-2614-4DD6-A960-4B257D03DC60}"/>
              </a:ext>
            </a:extLst>
          </p:cNvPr>
          <p:cNvSpPr/>
          <p:nvPr/>
        </p:nvSpPr>
        <p:spPr>
          <a:xfrm>
            <a:off x="4111561" y="6201675"/>
            <a:ext cx="2134533" cy="2134533"/>
          </a:xfrm>
          <a:prstGeom prst="ellipse">
            <a:avLst/>
          </a:prstGeom>
          <a:noFill/>
          <a:ln w="63500">
            <a:gradFill>
              <a:gsLst>
                <a:gs pos="0">
                  <a:srgbClr val="FFC000"/>
                </a:gs>
                <a:gs pos="44200">
                  <a:srgbClr val="F7A216"/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835EFC6-D671-4490-8EBB-97A5455E9D0D}"/>
              </a:ext>
            </a:extLst>
          </p:cNvPr>
          <p:cNvSpPr/>
          <p:nvPr/>
        </p:nvSpPr>
        <p:spPr>
          <a:xfrm>
            <a:off x="1104070" y="2885170"/>
            <a:ext cx="618029" cy="618029"/>
          </a:xfrm>
          <a:prstGeom prst="ellipse">
            <a:avLst/>
          </a:prstGeom>
          <a:gradFill>
            <a:gsLst>
              <a:gs pos="0">
                <a:srgbClr val="FFC000"/>
              </a:gs>
              <a:gs pos="44200">
                <a:srgbClr val="F7A216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30DF2B8-D8E5-4028-BD9D-15D25B8B44A4}"/>
              </a:ext>
            </a:extLst>
          </p:cNvPr>
          <p:cNvSpPr/>
          <p:nvPr/>
        </p:nvSpPr>
        <p:spPr>
          <a:xfrm>
            <a:off x="-436953" y="6285281"/>
            <a:ext cx="983660" cy="983660"/>
          </a:xfrm>
          <a:prstGeom prst="ellipse">
            <a:avLst/>
          </a:prstGeom>
          <a:gradFill>
            <a:gsLst>
              <a:gs pos="0">
                <a:srgbClr val="FFC000"/>
              </a:gs>
              <a:gs pos="44200">
                <a:srgbClr val="F7A216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2186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10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Montserrat</vt:lpstr>
      <vt:lpstr>Montserrat ExtraBold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14</cp:revision>
  <dcterms:created xsi:type="dcterms:W3CDTF">2021-08-02T08:57:30Z</dcterms:created>
  <dcterms:modified xsi:type="dcterms:W3CDTF">2021-08-03T08:40:49Z</dcterms:modified>
</cp:coreProperties>
</file>