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7" r:id="rId3"/>
    <p:sldId id="272" r:id="rId4"/>
    <p:sldId id="269" r:id="rId5"/>
    <p:sldId id="271" r:id="rId6"/>
    <p:sldId id="274" r:id="rId7"/>
    <p:sldId id="275" r:id="rId8"/>
    <p:sldId id="276" r:id="rId9"/>
    <p:sldId id="277" r:id="rId10"/>
    <p:sldId id="273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AB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33" d="100"/>
          <a:sy n="33" d="100"/>
        </p:scale>
        <p:origin x="1224" y="18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95C7D-266A-46EE-B734-6644E09CEB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EA44E0-39B2-49D5-8CFB-2D140E5CF4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29417-76D9-424B-B291-789808965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85A23-2C32-4B2D-8992-E34D25822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E46B2E-5D55-41ED-9C7F-C98E71091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56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0A15F-4713-41F7-81E7-275780961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B22F3F-C152-439A-BE5C-EF28DB5383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146479-1942-4486-B236-6B2352C52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F3ED31-A3E1-46FF-A991-1826D51D9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FF93D-87D6-4A21-A951-1EFBE8FF5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70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121223-3216-40D7-BC75-BC22790E3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43EDFC-109F-4E79-97B4-44EAB146B3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09C72-41B8-4AD6-81BA-1F94223F1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6F3B04-D23E-4A39-A89A-D46299BA3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CDD80-C633-47E4-A134-9AA824CAE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43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CFF5-BC03-42A9-8419-4A2EE1B1F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BFCDC4-5F71-4959-B96A-9A41EA3458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63A1C0-E9EA-43D8-A4E9-E8EBC7C23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46FC88-BB54-4A09-B0A6-0428B169B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119395-9FA8-41C5-984F-C36D1F767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66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5E275-901C-47C6-A456-66D7124D5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DA2BC6-A6DD-42DF-B69A-40CE621C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9FB32-94C5-47B5-AEE7-1DBB7EB04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1C448E-5C2C-4AC6-BAE4-F375CD8C9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9361B-72DF-4EF3-B68E-B17629EDD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23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CFE21-3D40-4AE5-B2DC-FB1A87806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9A61F9-228F-4AA3-B005-2BB6E31569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A42D95-F034-4C45-A578-D9EE2BE2E4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EC6320-C83B-4C4C-87B9-C2580CC13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23363E-8EF7-43FB-B02F-3E3EAD20C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8C9E37-8656-47E1-B7B7-427CDBB6B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70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546F4-DD31-40CF-B91C-9A3046FED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C753DE-7055-43B3-AB77-ACD64CE17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695F15-81EB-474B-BC89-CC2C692E37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0750E8-FDA6-4B17-8E31-70CE9DCBFD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74AEF9-1F3A-4312-A55A-6249BC1A1C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710557-AA9A-4E5D-A87E-ADACA2BA6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315FC8-4885-44CC-AD1D-02E2608EF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6E4C89-507D-41F6-B60D-830E02918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6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E4BEB-9E99-4306-B78A-77182D8D8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C7B2D2-DBD3-43BB-9AE7-AE012A5B1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638F2E-BDC5-44E7-B698-A20F95DE0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488341-8CB7-46BD-B2CE-56719EE6B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55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C2EB6E-16B8-4678-8F06-6E503D148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68755B-EFFC-429E-A989-702A12CDC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32E3E8-E73D-4D57-A4F2-64110D1F9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1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50241-27F1-4390-809C-597075493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BA6BE-16F7-4930-A88F-68C88F016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A09781-07ED-4504-8454-846AF9CFA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E9B88D-B9A4-4EEC-956A-549E15E14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86FBC-0E41-431B-9A8F-35A5E430E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E5685C-BD4F-4035-82AC-EA9DF0E4B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02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EC497-1036-43A7-A3BC-3E7861A3F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6CCA9F-C05B-4069-88A3-5DB93CB995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0B78A1-9DEA-4EF3-A6B6-AB7F5DCF9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8A0E7E-2E38-4CB6-80BB-0D4095062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69782-58CD-4F73-AAE0-8FCF22272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FDE245-804D-45BE-A826-AB9D7F0F3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48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F7BD19-8982-4ED2-9877-AD7A6650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ED5627-7678-4DEC-B962-E66B4E0D8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A178D-3319-4C85-BB13-356CA84A02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5A1AF-59E4-48F4-9290-FFD1900487E4}" type="datetimeFigureOut">
              <a:rPr lang="en-US" smtClean="0"/>
              <a:t>12-Apr-21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0166CF-0D7F-48AB-BFBF-892F83B6B3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B394A-0FA2-4D9B-A613-A298C4A8AD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11D08-79E0-4416-823D-64365519B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271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">
            <a:extLst>
              <a:ext uri="{FF2B5EF4-FFF2-40B4-BE49-F238E27FC236}">
                <a16:creationId xmlns:a16="http://schemas.microsoft.com/office/drawing/2014/main" id="{2EB40916-D040-4332-BBB7-6D11DC773A69}"/>
              </a:ext>
            </a:extLst>
          </p:cNvPr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blipFill>
            <a:blip r:embed="rId4"/>
            <a:srcRect/>
            <a:stretch>
              <a:fillRect t="-16639" b="-16639"/>
            </a:stretch>
          </a:blipFill>
          <a:ln w="30712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" name="Graphic 3">
            <a:extLst>
              <a:ext uri="{FF2B5EF4-FFF2-40B4-BE49-F238E27FC236}">
                <a16:creationId xmlns:a16="http://schemas.microsoft.com/office/drawing/2014/main" id="{85EA3D22-8545-4E8F-A65E-5311AE7D7D1F}"/>
              </a:ext>
            </a:extLst>
          </p:cNvPr>
          <p:cNvSpPr/>
          <p:nvPr/>
        </p:nvSpPr>
        <p:spPr>
          <a:xfrm>
            <a:off x="2339422" y="-295921"/>
            <a:ext cx="7513156" cy="7510984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1D273640-019C-4DE3-96A1-26B71C83982C}"/>
              </a:ext>
            </a:extLst>
          </p:cNvPr>
          <p:cNvSpPr/>
          <p:nvPr/>
        </p:nvSpPr>
        <p:spPr>
          <a:xfrm>
            <a:off x="2622431" y="-15498"/>
            <a:ext cx="6947138" cy="6950140"/>
          </a:xfrm>
          <a:prstGeom prst="ellipse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358D89D-AC9B-48F1-94E1-6E990C14B48D}"/>
              </a:ext>
            </a:extLst>
          </p:cNvPr>
          <p:cNvGrpSpPr/>
          <p:nvPr/>
        </p:nvGrpSpPr>
        <p:grpSpPr>
          <a:xfrm rot="11363222">
            <a:off x="2641481" y="-15497"/>
            <a:ext cx="6947138" cy="6950140"/>
            <a:chOff x="-915846" y="-840581"/>
            <a:chExt cx="9125712" cy="9129655"/>
          </a:xfrm>
        </p:grpSpPr>
        <p:sp>
          <p:nvSpPr>
            <p:cNvPr id="7" name="Graphic 3">
              <a:extLst>
                <a:ext uri="{FF2B5EF4-FFF2-40B4-BE49-F238E27FC236}">
                  <a16:creationId xmlns:a16="http://schemas.microsoft.com/office/drawing/2014/main" id="{38856492-9765-4EED-A16C-3CBA239CE4DA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3">
              <a:extLst>
                <a:ext uri="{FF2B5EF4-FFF2-40B4-BE49-F238E27FC236}">
                  <a16:creationId xmlns:a16="http://schemas.microsoft.com/office/drawing/2014/main" id="{DC4C753F-8C1E-4171-BAFA-C9C1DAD50F4D}"/>
                </a:ext>
              </a:extLst>
            </p:cNvPr>
            <p:cNvSpPr/>
            <p:nvPr/>
          </p:nvSpPr>
          <p:spPr>
            <a:xfrm>
              <a:off x="-332134" y="-274829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D17A733-0834-4C34-AF11-52A075B7620A}"/>
              </a:ext>
            </a:extLst>
          </p:cNvPr>
          <p:cNvGrpSpPr/>
          <p:nvPr/>
        </p:nvGrpSpPr>
        <p:grpSpPr>
          <a:xfrm rot="17638121">
            <a:off x="2622431" y="-15498"/>
            <a:ext cx="6947138" cy="6950140"/>
            <a:chOff x="-915846" y="-840581"/>
            <a:chExt cx="9125712" cy="9129655"/>
          </a:xfrm>
        </p:grpSpPr>
        <p:sp>
          <p:nvSpPr>
            <p:cNvPr id="10" name="Graphic 3">
              <a:extLst>
                <a:ext uri="{FF2B5EF4-FFF2-40B4-BE49-F238E27FC236}">
                  <a16:creationId xmlns:a16="http://schemas.microsoft.com/office/drawing/2014/main" id="{B7A84897-5F15-4D32-AAD8-1BE5D7D3018D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Graphic 3">
              <a:extLst>
                <a:ext uri="{FF2B5EF4-FFF2-40B4-BE49-F238E27FC236}">
                  <a16:creationId xmlns:a16="http://schemas.microsoft.com/office/drawing/2014/main" id="{94E77424-460E-4251-9A8C-09FC20A268E1}"/>
                </a:ext>
              </a:extLst>
            </p:cNvPr>
            <p:cNvSpPr/>
            <p:nvPr/>
          </p:nvSpPr>
          <p:spPr>
            <a:xfrm>
              <a:off x="-704770" y="-647626"/>
              <a:ext cx="8755232" cy="8759014"/>
            </a:xfrm>
            <a:prstGeom prst="arc">
              <a:avLst>
                <a:gd name="adj1" fmla="val 123776"/>
                <a:gd name="adj2" fmla="val 4081076"/>
              </a:avLst>
            </a:prstGeom>
            <a:noFill/>
            <a:ln w="317500" cap="flat">
              <a:solidFill>
                <a:schemeClr val="bg1">
                  <a:alpha val="98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D482F00-E9EF-49DF-8820-749514FF57AB}"/>
              </a:ext>
            </a:extLst>
          </p:cNvPr>
          <p:cNvGrpSpPr/>
          <p:nvPr/>
        </p:nvGrpSpPr>
        <p:grpSpPr>
          <a:xfrm rot="17568256">
            <a:off x="2622431" y="-13136"/>
            <a:ext cx="6947138" cy="6950140"/>
            <a:chOff x="-915846" y="-840581"/>
            <a:chExt cx="9125712" cy="9129655"/>
          </a:xfrm>
        </p:grpSpPr>
        <p:sp>
          <p:nvSpPr>
            <p:cNvPr id="13" name="Graphic 3">
              <a:extLst>
                <a:ext uri="{FF2B5EF4-FFF2-40B4-BE49-F238E27FC236}">
                  <a16:creationId xmlns:a16="http://schemas.microsoft.com/office/drawing/2014/main" id="{614117CE-E049-4C52-A655-F41D23C32494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3">
              <a:extLst>
                <a:ext uri="{FF2B5EF4-FFF2-40B4-BE49-F238E27FC236}">
                  <a16:creationId xmlns:a16="http://schemas.microsoft.com/office/drawing/2014/main" id="{59AF20B2-E953-4ED4-8ACC-DDB80276505A}"/>
                </a:ext>
              </a:extLst>
            </p:cNvPr>
            <p:cNvSpPr/>
            <p:nvPr/>
          </p:nvSpPr>
          <p:spPr>
            <a:xfrm>
              <a:off x="-689501" y="-699299"/>
              <a:ext cx="8755232" cy="8759014"/>
            </a:xfrm>
            <a:prstGeom prst="arc">
              <a:avLst>
                <a:gd name="adj1" fmla="val 15508860"/>
                <a:gd name="adj2" fmla="val 19629372"/>
              </a:avLst>
            </a:prstGeom>
            <a:noFill/>
            <a:ln w="3175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96CD54C-EF17-4E83-BD2A-D678FA753A2C}"/>
              </a:ext>
            </a:extLst>
          </p:cNvPr>
          <p:cNvGrpSpPr/>
          <p:nvPr/>
        </p:nvGrpSpPr>
        <p:grpSpPr>
          <a:xfrm rot="14069682">
            <a:off x="2641481" y="-34547"/>
            <a:ext cx="6947138" cy="6950138"/>
            <a:chOff x="-915846" y="-840581"/>
            <a:chExt cx="9125712" cy="9129655"/>
          </a:xfrm>
        </p:grpSpPr>
        <p:sp>
          <p:nvSpPr>
            <p:cNvPr id="16" name="Graphic 3">
              <a:extLst>
                <a:ext uri="{FF2B5EF4-FFF2-40B4-BE49-F238E27FC236}">
                  <a16:creationId xmlns:a16="http://schemas.microsoft.com/office/drawing/2014/main" id="{C1C5F173-CB79-498F-86EE-151887C8E2AC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Graphic 3">
              <a:extLst>
                <a:ext uri="{FF2B5EF4-FFF2-40B4-BE49-F238E27FC236}">
                  <a16:creationId xmlns:a16="http://schemas.microsoft.com/office/drawing/2014/main" id="{B9BE5101-06F3-434A-AFCF-E4C5ADEC31EC}"/>
                </a:ext>
              </a:extLst>
            </p:cNvPr>
            <p:cNvSpPr/>
            <p:nvPr/>
          </p:nvSpPr>
          <p:spPr>
            <a:xfrm>
              <a:off x="-434222" y="-443908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Brand New Template">
            <a:extLst>
              <a:ext uri="{FF2B5EF4-FFF2-40B4-BE49-F238E27FC236}">
                <a16:creationId xmlns:a16="http://schemas.microsoft.com/office/drawing/2014/main" id="{49E03129-8EB6-4379-B133-C1F9E9F5B77D}"/>
              </a:ext>
            </a:extLst>
          </p:cNvPr>
          <p:cNvSpPr txBox="1"/>
          <p:nvPr/>
        </p:nvSpPr>
        <p:spPr>
          <a:xfrm>
            <a:off x="3436004" y="2680299"/>
            <a:ext cx="5319992" cy="13376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6000" b="1" dirty="0">
                <a:gradFill>
                  <a:gsLst>
                    <a:gs pos="0">
                      <a:srgbClr val="92D050"/>
                    </a:gs>
                    <a:gs pos="46900">
                      <a:srgbClr val="6CBF81"/>
                    </a:gs>
                    <a:gs pos="100000">
                      <a:srgbClr val="41ABB9"/>
                    </a:gs>
                  </a:gsLst>
                  <a:lin ang="2700000" scaled="1"/>
                </a:gradFill>
                <a:latin typeface="Montserrat" panose="00000500000000000000" pitchFamily="50" charset="0"/>
              </a:rPr>
              <a:t>Brand New</a:t>
            </a:r>
            <a:r>
              <a:rPr lang="en-US" sz="5400" b="1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Montserrat" panose="00000500000000000000" pitchFamily="50" charset="0"/>
              </a:rPr>
              <a:t>Template</a:t>
            </a:r>
          </a:p>
        </p:txBody>
      </p:sp>
      <p:sp>
        <p:nvSpPr>
          <p:cNvPr id="19" name="Your Logo">
            <a:extLst>
              <a:ext uri="{FF2B5EF4-FFF2-40B4-BE49-F238E27FC236}">
                <a16:creationId xmlns:a16="http://schemas.microsoft.com/office/drawing/2014/main" id="{CBC2F4B2-450C-4C0F-A6DB-56EA895472F8}"/>
              </a:ext>
            </a:extLst>
          </p:cNvPr>
          <p:cNvSpPr/>
          <p:nvPr/>
        </p:nvSpPr>
        <p:spPr>
          <a:xfrm>
            <a:off x="5770376" y="969894"/>
            <a:ext cx="651248" cy="637302"/>
          </a:xfrm>
          <a:custGeom>
            <a:avLst/>
            <a:gdLst>
              <a:gd name="connsiteX0" fmla="*/ 2400492 w 2671076"/>
              <a:gd name="connsiteY0" fmla="*/ 2365272 h 2613875"/>
              <a:gd name="connsiteX1" fmla="*/ 2336663 w 2671076"/>
              <a:gd name="connsiteY1" fmla="*/ 2392148 h 2613875"/>
              <a:gd name="connsiteX2" fmla="*/ 2309787 w 2671076"/>
              <a:gd name="connsiteY2" fmla="*/ 2462698 h 2613875"/>
              <a:gd name="connsiteX3" fmla="*/ 2336663 w 2671076"/>
              <a:gd name="connsiteY3" fmla="*/ 2533247 h 2613875"/>
              <a:gd name="connsiteX4" fmla="*/ 2400492 w 2671076"/>
              <a:gd name="connsiteY4" fmla="*/ 2560123 h 2613875"/>
              <a:gd name="connsiteX5" fmla="*/ 2464323 w 2671076"/>
              <a:gd name="connsiteY5" fmla="*/ 2533247 h 2613875"/>
              <a:gd name="connsiteX6" fmla="*/ 2491198 w 2671076"/>
              <a:gd name="connsiteY6" fmla="*/ 2466057 h 2613875"/>
              <a:gd name="connsiteX7" fmla="*/ 2464323 w 2671076"/>
              <a:gd name="connsiteY7" fmla="*/ 2395508 h 2613875"/>
              <a:gd name="connsiteX8" fmla="*/ 2400492 w 2671076"/>
              <a:gd name="connsiteY8" fmla="*/ 2365272 h 2613875"/>
              <a:gd name="connsiteX9" fmla="*/ 1731957 w 2671076"/>
              <a:gd name="connsiteY9" fmla="*/ 2365272 h 2613875"/>
              <a:gd name="connsiteX10" fmla="*/ 1668127 w 2671076"/>
              <a:gd name="connsiteY10" fmla="*/ 2392148 h 2613875"/>
              <a:gd name="connsiteX11" fmla="*/ 1641251 w 2671076"/>
              <a:gd name="connsiteY11" fmla="*/ 2462698 h 2613875"/>
              <a:gd name="connsiteX12" fmla="*/ 1668127 w 2671076"/>
              <a:gd name="connsiteY12" fmla="*/ 2533247 h 2613875"/>
              <a:gd name="connsiteX13" fmla="*/ 1731957 w 2671076"/>
              <a:gd name="connsiteY13" fmla="*/ 2560123 h 2613875"/>
              <a:gd name="connsiteX14" fmla="*/ 1795787 w 2671076"/>
              <a:gd name="connsiteY14" fmla="*/ 2533247 h 2613875"/>
              <a:gd name="connsiteX15" fmla="*/ 1822662 w 2671076"/>
              <a:gd name="connsiteY15" fmla="*/ 2466057 h 2613875"/>
              <a:gd name="connsiteX16" fmla="*/ 1795787 w 2671076"/>
              <a:gd name="connsiteY16" fmla="*/ 2395508 h 2613875"/>
              <a:gd name="connsiteX17" fmla="*/ 1731957 w 2671076"/>
              <a:gd name="connsiteY17" fmla="*/ 2365272 h 2613875"/>
              <a:gd name="connsiteX18" fmla="*/ 1100374 w 2671076"/>
              <a:gd name="connsiteY18" fmla="*/ 2365272 h 2613875"/>
              <a:gd name="connsiteX19" fmla="*/ 1100374 w 2671076"/>
              <a:gd name="connsiteY19" fmla="*/ 2439181 h 2613875"/>
              <a:gd name="connsiteX20" fmla="*/ 1107093 w 2671076"/>
              <a:gd name="connsiteY20" fmla="*/ 2439181 h 2613875"/>
              <a:gd name="connsiteX21" fmla="*/ 1157485 w 2671076"/>
              <a:gd name="connsiteY21" fmla="*/ 2432462 h 2613875"/>
              <a:gd name="connsiteX22" fmla="*/ 1170923 w 2671076"/>
              <a:gd name="connsiteY22" fmla="*/ 2405586 h 2613875"/>
              <a:gd name="connsiteX23" fmla="*/ 1157485 w 2671076"/>
              <a:gd name="connsiteY23" fmla="*/ 2375351 h 2613875"/>
              <a:gd name="connsiteX24" fmla="*/ 1110452 w 2671076"/>
              <a:gd name="connsiteY24" fmla="*/ 2365272 h 2613875"/>
              <a:gd name="connsiteX25" fmla="*/ 519185 w 2671076"/>
              <a:gd name="connsiteY25" fmla="*/ 2365272 h 2613875"/>
              <a:gd name="connsiteX26" fmla="*/ 455355 w 2671076"/>
              <a:gd name="connsiteY26" fmla="*/ 2392148 h 2613875"/>
              <a:gd name="connsiteX27" fmla="*/ 428479 w 2671076"/>
              <a:gd name="connsiteY27" fmla="*/ 2462698 h 2613875"/>
              <a:gd name="connsiteX28" fmla="*/ 455355 w 2671076"/>
              <a:gd name="connsiteY28" fmla="*/ 2533247 h 2613875"/>
              <a:gd name="connsiteX29" fmla="*/ 519185 w 2671076"/>
              <a:gd name="connsiteY29" fmla="*/ 2560123 h 2613875"/>
              <a:gd name="connsiteX30" fmla="*/ 583015 w 2671076"/>
              <a:gd name="connsiteY30" fmla="*/ 2533247 h 2613875"/>
              <a:gd name="connsiteX31" fmla="*/ 609891 w 2671076"/>
              <a:gd name="connsiteY31" fmla="*/ 2466057 h 2613875"/>
              <a:gd name="connsiteX32" fmla="*/ 583015 w 2671076"/>
              <a:gd name="connsiteY32" fmla="*/ 2395508 h 2613875"/>
              <a:gd name="connsiteX33" fmla="*/ 519185 w 2671076"/>
              <a:gd name="connsiteY33" fmla="*/ 2365272 h 2613875"/>
              <a:gd name="connsiteX34" fmla="*/ 1402728 w 2671076"/>
              <a:gd name="connsiteY34" fmla="*/ 2318239 h 2613875"/>
              <a:gd name="connsiteX35" fmla="*/ 1463199 w 2671076"/>
              <a:gd name="connsiteY35" fmla="*/ 2318239 h 2613875"/>
              <a:gd name="connsiteX36" fmla="*/ 1463199 w 2671076"/>
              <a:gd name="connsiteY36" fmla="*/ 2553404 h 2613875"/>
              <a:gd name="connsiteX37" fmla="*/ 1560624 w 2671076"/>
              <a:gd name="connsiteY37" fmla="*/ 2553404 h 2613875"/>
              <a:gd name="connsiteX38" fmla="*/ 1560624 w 2671076"/>
              <a:gd name="connsiteY38" fmla="*/ 2607156 h 2613875"/>
              <a:gd name="connsiteX39" fmla="*/ 1402728 w 2671076"/>
              <a:gd name="connsiteY39" fmla="*/ 2607156 h 2613875"/>
              <a:gd name="connsiteX40" fmla="*/ 1036544 w 2671076"/>
              <a:gd name="connsiteY40" fmla="*/ 2318239 h 2613875"/>
              <a:gd name="connsiteX41" fmla="*/ 1123890 w 2671076"/>
              <a:gd name="connsiteY41" fmla="*/ 2318239 h 2613875"/>
              <a:gd name="connsiteX42" fmla="*/ 1201158 w 2671076"/>
              <a:gd name="connsiteY42" fmla="*/ 2338396 h 2613875"/>
              <a:gd name="connsiteX43" fmla="*/ 1228034 w 2671076"/>
              <a:gd name="connsiteY43" fmla="*/ 2398867 h 2613875"/>
              <a:gd name="connsiteX44" fmla="*/ 1211237 w 2671076"/>
              <a:gd name="connsiteY44" fmla="*/ 2449260 h 2613875"/>
              <a:gd name="connsiteX45" fmla="*/ 1164204 w 2671076"/>
              <a:gd name="connsiteY45" fmla="*/ 2476136 h 2613875"/>
              <a:gd name="connsiteX46" fmla="*/ 1244832 w 2671076"/>
              <a:gd name="connsiteY46" fmla="*/ 2607156 h 2613875"/>
              <a:gd name="connsiteX47" fmla="*/ 1174283 w 2671076"/>
              <a:gd name="connsiteY47" fmla="*/ 2607156 h 2613875"/>
              <a:gd name="connsiteX48" fmla="*/ 1097015 w 2671076"/>
              <a:gd name="connsiteY48" fmla="*/ 2472776 h 2613875"/>
              <a:gd name="connsiteX49" fmla="*/ 1097015 w 2671076"/>
              <a:gd name="connsiteY49" fmla="*/ 2607156 h 2613875"/>
              <a:gd name="connsiteX50" fmla="*/ 1036544 w 2671076"/>
              <a:gd name="connsiteY50" fmla="*/ 2607156 h 2613875"/>
              <a:gd name="connsiteX51" fmla="*/ 724113 w 2671076"/>
              <a:gd name="connsiteY51" fmla="*/ 2318239 h 2613875"/>
              <a:gd name="connsiteX52" fmla="*/ 784584 w 2671076"/>
              <a:gd name="connsiteY52" fmla="*/ 2318239 h 2613875"/>
              <a:gd name="connsiteX53" fmla="*/ 784584 w 2671076"/>
              <a:gd name="connsiteY53" fmla="*/ 2489574 h 2613875"/>
              <a:gd name="connsiteX54" fmla="*/ 801381 w 2671076"/>
              <a:gd name="connsiteY54" fmla="*/ 2543326 h 2613875"/>
              <a:gd name="connsiteX55" fmla="*/ 848414 w 2671076"/>
              <a:gd name="connsiteY55" fmla="*/ 2560123 h 2613875"/>
              <a:gd name="connsiteX56" fmla="*/ 895446 w 2671076"/>
              <a:gd name="connsiteY56" fmla="*/ 2543326 h 2613875"/>
              <a:gd name="connsiteX57" fmla="*/ 912244 w 2671076"/>
              <a:gd name="connsiteY57" fmla="*/ 2489574 h 2613875"/>
              <a:gd name="connsiteX58" fmla="*/ 912244 w 2671076"/>
              <a:gd name="connsiteY58" fmla="*/ 2318239 h 2613875"/>
              <a:gd name="connsiteX59" fmla="*/ 972714 w 2671076"/>
              <a:gd name="connsiteY59" fmla="*/ 2318239 h 2613875"/>
              <a:gd name="connsiteX60" fmla="*/ 972714 w 2671076"/>
              <a:gd name="connsiteY60" fmla="*/ 2496293 h 2613875"/>
              <a:gd name="connsiteX61" fmla="*/ 942479 w 2671076"/>
              <a:gd name="connsiteY61" fmla="*/ 2583640 h 2613875"/>
              <a:gd name="connsiteX62" fmla="*/ 848414 w 2671076"/>
              <a:gd name="connsiteY62" fmla="*/ 2613875 h 2613875"/>
              <a:gd name="connsiteX63" fmla="*/ 754348 w 2671076"/>
              <a:gd name="connsiteY63" fmla="*/ 2583640 h 2613875"/>
              <a:gd name="connsiteX64" fmla="*/ 724113 w 2671076"/>
              <a:gd name="connsiteY64" fmla="*/ 2496293 h 2613875"/>
              <a:gd name="connsiteX65" fmla="*/ 109329 w 2671076"/>
              <a:gd name="connsiteY65" fmla="*/ 2318239 h 2613875"/>
              <a:gd name="connsiteX66" fmla="*/ 183238 w 2671076"/>
              <a:gd name="connsiteY66" fmla="*/ 2318239 h 2613875"/>
              <a:gd name="connsiteX67" fmla="*/ 226911 w 2671076"/>
              <a:gd name="connsiteY67" fmla="*/ 2395508 h 2613875"/>
              <a:gd name="connsiteX68" fmla="*/ 230270 w 2671076"/>
              <a:gd name="connsiteY68" fmla="*/ 2412305 h 2613875"/>
              <a:gd name="connsiteX69" fmla="*/ 236989 w 2671076"/>
              <a:gd name="connsiteY69" fmla="*/ 2432462 h 2613875"/>
              <a:gd name="connsiteX70" fmla="*/ 243708 w 2671076"/>
              <a:gd name="connsiteY70" fmla="*/ 2412305 h 2613875"/>
              <a:gd name="connsiteX71" fmla="*/ 250427 w 2671076"/>
              <a:gd name="connsiteY71" fmla="*/ 2395508 h 2613875"/>
              <a:gd name="connsiteX72" fmla="*/ 294100 w 2671076"/>
              <a:gd name="connsiteY72" fmla="*/ 2318239 h 2613875"/>
              <a:gd name="connsiteX73" fmla="*/ 364649 w 2671076"/>
              <a:gd name="connsiteY73" fmla="*/ 2318239 h 2613875"/>
              <a:gd name="connsiteX74" fmla="*/ 267224 w 2671076"/>
              <a:gd name="connsiteY74" fmla="*/ 2476136 h 2613875"/>
              <a:gd name="connsiteX75" fmla="*/ 267224 w 2671076"/>
              <a:gd name="connsiteY75" fmla="*/ 2607156 h 2613875"/>
              <a:gd name="connsiteX76" fmla="*/ 206754 w 2671076"/>
              <a:gd name="connsiteY76" fmla="*/ 2607156 h 2613875"/>
              <a:gd name="connsiteX77" fmla="*/ 206754 w 2671076"/>
              <a:gd name="connsiteY77" fmla="*/ 2476136 h 2613875"/>
              <a:gd name="connsiteX78" fmla="*/ 2400492 w 2671076"/>
              <a:gd name="connsiteY78" fmla="*/ 2311520 h 2613875"/>
              <a:gd name="connsiteX79" fmla="*/ 2457604 w 2671076"/>
              <a:gd name="connsiteY79" fmla="*/ 2321599 h 2613875"/>
              <a:gd name="connsiteX80" fmla="*/ 2507996 w 2671076"/>
              <a:gd name="connsiteY80" fmla="*/ 2355194 h 2613875"/>
              <a:gd name="connsiteX81" fmla="*/ 2541591 w 2671076"/>
              <a:gd name="connsiteY81" fmla="*/ 2402227 h 2613875"/>
              <a:gd name="connsiteX82" fmla="*/ 2555029 w 2671076"/>
              <a:gd name="connsiteY82" fmla="*/ 2462698 h 2613875"/>
              <a:gd name="connsiteX83" fmla="*/ 2544950 w 2671076"/>
              <a:gd name="connsiteY83" fmla="*/ 2519809 h 2613875"/>
              <a:gd name="connsiteX84" fmla="*/ 2511355 w 2671076"/>
              <a:gd name="connsiteY84" fmla="*/ 2566842 h 2613875"/>
              <a:gd name="connsiteX85" fmla="*/ 2460963 w 2671076"/>
              <a:gd name="connsiteY85" fmla="*/ 2600437 h 2613875"/>
              <a:gd name="connsiteX86" fmla="*/ 2400492 w 2671076"/>
              <a:gd name="connsiteY86" fmla="*/ 2613875 h 2613875"/>
              <a:gd name="connsiteX87" fmla="*/ 2350100 w 2671076"/>
              <a:gd name="connsiteY87" fmla="*/ 2603797 h 2613875"/>
              <a:gd name="connsiteX88" fmla="*/ 2303068 w 2671076"/>
              <a:gd name="connsiteY88" fmla="*/ 2576921 h 2613875"/>
              <a:gd name="connsiteX89" fmla="*/ 2262754 w 2671076"/>
              <a:gd name="connsiteY89" fmla="*/ 2526528 h 2613875"/>
              <a:gd name="connsiteX90" fmla="*/ 2249316 w 2671076"/>
              <a:gd name="connsiteY90" fmla="*/ 2462698 h 2613875"/>
              <a:gd name="connsiteX91" fmla="*/ 2259394 w 2671076"/>
              <a:gd name="connsiteY91" fmla="*/ 2405586 h 2613875"/>
              <a:gd name="connsiteX92" fmla="*/ 2292989 w 2671076"/>
              <a:gd name="connsiteY92" fmla="*/ 2358553 h 2613875"/>
              <a:gd name="connsiteX93" fmla="*/ 2343381 w 2671076"/>
              <a:gd name="connsiteY93" fmla="*/ 2324958 h 2613875"/>
              <a:gd name="connsiteX94" fmla="*/ 2400492 w 2671076"/>
              <a:gd name="connsiteY94" fmla="*/ 2311520 h 2613875"/>
              <a:gd name="connsiteX95" fmla="*/ 2077983 w 2671076"/>
              <a:gd name="connsiteY95" fmla="*/ 2311520 h 2613875"/>
              <a:gd name="connsiteX96" fmla="*/ 2141813 w 2671076"/>
              <a:gd name="connsiteY96" fmla="*/ 2324958 h 2613875"/>
              <a:gd name="connsiteX97" fmla="*/ 2195565 w 2671076"/>
              <a:gd name="connsiteY97" fmla="*/ 2368632 h 2613875"/>
              <a:gd name="connsiteX98" fmla="*/ 2155251 w 2671076"/>
              <a:gd name="connsiteY98" fmla="*/ 2398867 h 2613875"/>
              <a:gd name="connsiteX99" fmla="*/ 2121656 w 2671076"/>
              <a:gd name="connsiteY99" fmla="*/ 2371991 h 2613875"/>
              <a:gd name="connsiteX100" fmla="*/ 2081343 w 2671076"/>
              <a:gd name="connsiteY100" fmla="*/ 2361913 h 2613875"/>
              <a:gd name="connsiteX101" fmla="*/ 2014153 w 2671076"/>
              <a:gd name="connsiteY101" fmla="*/ 2388789 h 2613875"/>
              <a:gd name="connsiteX102" fmla="*/ 1987277 w 2671076"/>
              <a:gd name="connsiteY102" fmla="*/ 2459338 h 2613875"/>
              <a:gd name="connsiteX103" fmla="*/ 2014153 w 2671076"/>
              <a:gd name="connsiteY103" fmla="*/ 2529888 h 2613875"/>
              <a:gd name="connsiteX104" fmla="*/ 2081343 w 2671076"/>
              <a:gd name="connsiteY104" fmla="*/ 2556764 h 2613875"/>
              <a:gd name="connsiteX105" fmla="*/ 2131735 w 2671076"/>
              <a:gd name="connsiteY105" fmla="*/ 2543326 h 2613875"/>
              <a:gd name="connsiteX106" fmla="*/ 2151891 w 2671076"/>
              <a:gd name="connsiteY106" fmla="*/ 2506371 h 2613875"/>
              <a:gd name="connsiteX107" fmla="*/ 2081343 w 2671076"/>
              <a:gd name="connsiteY107" fmla="*/ 2506371 h 2613875"/>
              <a:gd name="connsiteX108" fmla="*/ 2081343 w 2671076"/>
              <a:gd name="connsiteY108" fmla="*/ 2452619 h 2613875"/>
              <a:gd name="connsiteX109" fmla="*/ 2209003 w 2671076"/>
              <a:gd name="connsiteY109" fmla="*/ 2452619 h 2613875"/>
              <a:gd name="connsiteX110" fmla="*/ 2209003 w 2671076"/>
              <a:gd name="connsiteY110" fmla="*/ 2459338 h 2613875"/>
              <a:gd name="connsiteX111" fmla="*/ 2209003 w 2671076"/>
              <a:gd name="connsiteY111" fmla="*/ 2469417 h 2613875"/>
              <a:gd name="connsiteX112" fmla="*/ 2172048 w 2671076"/>
              <a:gd name="connsiteY112" fmla="*/ 2573561 h 2613875"/>
              <a:gd name="connsiteX113" fmla="*/ 2077983 w 2671076"/>
              <a:gd name="connsiteY113" fmla="*/ 2613875 h 2613875"/>
              <a:gd name="connsiteX114" fmla="*/ 1967120 w 2671076"/>
              <a:gd name="connsiteY114" fmla="*/ 2570202 h 2613875"/>
              <a:gd name="connsiteX115" fmla="*/ 1923447 w 2671076"/>
              <a:gd name="connsiteY115" fmla="*/ 2462698 h 2613875"/>
              <a:gd name="connsiteX116" fmla="*/ 1967120 w 2671076"/>
              <a:gd name="connsiteY116" fmla="*/ 2355194 h 2613875"/>
              <a:gd name="connsiteX117" fmla="*/ 2077983 w 2671076"/>
              <a:gd name="connsiteY117" fmla="*/ 2311520 h 2613875"/>
              <a:gd name="connsiteX118" fmla="*/ 1731957 w 2671076"/>
              <a:gd name="connsiteY118" fmla="*/ 2311520 h 2613875"/>
              <a:gd name="connsiteX119" fmla="*/ 1789068 w 2671076"/>
              <a:gd name="connsiteY119" fmla="*/ 2321599 h 2613875"/>
              <a:gd name="connsiteX120" fmla="*/ 1839460 w 2671076"/>
              <a:gd name="connsiteY120" fmla="*/ 2355194 h 2613875"/>
              <a:gd name="connsiteX121" fmla="*/ 1873055 w 2671076"/>
              <a:gd name="connsiteY121" fmla="*/ 2402227 h 2613875"/>
              <a:gd name="connsiteX122" fmla="*/ 1883133 w 2671076"/>
              <a:gd name="connsiteY122" fmla="*/ 2462698 h 2613875"/>
              <a:gd name="connsiteX123" fmla="*/ 1873055 w 2671076"/>
              <a:gd name="connsiteY123" fmla="*/ 2519809 h 2613875"/>
              <a:gd name="connsiteX124" fmla="*/ 1839460 w 2671076"/>
              <a:gd name="connsiteY124" fmla="*/ 2566842 h 2613875"/>
              <a:gd name="connsiteX125" fmla="*/ 1789068 w 2671076"/>
              <a:gd name="connsiteY125" fmla="*/ 2600437 h 2613875"/>
              <a:gd name="connsiteX126" fmla="*/ 1731957 w 2671076"/>
              <a:gd name="connsiteY126" fmla="*/ 2613875 h 2613875"/>
              <a:gd name="connsiteX127" fmla="*/ 1681564 w 2671076"/>
              <a:gd name="connsiteY127" fmla="*/ 2603797 h 2613875"/>
              <a:gd name="connsiteX128" fmla="*/ 1634532 w 2671076"/>
              <a:gd name="connsiteY128" fmla="*/ 2576921 h 2613875"/>
              <a:gd name="connsiteX129" fmla="*/ 1594218 w 2671076"/>
              <a:gd name="connsiteY129" fmla="*/ 2526528 h 2613875"/>
              <a:gd name="connsiteX130" fmla="*/ 1580780 w 2671076"/>
              <a:gd name="connsiteY130" fmla="*/ 2462698 h 2613875"/>
              <a:gd name="connsiteX131" fmla="*/ 1590858 w 2671076"/>
              <a:gd name="connsiteY131" fmla="*/ 2405586 h 2613875"/>
              <a:gd name="connsiteX132" fmla="*/ 1624453 w 2671076"/>
              <a:gd name="connsiteY132" fmla="*/ 2358553 h 2613875"/>
              <a:gd name="connsiteX133" fmla="*/ 1674845 w 2671076"/>
              <a:gd name="connsiteY133" fmla="*/ 2324958 h 2613875"/>
              <a:gd name="connsiteX134" fmla="*/ 1731957 w 2671076"/>
              <a:gd name="connsiteY134" fmla="*/ 2311520 h 2613875"/>
              <a:gd name="connsiteX135" fmla="*/ 519185 w 2671076"/>
              <a:gd name="connsiteY135" fmla="*/ 2311520 h 2613875"/>
              <a:gd name="connsiteX136" fmla="*/ 576296 w 2671076"/>
              <a:gd name="connsiteY136" fmla="*/ 2321599 h 2613875"/>
              <a:gd name="connsiteX137" fmla="*/ 626688 w 2671076"/>
              <a:gd name="connsiteY137" fmla="*/ 2355194 h 2613875"/>
              <a:gd name="connsiteX138" fmla="*/ 660283 w 2671076"/>
              <a:gd name="connsiteY138" fmla="*/ 2402227 h 2613875"/>
              <a:gd name="connsiteX139" fmla="*/ 673721 w 2671076"/>
              <a:gd name="connsiteY139" fmla="*/ 2462698 h 2613875"/>
              <a:gd name="connsiteX140" fmla="*/ 663643 w 2671076"/>
              <a:gd name="connsiteY140" fmla="*/ 2519809 h 2613875"/>
              <a:gd name="connsiteX141" fmla="*/ 630048 w 2671076"/>
              <a:gd name="connsiteY141" fmla="*/ 2566842 h 2613875"/>
              <a:gd name="connsiteX142" fmla="*/ 579656 w 2671076"/>
              <a:gd name="connsiteY142" fmla="*/ 2600437 h 2613875"/>
              <a:gd name="connsiteX143" fmla="*/ 519185 w 2671076"/>
              <a:gd name="connsiteY143" fmla="*/ 2613875 h 2613875"/>
              <a:gd name="connsiteX144" fmla="*/ 468793 w 2671076"/>
              <a:gd name="connsiteY144" fmla="*/ 2603797 h 2613875"/>
              <a:gd name="connsiteX145" fmla="*/ 421760 w 2671076"/>
              <a:gd name="connsiteY145" fmla="*/ 2580280 h 2613875"/>
              <a:gd name="connsiteX146" fmla="*/ 378087 w 2671076"/>
              <a:gd name="connsiteY146" fmla="*/ 2526528 h 2613875"/>
              <a:gd name="connsiteX147" fmla="*/ 364649 w 2671076"/>
              <a:gd name="connsiteY147" fmla="*/ 2462698 h 2613875"/>
              <a:gd name="connsiteX148" fmla="*/ 374727 w 2671076"/>
              <a:gd name="connsiteY148" fmla="*/ 2405586 h 2613875"/>
              <a:gd name="connsiteX149" fmla="*/ 408322 w 2671076"/>
              <a:gd name="connsiteY149" fmla="*/ 2358553 h 2613875"/>
              <a:gd name="connsiteX150" fmla="*/ 458714 w 2671076"/>
              <a:gd name="connsiteY150" fmla="*/ 2324958 h 2613875"/>
              <a:gd name="connsiteX151" fmla="*/ 519185 w 2671076"/>
              <a:gd name="connsiteY151" fmla="*/ 2311520 h 2613875"/>
              <a:gd name="connsiteX152" fmla="*/ 2337191 w 2671076"/>
              <a:gd name="connsiteY152" fmla="*/ 1602645 h 2613875"/>
              <a:gd name="connsiteX153" fmla="*/ 2337191 w 2671076"/>
              <a:gd name="connsiteY153" fmla="*/ 1736199 h 2613875"/>
              <a:gd name="connsiteX154" fmla="*/ 2470745 w 2671076"/>
              <a:gd name="connsiteY154" fmla="*/ 1736199 h 2613875"/>
              <a:gd name="connsiteX155" fmla="*/ 2470745 w 2671076"/>
              <a:gd name="connsiteY155" fmla="*/ 1602645 h 2613875"/>
              <a:gd name="connsiteX156" fmla="*/ 2070084 w 2671076"/>
              <a:gd name="connsiteY156" fmla="*/ 1602645 h 2613875"/>
              <a:gd name="connsiteX157" fmla="*/ 2070084 w 2671076"/>
              <a:gd name="connsiteY157" fmla="*/ 1736199 h 2613875"/>
              <a:gd name="connsiteX158" fmla="*/ 2203637 w 2671076"/>
              <a:gd name="connsiteY158" fmla="*/ 1736199 h 2613875"/>
              <a:gd name="connsiteX159" fmla="*/ 2203637 w 2671076"/>
              <a:gd name="connsiteY159" fmla="*/ 1602645 h 2613875"/>
              <a:gd name="connsiteX160" fmla="*/ 1402314 w 2671076"/>
              <a:gd name="connsiteY160" fmla="*/ 1602645 h 2613875"/>
              <a:gd name="connsiteX161" fmla="*/ 1402314 w 2671076"/>
              <a:gd name="connsiteY161" fmla="*/ 1736199 h 2613875"/>
              <a:gd name="connsiteX162" fmla="*/ 1535868 w 2671076"/>
              <a:gd name="connsiteY162" fmla="*/ 1736199 h 2613875"/>
              <a:gd name="connsiteX163" fmla="*/ 1535868 w 2671076"/>
              <a:gd name="connsiteY163" fmla="*/ 1602645 h 2613875"/>
              <a:gd name="connsiteX164" fmla="*/ 1135207 w 2671076"/>
              <a:gd name="connsiteY164" fmla="*/ 1602645 h 2613875"/>
              <a:gd name="connsiteX165" fmla="*/ 1135207 w 2671076"/>
              <a:gd name="connsiteY165" fmla="*/ 1736199 h 2613875"/>
              <a:gd name="connsiteX166" fmla="*/ 1268760 w 2671076"/>
              <a:gd name="connsiteY166" fmla="*/ 1736199 h 2613875"/>
              <a:gd name="connsiteX167" fmla="*/ 1268760 w 2671076"/>
              <a:gd name="connsiteY167" fmla="*/ 1602645 h 2613875"/>
              <a:gd name="connsiteX168" fmla="*/ 467438 w 2671076"/>
              <a:gd name="connsiteY168" fmla="*/ 1602645 h 2613875"/>
              <a:gd name="connsiteX169" fmla="*/ 467438 w 2671076"/>
              <a:gd name="connsiteY169" fmla="*/ 1736198 h 2613875"/>
              <a:gd name="connsiteX170" fmla="*/ 600992 w 2671076"/>
              <a:gd name="connsiteY170" fmla="*/ 1736198 h 2613875"/>
              <a:gd name="connsiteX171" fmla="*/ 600992 w 2671076"/>
              <a:gd name="connsiteY171" fmla="*/ 1602645 h 2613875"/>
              <a:gd name="connsiteX172" fmla="*/ 200331 w 2671076"/>
              <a:gd name="connsiteY172" fmla="*/ 1602645 h 2613875"/>
              <a:gd name="connsiteX173" fmla="*/ 200331 w 2671076"/>
              <a:gd name="connsiteY173" fmla="*/ 1736198 h 2613875"/>
              <a:gd name="connsiteX174" fmla="*/ 333884 w 2671076"/>
              <a:gd name="connsiteY174" fmla="*/ 1736198 h 2613875"/>
              <a:gd name="connsiteX175" fmla="*/ 333884 w 2671076"/>
              <a:gd name="connsiteY175" fmla="*/ 1602645 h 2613875"/>
              <a:gd name="connsiteX176" fmla="*/ 2337191 w 2671076"/>
              <a:gd name="connsiteY176" fmla="*/ 1335538 h 2613875"/>
              <a:gd name="connsiteX177" fmla="*/ 2337191 w 2671076"/>
              <a:gd name="connsiteY177" fmla="*/ 1469091 h 2613875"/>
              <a:gd name="connsiteX178" fmla="*/ 2470745 w 2671076"/>
              <a:gd name="connsiteY178" fmla="*/ 1469091 h 2613875"/>
              <a:gd name="connsiteX179" fmla="*/ 2470745 w 2671076"/>
              <a:gd name="connsiteY179" fmla="*/ 1335538 h 2613875"/>
              <a:gd name="connsiteX180" fmla="*/ 2070084 w 2671076"/>
              <a:gd name="connsiteY180" fmla="*/ 1335538 h 2613875"/>
              <a:gd name="connsiteX181" fmla="*/ 2070084 w 2671076"/>
              <a:gd name="connsiteY181" fmla="*/ 1469091 h 2613875"/>
              <a:gd name="connsiteX182" fmla="*/ 2203637 w 2671076"/>
              <a:gd name="connsiteY182" fmla="*/ 1469091 h 2613875"/>
              <a:gd name="connsiteX183" fmla="*/ 2203637 w 2671076"/>
              <a:gd name="connsiteY183" fmla="*/ 1335538 h 2613875"/>
              <a:gd name="connsiteX184" fmla="*/ 1402314 w 2671076"/>
              <a:gd name="connsiteY184" fmla="*/ 1335538 h 2613875"/>
              <a:gd name="connsiteX185" fmla="*/ 1402314 w 2671076"/>
              <a:gd name="connsiteY185" fmla="*/ 1469091 h 2613875"/>
              <a:gd name="connsiteX186" fmla="*/ 1535868 w 2671076"/>
              <a:gd name="connsiteY186" fmla="*/ 1469091 h 2613875"/>
              <a:gd name="connsiteX187" fmla="*/ 1535868 w 2671076"/>
              <a:gd name="connsiteY187" fmla="*/ 1335538 h 2613875"/>
              <a:gd name="connsiteX188" fmla="*/ 1135207 w 2671076"/>
              <a:gd name="connsiteY188" fmla="*/ 1335538 h 2613875"/>
              <a:gd name="connsiteX189" fmla="*/ 1135207 w 2671076"/>
              <a:gd name="connsiteY189" fmla="*/ 1469091 h 2613875"/>
              <a:gd name="connsiteX190" fmla="*/ 1268760 w 2671076"/>
              <a:gd name="connsiteY190" fmla="*/ 1469091 h 2613875"/>
              <a:gd name="connsiteX191" fmla="*/ 1268760 w 2671076"/>
              <a:gd name="connsiteY191" fmla="*/ 1335538 h 2613875"/>
              <a:gd name="connsiteX192" fmla="*/ 467438 w 2671076"/>
              <a:gd name="connsiteY192" fmla="*/ 1335537 h 2613875"/>
              <a:gd name="connsiteX193" fmla="*/ 467438 w 2671076"/>
              <a:gd name="connsiteY193" fmla="*/ 1469091 h 2613875"/>
              <a:gd name="connsiteX194" fmla="*/ 600992 w 2671076"/>
              <a:gd name="connsiteY194" fmla="*/ 1469091 h 2613875"/>
              <a:gd name="connsiteX195" fmla="*/ 600992 w 2671076"/>
              <a:gd name="connsiteY195" fmla="*/ 1335537 h 2613875"/>
              <a:gd name="connsiteX196" fmla="*/ 200331 w 2671076"/>
              <a:gd name="connsiteY196" fmla="*/ 1335537 h 2613875"/>
              <a:gd name="connsiteX197" fmla="*/ 200331 w 2671076"/>
              <a:gd name="connsiteY197" fmla="*/ 1469091 h 2613875"/>
              <a:gd name="connsiteX198" fmla="*/ 333884 w 2671076"/>
              <a:gd name="connsiteY198" fmla="*/ 1469091 h 2613875"/>
              <a:gd name="connsiteX199" fmla="*/ 333884 w 2671076"/>
              <a:gd name="connsiteY199" fmla="*/ 1335537 h 2613875"/>
              <a:gd name="connsiteX200" fmla="*/ 934876 w 2671076"/>
              <a:gd name="connsiteY200" fmla="*/ 1135207 h 2613875"/>
              <a:gd name="connsiteX201" fmla="*/ 1736199 w 2671076"/>
              <a:gd name="connsiteY201" fmla="*/ 1135207 h 2613875"/>
              <a:gd name="connsiteX202" fmla="*/ 1736199 w 2671076"/>
              <a:gd name="connsiteY202" fmla="*/ 2070083 h 2613875"/>
              <a:gd name="connsiteX203" fmla="*/ 1402314 w 2671076"/>
              <a:gd name="connsiteY203" fmla="*/ 2070083 h 2613875"/>
              <a:gd name="connsiteX204" fmla="*/ 1402314 w 2671076"/>
              <a:gd name="connsiteY204" fmla="*/ 1869753 h 2613875"/>
              <a:gd name="connsiteX205" fmla="*/ 1268760 w 2671076"/>
              <a:gd name="connsiteY205" fmla="*/ 1869753 h 2613875"/>
              <a:gd name="connsiteX206" fmla="*/ 1268760 w 2671076"/>
              <a:gd name="connsiteY206" fmla="*/ 2070083 h 2613875"/>
              <a:gd name="connsiteX207" fmla="*/ 934876 w 2671076"/>
              <a:gd name="connsiteY207" fmla="*/ 2070083 h 2613875"/>
              <a:gd name="connsiteX208" fmla="*/ 2337191 w 2671076"/>
              <a:gd name="connsiteY208" fmla="*/ 1068430 h 2613875"/>
              <a:gd name="connsiteX209" fmla="*/ 2337191 w 2671076"/>
              <a:gd name="connsiteY209" fmla="*/ 1201984 h 2613875"/>
              <a:gd name="connsiteX210" fmla="*/ 2470745 w 2671076"/>
              <a:gd name="connsiteY210" fmla="*/ 1201984 h 2613875"/>
              <a:gd name="connsiteX211" fmla="*/ 2470745 w 2671076"/>
              <a:gd name="connsiteY211" fmla="*/ 1068430 h 2613875"/>
              <a:gd name="connsiteX212" fmla="*/ 2070084 w 2671076"/>
              <a:gd name="connsiteY212" fmla="*/ 1068430 h 2613875"/>
              <a:gd name="connsiteX213" fmla="*/ 2070084 w 2671076"/>
              <a:gd name="connsiteY213" fmla="*/ 1201984 h 2613875"/>
              <a:gd name="connsiteX214" fmla="*/ 2203637 w 2671076"/>
              <a:gd name="connsiteY214" fmla="*/ 1201984 h 2613875"/>
              <a:gd name="connsiteX215" fmla="*/ 2203637 w 2671076"/>
              <a:gd name="connsiteY215" fmla="*/ 1068430 h 2613875"/>
              <a:gd name="connsiteX216" fmla="*/ 467438 w 2671076"/>
              <a:gd name="connsiteY216" fmla="*/ 1068430 h 2613875"/>
              <a:gd name="connsiteX217" fmla="*/ 467438 w 2671076"/>
              <a:gd name="connsiteY217" fmla="*/ 1201983 h 2613875"/>
              <a:gd name="connsiteX218" fmla="*/ 600992 w 2671076"/>
              <a:gd name="connsiteY218" fmla="*/ 1201983 h 2613875"/>
              <a:gd name="connsiteX219" fmla="*/ 600992 w 2671076"/>
              <a:gd name="connsiteY219" fmla="*/ 1068430 h 2613875"/>
              <a:gd name="connsiteX220" fmla="*/ 200331 w 2671076"/>
              <a:gd name="connsiteY220" fmla="*/ 1068430 h 2613875"/>
              <a:gd name="connsiteX221" fmla="*/ 200331 w 2671076"/>
              <a:gd name="connsiteY221" fmla="*/ 1201983 h 2613875"/>
              <a:gd name="connsiteX222" fmla="*/ 333884 w 2671076"/>
              <a:gd name="connsiteY222" fmla="*/ 1201983 h 2613875"/>
              <a:gd name="connsiteX223" fmla="*/ 333884 w 2671076"/>
              <a:gd name="connsiteY223" fmla="*/ 1068430 h 2613875"/>
              <a:gd name="connsiteX224" fmla="*/ 0 w 2671076"/>
              <a:gd name="connsiteY224" fmla="*/ 868099 h 2613875"/>
              <a:gd name="connsiteX225" fmla="*/ 801323 w 2671076"/>
              <a:gd name="connsiteY225" fmla="*/ 868099 h 2613875"/>
              <a:gd name="connsiteX226" fmla="*/ 801323 w 2671076"/>
              <a:gd name="connsiteY226" fmla="*/ 2070083 h 2613875"/>
              <a:gd name="connsiteX227" fmla="*/ 467438 w 2671076"/>
              <a:gd name="connsiteY227" fmla="*/ 2070083 h 2613875"/>
              <a:gd name="connsiteX228" fmla="*/ 467438 w 2671076"/>
              <a:gd name="connsiteY228" fmla="*/ 1869752 h 2613875"/>
              <a:gd name="connsiteX229" fmla="*/ 333884 w 2671076"/>
              <a:gd name="connsiteY229" fmla="*/ 1869752 h 2613875"/>
              <a:gd name="connsiteX230" fmla="*/ 333884 w 2671076"/>
              <a:gd name="connsiteY230" fmla="*/ 2070083 h 2613875"/>
              <a:gd name="connsiteX231" fmla="*/ 0 w 2671076"/>
              <a:gd name="connsiteY231" fmla="*/ 2070083 h 2613875"/>
              <a:gd name="connsiteX232" fmla="*/ 2337191 w 2671076"/>
              <a:gd name="connsiteY232" fmla="*/ 801323 h 2613875"/>
              <a:gd name="connsiteX233" fmla="*/ 2337191 w 2671076"/>
              <a:gd name="connsiteY233" fmla="*/ 934876 h 2613875"/>
              <a:gd name="connsiteX234" fmla="*/ 2470745 w 2671076"/>
              <a:gd name="connsiteY234" fmla="*/ 934876 h 2613875"/>
              <a:gd name="connsiteX235" fmla="*/ 2470745 w 2671076"/>
              <a:gd name="connsiteY235" fmla="*/ 801323 h 2613875"/>
              <a:gd name="connsiteX236" fmla="*/ 2070084 w 2671076"/>
              <a:gd name="connsiteY236" fmla="*/ 801323 h 2613875"/>
              <a:gd name="connsiteX237" fmla="*/ 2070084 w 2671076"/>
              <a:gd name="connsiteY237" fmla="*/ 934876 h 2613875"/>
              <a:gd name="connsiteX238" fmla="*/ 2203637 w 2671076"/>
              <a:gd name="connsiteY238" fmla="*/ 934876 h 2613875"/>
              <a:gd name="connsiteX239" fmla="*/ 2203637 w 2671076"/>
              <a:gd name="connsiteY239" fmla="*/ 801323 h 2613875"/>
              <a:gd name="connsiteX240" fmla="*/ 2337191 w 2671076"/>
              <a:gd name="connsiteY240" fmla="*/ 534215 h 2613875"/>
              <a:gd name="connsiteX241" fmla="*/ 2337191 w 2671076"/>
              <a:gd name="connsiteY241" fmla="*/ 667769 h 2613875"/>
              <a:gd name="connsiteX242" fmla="*/ 2470745 w 2671076"/>
              <a:gd name="connsiteY242" fmla="*/ 667769 h 2613875"/>
              <a:gd name="connsiteX243" fmla="*/ 2470745 w 2671076"/>
              <a:gd name="connsiteY243" fmla="*/ 534215 h 2613875"/>
              <a:gd name="connsiteX244" fmla="*/ 2070084 w 2671076"/>
              <a:gd name="connsiteY244" fmla="*/ 534215 h 2613875"/>
              <a:gd name="connsiteX245" fmla="*/ 2070084 w 2671076"/>
              <a:gd name="connsiteY245" fmla="*/ 667769 h 2613875"/>
              <a:gd name="connsiteX246" fmla="*/ 2203637 w 2671076"/>
              <a:gd name="connsiteY246" fmla="*/ 667769 h 2613875"/>
              <a:gd name="connsiteX247" fmla="*/ 2203637 w 2671076"/>
              <a:gd name="connsiteY247" fmla="*/ 534215 h 2613875"/>
              <a:gd name="connsiteX248" fmla="*/ 934876 w 2671076"/>
              <a:gd name="connsiteY248" fmla="*/ 467438 h 2613875"/>
              <a:gd name="connsiteX249" fmla="*/ 934876 w 2671076"/>
              <a:gd name="connsiteY249" fmla="*/ 600992 h 2613875"/>
              <a:gd name="connsiteX250" fmla="*/ 1068430 w 2671076"/>
              <a:gd name="connsiteY250" fmla="*/ 600992 h 2613875"/>
              <a:gd name="connsiteX251" fmla="*/ 1068430 w 2671076"/>
              <a:gd name="connsiteY251" fmla="*/ 467438 h 2613875"/>
              <a:gd name="connsiteX252" fmla="*/ 667769 w 2671076"/>
              <a:gd name="connsiteY252" fmla="*/ 467438 h 2613875"/>
              <a:gd name="connsiteX253" fmla="*/ 667769 w 2671076"/>
              <a:gd name="connsiteY253" fmla="*/ 600992 h 2613875"/>
              <a:gd name="connsiteX254" fmla="*/ 801322 w 2671076"/>
              <a:gd name="connsiteY254" fmla="*/ 600992 h 2613875"/>
              <a:gd name="connsiteX255" fmla="*/ 801322 w 2671076"/>
              <a:gd name="connsiteY255" fmla="*/ 467438 h 2613875"/>
              <a:gd name="connsiteX256" fmla="*/ 2337191 w 2671076"/>
              <a:gd name="connsiteY256" fmla="*/ 300496 h 2613875"/>
              <a:gd name="connsiteX257" fmla="*/ 2337191 w 2671076"/>
              <a:gd name="connsiteY257" fmla="*/ 434050 h 2613875"/>
              <a:gd name="connsiteX258" fmla="*/ 2470745 w 2671076"/>
              <a:gd name="connsiteY258" fmla="*/ 434050 h 2613875"/>
              <a:gd name="connsiteX259" fmla="*/ 2470745 w 2671076"/>
              <a:gd name="connsiteY259" fmla="*/ 300496 h 2613875"/>
              <a:gd name="connsiteX260" fmla="*/ 2070084 w 2671076"/>
              <a:gd name="connsiteY260" fmla="*/ 300496 h 2613875"/>
              <a:gd name="connsiteX261" fmla="*/ 2070084 w 2671076"/>
              <a:gd name="connsiteY261" fmla="*/ 434050 h 2613875"/>
              <a:gd name="connsiteX262" fmla="*/ 2203637 w 2671076"/>
              <a:gd name="connsiteY262" fmla="*/ 434050 h 2613875"/>
              <a:gd name="connsiteX263" fmla="*/ 2203637 w 2671076"/>
              <a:gd name="connsiteY263" fmla="*/ 300496 h 2613875"/>
              <a:gd name="connsiteX264" fmla="*/ 934876 w 2671076"/>
              <a:gd name="connsiteY264" fmla="*/ 200331 h 2613875"/>
              <a:gd name="connsiteX265" fmla="*/ 934876 w 2671076"/>
              <a:gd name="connsiteY265" fmla="*/ 333884 h 2613875"/>
              <a:gd name="connsiteX266" fmla="*/ 1068430 w 2671076"/>
              <a:gd name="connsiteY266" fmla="*/ 333884 h 2613875"/>
              <a:gd name="connsiteX267" fmla="*/ 1068430 w 2671076"/>
              <a:gd name="connsiteY267" fmla="*/ 200331 h 2613875"/>
              <a:gd name="connsiteX268" fmla="*/ 667769 w 2671076"/>
              <a:gd name="connsiteY268" fmla="*/ 200331 h 2613875"/>
              <a:gd name="connsiteX269" fmla="*/ 667769 w 2671076"/>
              <a:gd name="connsiteY269" fmla="*/ 333884 h 2613875"/>
              <a:gd name="connsiteX270" fmla="*/ 801322 w 2671076"/>
              <a:gd name="connsiteY270" fmla="*/ 333884 h 2613875"/>
              <a:gd name="connsiteX271" fmla="*/ 801322 w 2671076"/>
              <a:gd name="connsiteY271" fmla="*/ 200331 h 2613875"/>
              <a:gd name="connsiteX272" fmla="*/ 1869753 w 2671076"/>
              <a:gd name="connsiteY272" fmla="*/ 66777 h 2613875"/>
              <a:gd name="connsiteX273" fmla="*/ 2671076 w 2671076"/>
              <a:gd name="connsiteY273" fmla="*/ 166942 h 2613875"/>
              <a:gd name="connsiteX274" fmla="*/ 2671076 w 2671076"/>
              <a:gd name="connsiteY274" fmla="*/ 2070083 h 2613875"/>
              <a:gd name="connsiteX275" fmla="*/ 2337191 w 2671076"/>
              <a:gd name="connsiteY275" fmla="*/ 2070083 h 2613875"/>
              <a:gd name="connsiteX276" fmla="*/ 2337191 w 2671076"/>
              <a:gd name="connsiteY276" fmla="*/ 1869753 h 2613875"/>
              <a:gd name="connsiteX277" fmla="*/ 2203637 w 2671076"/>
              <a:gd name="connsiteY277" fmla="*/ 1869753 h 2613875"/>
              <a:gd name="connsiteX278" fmla="*/ 2203637 w 2671076"/>
              <a:gd name="connsiteY278" fmla="*/ 2070083 h 2613875"/>
              <a:gd name="connsiteX279" fmla="*/ 1869753 w 2671076"/>
              <a:gd name="connsiteY279" fmla="*/ 2070083 h 2613875"/>
              <a:gd name="connsiteX280" fmla="*/ 467438 w 2671076"/>
              <a:gd name="connsiteY280" fmla="*/ 0 h 2613875"/>
              <a:gd name="connsiteX281" fmla="*/ 1268761 w 2671076"/>
              <a:gd name="connsiteY281" fmla="*/ 0 h 2613875"/>
              <a:gd name="connsiteX282" fmla="*/ 1268761 w 2671076"/>
              <a:gd name="connsiteY282" fmla="*/ 1001653 h 2613875"/>
              <a:gd name="connsiteX283" fmla="*/ 934876 w 2671076"/>
              <a:gd name="connsiteY283" fmla="*/ 1001653 h 2613875"/>
              <a:gd name="connsiteX284" fmla="*/ 934876 w 2671076"/>
              <a:gd name="connsiteY284" fmla="*/ 734546 h 2613875"/>
              <a:gd name="connsiteX285" fmla="*/ 467438 w 2671076"/>
              <a:gd name="connsiteY285" fmla="*/ 734546 h 26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2671076" h="2613875">
                <a:moveTo>
                  <a:pt x="2400492" y="2365272"/>
                </a:moveTo>
                <a:cubicBezTo>
                  <a:pt x="2373617" y="2365272"/>
                  <a:pt x="2353460" y="2375351"/>
                  <a:pt x="2336663" y="2392148"/>
                </a:cubicBezTo>
                <a:cubicBezTo>
                  <a:pt x="2319865" y="2408946"/>
                  <a:pt x="2309787" y="2432462"/>
                  <a:pt x="2309787" y="2462698"/>
                </a:cubicBezTo>
                <a:cubicBezTo>
                  <a:pt x="2309787" y="2489574"/>
                  <a:pt x="2319865" y="2513090"/>
                  <a:pt x="2336663" y="2533247"/>
                </a:cubicBezTo>
                <a:cubicBezTo>
                  <a:pt x="2353460" y="2553404"/>
                  <a:pt x="2373617" y="2560123"/>
                  <a:pt x="2400492" y="2560123"/>
                </a:cubicBezTo>
                <a:cubicBezTo>
                  <a:pt x="2427368" y="2560123"/>
                  <a:pt x="2447525" y="2550045"/>
                  <a:pt x="2464323" y="2533247"/>
                </a:cubicBezTo>
                <a:cubicBezTo>
                  <a:pt x="2481120" y="2516450"/>
                  <a:pt x="2491198" y="2492933"/>
                  <a:pt x="2491198" y="2466057"/>
                </a:cubicBezTo>
                <a:cubicBezTo>
                  <a:pt x="2491198" y="2439181"/>
                  <a:pt x="2481120" y="2415665"/>
                  <a:pt x="2464323" y="2395508"/>
                </a:cubicBezTo>
                <a:cubicBezTo>
                  <a:pt x="2447525" y="2375351"/>
                  <a:pt x="2427368" y="2365272"/>
                  <a:pt x="2400492" y="2365272"/>
                </a:cubicBezTo>
                <a:close/>
                <a:moveTo>
                  <a:pt x="1731957" y="2365272"/>
                </a:moveTo>
                <a:cubicBezTo>
                  <a:pt x="1705081" y="2365272"/>
                  <a:pt x="1684924" y="2375351"/>
                  <a:pt x="1668127" y="2392148"/>
                </a:cubicBezTo>
                <a:cubicBezTo>
                  <a:pt x="1651329" y="2408946"/>
                  <a:pt x="1641251" y="2432462"/>
                  <a:pt x="1641251" y="2462698"/>
                </a:cubicBezTo>
                <a:cubicBezTo>
                  <a:pt x="1641251" y="2489574"/>
                  <a:pt x="1651329" y="2513090"/>
                  <a:pt x="1668127" y="2533247"/>
                </a:cubicBezTo>
                <a:cubicBezTo>
                  <a:pt x="1684924" y="2553404"/>
                  <a:pt x="1705081" y="2560123"/>
                  <a:pt x="1731957" y="2560123"/>
                </a:cubicBezTo>
                <a:cubicBezTo>
                  <a:pt x="1758832" y="2560123"/>
                  <a:pt x="1778989" y="2550045"/>
                  <a:pt x="1795787" y="2533247"/>
                </a:cubicBezTo>
                <a:cubicBezTo>
                  <a:pt x="1812584" y="2516450"/>
                  <a:pt x="1822662" y="2492933"/>
                  <a:pt x="1822662" y="2466057"/>
                </a:cubicBezTo>
                <a:cubicBezTo>
                  <a:pt x="1822662" y="2439181"/>
                  <a:pt x="1812584" y="2415665"/>
                  <a:pt x="1795787" y="2395508"/>
                </a:cubicBezTo>
                <a:cubicBezTo>
                  <a:pt x="1778989" y="2375351"/>
                  <a:pt x="1755473" y="2365272"/>
                  <a:pt x="1731957" y="2365272"/>
                </a:cubicBezTo>
                <a:close/>
                <a:moveTo>
                  <a:pt x="1100374" y="2365272"/>
                </a:moveTo>
                <a:lnTo>
                  <a:pt x="1100374" y="2439181"/>
                </a:lnTo>
                <a:lnTo>
                  <a:pt x="1107093" y="2439181"/>
                </a:lnTo>
                <a:cubicBezTo>
                  <a:pt x="1130609" y="2439181"/>
                  <a:pt x="1147407" y="2435822"/>
                  <a:pt x="1157485" y="2432462"/>
                </a:cubicBezTo>
                <a:cubicBezTo>
                  <a:pt x="1167564" y="2429103"/>
                  <a:pt x="1170923" y="2419024"/>
                  <a:pt x="1170923" y="2405586"/>
                </a:cubicBezTo>
                <a:cubicBezTo>
                  <a:pt x="1170923" y="2392148"/>
                  <a:pt x="1167564" y="2382069"/>
                  <a:pt x="1157485" y="2375351"/>
                </a:cubicBezTo>
                <a:cubicBezTo>
                  <a:pt x="1147407" y="2368632"/>
                  <a:pt x="1133969" y="2365272"/>
                  <a:pt x="1110452" y="2365272"/>
                </a:cubicBezTo>
                <a:close/>
                <a:moveTo>
                  <a:pt x="519185" y="2365272"/>
                </a:moveTo>
                <a:cubicBezTo>
                  <a:pt x="492309" y="2365272"/>
                  <a:pt x="472152" y="2375351"/>
                  <a:pt x="455355" y="2392148"/>
                </a:cubicBezTo>
                <a:cubicBezTo>
                  <a:pt x="438558" y="2408946"/>
                  <a:pt x="428479" y="2435822"/>
                  <a:pt x="428479" y="2462698"/>
                </a:cubicBezTo>
                <a:cubicBezTo>
                  <a:pt x="428479" y="2489574"/>
                  <a:pt x="438558" y="2513090"/>
                  <a:pt x="455355" y="2533247"/>
                </a:cubicBezTo>
                <a:cubicBezTo>
                  <a:pt x="472152" y="2553404"/>
                  <a:pt x="492309" y="2560123"/>
                  <a:pt x="519185" y="2560123"/>
                </a:cubicBezTo>
                <a:cubicBezTo>
                  <a:pt x="546061" y="2560123"/>
                  <a:pt x="566218" y="2550045"/>
                  <a:pt x="583015" y="2533247"/>
                </a:cubicBezTo>
                <a:cubicBezTo>
                  <a:pt x="599812" y="2516450"/>
                  <a:pt x="609891" y="2492933"/>
                  <a:pt x="609891" y="2466057"/>
                </a:cubicBezTo>
                <a:cubicBezTo>
                  <a:pt x="609891" y="2439181"/>
                  <a:pt x="599812" y="2415665"/>
                  <a:pt x="583015" y="2395508"/>
                </a:cubicBezTo>
                <a:cubicBezTo>
                  <a:pt x="566218" y="2375351"/>
                  <a:pt x="546061" y="2365272"/>
                  <a:pt x="519185" y="2365272"/>
                </a:cubicBezTo>
                <a:close/>
                <a:moveTo>
                  <a:pt x="1402728" y="2318239"/>
                </a:moveTo>
                <a:lnTo>
                  <a:pt x="1463199" y="2318239"/>
                </a:lnTo>
                <a:lnTo>
                  <a:pt x="1463199" y="2553404"/>
                </a:lnTo>
                <a:lnTo>
                  <a:pt x="1560624" y="2553404"/>
                </a:lnTo>
                <a:lnTo>
                  <a:pt x="1560624" y="2607156"/>
                </a:lnTo>
                <a:lnTo>
                  <a:pt x="1402728" y="2607156"/>
                </a:lnTo>
                <a:close/>
                <a:moveTo>
                  <a:pt x="1036544" y="2318239"/>
                </a:moveTo>
                <a:lnTo>
                  <a:pt x="1123890" y="2318239"/>
                </a:lnTo>
                <a:cubicBezTo>
                  <a:pt x="1157485" y="2318239"/>
                  <a:pt x="1184361" y="2324958"/>
                  <a:pt x="1201158" y="2338396"/>
                </a:cubicBezTo>
                <a:cubicBezTo>
                  <a:pt x="1217956" y="2351834"/>
                  <a:pt x="1228034" y="2371991"/>
                  <a:pt x="1228034" y="2398867"/>
                </a:cubicBezTo>
                <a:cubicBezTo>
                  <a:pt x="1228034" y="2419024"/>
                  <a:pt x="1221315" y="2435822"/>
                  <a:pt x="1211237" y="2449260"/>
                </a:cubicBezTo>
                <a:cubicBezTo>
                  <a:pt x="1201158" y="2462698"/>
                  <a:pt x="1184361" y="2472776"/>
                  <a:pt x="1164204" y="2476136"/>
                </a:cubicBezTo>
                <a:lnTo>
                  <a:pt x="1244832" y="2607156"/>
                </a:lnTo>
                <a:lnTo>
                  <a:pt x="1174283" y="2607156"/>
                </a:lnTo>
                <a:lnTo>
                  <a:pt x="1097015" y="2472776"/>
                </a:lnTo>
                <a:lnTo>
                  <a:pt x="1097015" y="2607156"/>
                </a:lnTo>
                <a:lnTo>
                  <a:pt x="1036544" y="2607156"/>
                </a:lnTo>
                <a:close/>
                <a:moveTo>
                  <a:pt x="724113" y="2318239"/>
                </a:moveTo>
                <a:lnTo>
                  <a:pt x="784584" y="2318239"/>
                </a:lnTo>
                <a:lnTo>
                  <a:pt x="784584" y="2489574"/>
                </a:lnTo>
                <a:cubicBezTo>
                  <a:pt x="784584" y="2513090"/>
                  <a:pt x="791303" y="2529888"/>
                  <a:pt x="801381" y="2543326"/>
                </a:cubicBezTo>
                <a:cubicBezTo>
                  <a:pt x="811459" y="2556764"/>
                  <a:pt x="828257" y="2560123"/>
                  <a:pt x="848414" y="2560123"/>
                </a:cubicBezTo>
                <a:cubicBezTo>
                  <a:pt x="868571" y="2560123"/>
                  <a:pt x="885368" y="2553404"/>
                  <a:pt x="895446" y="2543326"/>
                </a:cubicBezTo>
                <a:cubicBezTo>
                  <a:pt x="905525" y="2533247"/>
                  <a:pt x="912244" y="2513090"/>
                  <a:pt x="912244" y="2489574"/>
                </a:cubicBezTo>
                <a:lnTo>
                  <a:pt x="912244" y="2318239"/>
                </a:lnTo>
                <a:lnTo>
                  <a:pt x="972714" y="2318239"/>
                </a:lnTo>
                <a:lnTo>
                  <a:pt x="972714" y="2496293"/>
                </a:lnTo>
                <a:cubicBezTo>
                  <a:pt x="972714" y="2536607"/>
                  <a:pt x="962636" y="2563483"/>
                  <a:pt x="942479" y="2583640"/>
                </a:cubicBezTo>
                <a:cubicBezTo>
                  <a:pt x="922322" y="2603797"/>
                  <a:pt x="888727" y="2613875"/>
                  <a:pt x="848414" y="2613875"/>
                </a:cubicBezTo>
                <a:cubicBezTo>
                  <a:pt x="804741" y="2613875"/>
                  <a:pt x="774505" y="2603797"/>
                  <a:pt x="754348" y="2583640"/>
                </a:cubicBezTo>
                <a:cubicBezTo>
                  <a:pt x="734191" y="2563483"/>
                  <a:pt x="724113" y="2536607"/>
                  <a:pt x="724113" y="2496293"/>
                </a:cubicBezTo>
                <a:close/>
                <a:moveTo>
                  <a:pt x="109329" y="2318239"/>
                </a:moveTo>
                <a:lnTo>
                  <a:pt x="183238" y="2318239"/>
                </a:lnTo>
                <a:lnTo>
                  <a:pt x="226911" y="2395508"/>
                </a:lnTo>
                <a:cubicBezTo>
                  <a:pt x="226911" y="2402227"/>
                  <a:pt x="226911" y="2405586"/>
                  <a:pt x="230270" y="2412305"/>
                </a:cubicBezTo>
                <a:cubicBezTo>
                  <a:pt x="233630" y="2419024"/>
                  <a:pt x="233630" y="2425743"/>
                  <a:pt x="236989" y="2432462"/>
                </a:cubicBezTo>
                <a:cubicBezTo>
                  <a:pt x="240349" y="2425743"/>
                  <a:pt x="240349" y="2419024"/>
                  <a:pt x="243708" y="2412305"/>
                </a:cubicBezTo>
                <a:cubicBezTo>
                  <a:pt x="247068" y="2405586"/>
                  <a:pt x="247068" y="2402227"/>
                  <a:pt x="250427" y="2395508"/>
                </a:cubicBezTo>
                <a:lnTo>
                  <a:pt x="294100" y="2318239"/>
                </a:lnTo>
                <a:lnTo>
                  <a:pt x="364649" y="2318239"/>
                </a:lnTo>
                <a:lnTo>
                  <a:pt x="267224" y="2476136"/>
                </a:lnTo>
                <a:lnTo>
                  <a:pt x="267224" y="2607156"/>
                </a:lnTo>
                <a:lnTo>
                  <a:pt x="206754" y="2607156"/>
                </a:lnTo>
                <a:lnTo>
                  <a:pt x="206754" y="2476136"/>
                </a:lnTo>
                <a:close/>
                <a:moveTo>
                  <a:pt x="2400492" y="2311520"/>
                </a:moveTo>
                <a:cubicBezTo>
                  <a:pt x="2420649" y="2311520"/>
                  <a:pt x="2440806" y="2314880"/>
                  <a:pt x="2457604" y="2321599"/>
                </a:cubicBezTo>
                <a:cubicBezTo>
                  <a:pt x="2474401" y="2328318"/>
                  <a:pt x="2494558" y="2341756"/>
                  <a:pt x="2507996" y="2355194"/>
                </a:cubicBezTo>
                <a:cubicBezTo>
                  <a:pt x="2521434" y="2368632"/>
                  <a:pt x="2534872" y="2385429"/>
                  <a:pt x="2541591" y="2402227"/>
                </a:cubicBezTo>
                <a:cubicBezTo>
                  <a:pt x="2548309" y="2419024"/>
                  <a:pt x="2555029" y="2442541"/>
                  <a:pt x="2555029" y="2462698"/>
                </a:cubicBezTo>
                <a:cubicBezTo>
                  <a:pt x="2555029" y="2482855"/>
                  <a:pt x="2551669" y="2503012"/>
                  <a:pt x="2544950" y="2519809"/>
                </a:cubicBezTo>
                <a:cubicBezTo>
                  <a:pt x="2538231" y="2536607"/>
                  <a:pt x="2524793" y="2553404"/>
                  <a:pt x="2511355" y="2566842"/>
                </a:cubicBezTo>
                <a:cubicBezTo>
                  <a:pt x="2497917" y="2580280"/>
                  <a:pt x="2481120" y="2593718"/>
                  <a:pt x="2460963" y="2600437"/>
                </a:cubicBezTo>
                <a:cubicBezTo>
                  <a:pt x="2440806" y="2607156"/>
                  <a:pt x="2420649" y="2613875"/>
                  <a:pt x="2400492" y="2613875"/>
                </a:cubicBezTo>
                <a:cubicBezTo>
                  <a:pt x="2383695" y="2613875"/>
                  <a:pt x="2366898" y="2610516"/>
                  <a:pt x="2350100" y="2603797"/>
                </a:cubicBezTo>
                <a:cubicBezTo>
                  <a:pt x="2333303" y="2597078"/>
                  <a:pt x="2316505" y="2590359"/>
                  <a:pt x="2303068" y="2576921"/>
                </a:cubicBezTo>
                <a:cubicBezTo>
                  <a:pt x="2286270" y="2563483"/>
                  <a:pt x="2269473" y="2546685"/>
                  <a:pt x="2262754" y="2526528"/>
                </a:cubicBezTo>
                <a:cubicBezTo>
                  <a:pt x="2256035" y="2506371"/>
                  <a:pt x="2249316" y="2486214"/>
                  <a:pt x="2249316" y="2462698"/>
                </a:cubicBezTo>
                <a:cubicBezTo>
                  <a:pt x="2249316" y="2442541"/>
                  <a:pt x="2252675" y="2422384"/>
                  <a:pt x="2259394" y="2405586"/>
                </a:cubicBezTo>
                <a:cubicBezTo>
                  <a:pt x="2266113" y="2388789"/>
                  <a:pt x="2279551" y="2371991"/>
                  <a:pt x="2292989" y="2358553"/>
                </a:cubicBezTo>
                <a:cubicBezTo>
                  <a:pt x="2306427" y="2345115"/>
                  <a:pt x="2323225" y="2335037"/>
                  <a:pt x="2343381" y="2324958"/>
                </a:cubicBezTo>
                <a:cubicBezTo>
                  <a:pt x="2363538" y="2314880"/>
                  <a:pt x="2380336" y="2311520"/>
                  <a:pt x="2400492" y="2311520"/>
                </a:cubicBezTo>
                <a:close/>
                <a:moveTo>
                  <a:pt x="2077983" y="2311520"/>
                </a:moveTo>
                <a:cubicBezTo>
                  <a:pt x="2101499" y="2311520"/>
                  <a:pt x="2121656" y="2314880"/>
                  <a:pt x="2141813" y="2324958"/>
                </a:cubicBezTo>
                <a:cubicBezTo>
                  <a:pt x="2161970" y="2335037"/>
                  <a:pt x="2178767" y="2348475"/>
                  <a:pt x="2195565" y="2368632"/>
                </a:cubicBezTo>
                <a:lnTo>
                  <a:pt x="2155251" y="2398867"/>
                </a:lnTo>
                <a:cubicBezTo>
                  <a:pt x="2145173" y="2385429"/>
                  <a:pt x="2135094" y="2375351"/>
                  <a:pt x="2121656" y="2371991"/>
                </a:cubicBezTo>
                <a:cubicBezTo>
                  <a:pt x="2108218" y="2368632"/>
                  <a:pt x="2098140" y="2361913"/>
                  <a:pt x="2081343" y="2361913"/>
                </a:cubicBezTo>
                <a:cubicBezTo>
                  <a:pt x="2054467" y="2361913"/>
                  <a:pt x="2030950" y="2371991"/>
                  <a:pt x="2014153" y="2388789"/>
                </a:cubicBezTo>
                <a:cubicBezTo>
                  <a:pt x="1997356" y="2405586"/>
                  <a:pt x="1987277" y="2429103"/>
                  <a:pt x="1987277" y="2459338"/>
                </a:cubicBezTo>
                <a:cubicBezTo>
                  <a:pt x="1987277" y="2489574"/>
                  <a:pt x="1997356" y="2513090"/>
                  <a:pt x="2014153" y="2529888"/>
                </a:cubicBezTo>
                <a:cubicBezTo>
                  <a:pt x="2030950" y="2546685"/>
                  <a:pt x="2054467" y="2556764"/>
                  <a:pt x="2081343" y="2556764"/>
                </a:cubicBezTo>
                <a:cubicBezTo>
                  <a:pt x="2101499" y="2556764"/>
                  <a:pt x="2118297" y="2553404"/>
                  <a:pt x="2131735" y="2543326"/>
                </a:cubicBezTo>
                <a:cubicBezTo>
                  <a:pt x="2145173" y="2533247"/>
                  <a:pt x="2151891" y="2519809"/>
                  <a:pt x="2151891" y="2506371"/>
                </a:cubicBezTo>
                <a:lnTo>
                  <a:pt x="2081343" y="2506371"/>
                </a:lnTo>
                <a:lnTo>
                  <a:pt x="2081343" y="2452619"/>
                </a:lnTo>
                <a:lnTo>
                  <a:pt x="2209003" y="2452619"/>
                </a:lnTo>
                <a:cubicBezTo>
                  <a:pt x="2209003" y="2455979"/>
                  <a:pt x="2209003" y="2455979"/>
                  <a:pt x="2209003" y="2459338"/>
                </a:cubicBezTo>
                <a:cubicBezTo>
                  <a:pt x="2209003" y="2462698"/>
                  <a:pt x="2209003" y="2462698"/>
                  <a:pt x="2209003" y="2469417"/>
                </a:cubicBezTo>
                <a:cubicBezTo>
                  <a:pt x="2209003" y="2513090"/>
                  <a:pt x="2195565" y="2546685"/>
                  <a:pt x="2172048" y="2573561"/>
                </a:cubicBezTo>
                <a:cubicBezTo>
                  <a:pt x="2148532" y="2600437"/>
                  <a:pt x="2118297" y="2613875"/>
                  <a:pt x="2077983" y="2613875"/>
                </a:cubicBezTo>
                <a:cubicBezTo>
                  <a:pt x="2034310" y="2613875"/>
                  <a:pt x="1997356" y="2600437"/>
                  <a:pt x="1967120" y="2570202"/>
                </a:cubicBezTo>
                <a:cubicBezTo>
                  <a:pt x="1936885" y="2539966"/>
                  <a:pt x="1923447" y="2506371"/>
                  <a:pt x="1923447" y="2462698"/>
                </a:cubicBezTo>
                <a:cubicBezTo>
                  <a:pt x="1923447" y="2419024"/>
                  <a:pt x="1936885" y="2382070"/>
                  <a:pt x="1967120" y="2355194"/>
                </a:cubicBezTo>
                <a:cubicBezTo>
                  <a:pt x="1997356" y="2328318"/>
                  <a:pt x="2034310" y="2311520"/>
                  <a:pt x="2077983" y="2311520"/>
                </a:cubicBezTo>
                <a:close/>
                <a:moveTo>
                  <a:pt x="1731957" y="2311520"/>
                </a:moveTo>
                <a:cubicBezTo>
                  <a:pt x="1752113" y="2311520"/>
                  <a:pt x="1772270" y="2314880"/>
                  <a:pt x="1789068" y="2321599"/>
                </a:cubicBezTo>
                <a:cubicBezTo>
                  <a:pt x="1805865" y="2328318"/>
                  <a:pt x="1826022" y="2341756"/>
                  <a:pt x="1839460" y="2355194"/>
                </a:cubicBezTo>
                <a:cubicBezTo>
                  <a:pt x="1852898" y="2368632"/>
                  <a:pt x="1866336" y="2385429"/>
                  <a:pt x="1873055" y="2402227"/>
                </a:cubicBezTo>
                <a:cubicBezTo>
                  <a:pt x="1879774" y="2419024"/>
                  <a:pt x="1883133" y="2442541"/>
                  <a:pt x="1883133" y="2462698"/>
                </a:cubicBezTo>
                <a:cubicBezTo>
                  <a:pt x="1883133" y="2482855"/>
                  <a:pt x="1879774" y="2503012"/>
                  <a:pt x="1873055" y="2519809"/>
                </a:cubicBezTo>
                <a:cubicBezTo>
                  <a:pt x="1866336" y="2536607"/>
                  <a:pt x="1852898" y="2553404"/>
                  <a:pt x="1839460" y="2566842"/>
                </a:cubicBezTo>
                <a:cubicBezTo>
                  <a:pt x="1826022" y="2580280"/>
                  <a:pt x="1809224" y="2593718"/>
                  <a:pt x="1789068" y="2600437"/>
                </a:cubicBezTo>
                <a:cubicBezTo>
                  <a:pt x="1768911" y="2607156"/>
                  <a:pt x="1748754" y="2613875"/>
                  <a:pt x="1731957" y="2613875"/>
                </a:cubicBezTo>
                <a:cubicBezTo>
                  <a:pt x="1715159" y="2613875"/>
                  <a:pt x="1698362" y="2610516"/>
                  <a:pt x="1681564" y="2603797"/>
                </a:cubicBezTo>
                <a:cubicBezTo>
                  <a:pt x="1664767" y="2597078"/>
                  <a:pt x="1647970" y="2590359"/>
                  <a:pt x="1634532" y="2576921"/>
                </a:cubicBezTo>
                <a:cubicBezTo>
                  <a:pt x="1617734" y="2563483"/>
                  <a:pt x="1600937" y="2546685"/>
                  <a:pt x="1594218" y="2526528"/>
                </a:cubicBezTo>
                <a:cubicBezTo>
                  <a:pt x="1587499" y="2506371"/>
                  <a:pt x="1580780" y="2486214"/>
                  <a:pt x="1580780" y="2462698"/>
                </a:cubicBezTo>
                <a:cubicBezTo>
                  <a:pt x="1580780" y="2442541"/>
                  <a:pt x="1584140" y="2422384"/>
                  <a:pt x="1590858" y="2405586"/>
                </a:cubicBezTo>
                <a:cubicBezTo>
                  <a:pt x="1597577" y="2388789"/>
                  <a:pt x="1611015" y="2371991"/>
                  <a:pt x="1624453" y="2358553"/>
                </a:cubicBezTo>
                <a:cubicBezTo>
                  <a:pt x="1637891" y="2345115"/>
                  <a:pt x="1654689" y="2335037"/>
                  <a:pt x="1674845" y="2324958"/>
                </a:cubicBezTo>
                <a:cubicBezTo>
                  <a:pt x="1695002" y="2314880"/>
                  <a:pt x="1711800" y="2311520"/>
                  <a:pt x="1731957" y="2311520"/>
                </a:cubicBezTo>
                <a:close/>
                <a:moveTo>
                  <a:pt x="519185" y="2311520"/>
                </a:moveTo>
                <a:cubicBezTo>
                  <a:pt x="539342" y="2311520"/>
                  <a:pt x="559499" y="2314880"/>
                  <a:pt x="576296" y="2321599"/>
                </a:cubicBezTo>
                <a:cubicBezTo>
                  <a:pt x="593094" y="2328318"/>
                  <a:pt x="613250" y="2341756"/>
                  <a:pt x="626688" y="2355194"/>
                </a:cubicBezTo>
                <a:cubicBezTo>
                  <a:pt x="640126" y="2368632"/>
                  <a:pt x="653564" y="2385429"/>
                  <a:pt x="660283" y="2402227"/>
                </a:cubicBezTo>
                <a:cubicBezTo>
                  <a:pt x="667002" y="2419024"/>
                  <a:pt x="673721" y="2442541"/>
                  <a:pt x="673721" y="2462698"/>
                </a:cubicBezTo>
                <a:cubicBezTo>
                  <a:pt x="673721" y="2482855"/>
                  <a:pt x="670362" y="2503012"/>
                  <a:pt x="663643" y="2519809"/>
                </a:cubicBezTo>
                <a:cubicBezTo>
                  <a:pt x="656924" y="2536607"/>
                  <a:pt x="643486" y="2553404"/>
                  <a:pt x="630048" y="2566842"/>
                </a:cubicBezTo>
                <a:cubicBezTo>
                  <a:pt x="616610" y="2580280"/>
                  <a:pt x="599812" y="2593718"/>
                  <a:pt x="579656" y="2600437"/>
                </a:cubicBezTo>
                <a:cubicBezTo>
                  <a:pt x="559499" y="2607156"/>
                  <a:pt x="539342" y="2613875"/>
                  <a:pt x="519185" y="2613875"/>
                </a:cubicBezTo>
                <a:cubicBezTo>
                  <a:pt x="502388" y="2613875"/>
                  <a:pt x="485590" y="2610516"/>
                  <a:pt x="468793" y="2603797"/>
                </a:cubicBezTo>
                <a:cubicBezTo>
                  <a:pt x="451995" y="2597078"/>
                  <a:pt x="435198" y="2590359"/>
                  <a:pt x="421760" y="2580280"/>
                </a:cubicBezTo>
                <a:cubicBezTo>
                  <a:pt x="401603" y="2563483"/>
                  <a:pt x="388165" y="2546685"/>
                  <a:pt x="378087" y="2526528"/>
                </a:cubicBezTo>
                <a:cubicBezTo>
                  <a:pt x="368008" y="2506371"/>
                  <a:pt x="364649" y="2486214"/>
                  <a:pt x="364649" y="2462698"/>
                </a:cubicBezTo>
                <a:cubicBezTo>
                  <a:pt x="364649" y="2442541"/>
                  <a:pt x="368008" y="2422384"/>
                  <a:pt x="374727" y="2405586"/>
                </a:cubicBezTo>
                <a:cubicBezTo>
                  <a:pt x="381446" y="2388789"/>
                  <a:pt x="394884" y="2371991"/>
                  <a:pt x="408322" y="2358553"/>
                </a:cubicBezTo>
                <a:cubicBezTo>
                  <a:pt x="421760" y="2345115"/>
                  <a:pt x="438558" y="2335037"/>
                  <a:pt x="458714" y="2324958"/>
                </a:cubicBezTo>
                <a:cubicBezTo>
                  <a:pt x="478871" y="2314880"/>
                  <a:pt x="499028" y="2311520"/>
                  <a:pt x="519185" y="2311520"/>
                </a:cubicBezTo>
                <a:close/>
                <a:moveTo>
                  <a:pt x="2337191" y="1602645"/>
                </a:moveTo>
                <a:lnTo>
                  <a:pt x="2337191" y="1736199"/>
                </a:lnTo>
                <a:lnTo>
                  <a:pt x="2470745" y="1736199"/>
                </a:lnTo>
                <a:lnTo>
                  <a:pt x="2470745" y="1602645"/>
                </a:lnTo>
                <a:close/>
                <a:moveTo>
                  <a:pt x="2070084" y="1602645"/>
                </a:moveTo>
                <a:lnTo>
                  <a:pt x="2070084" y="1736199"/>
                </a:lnTo>
                <a:lnTo>
                  <a:pt x="2203637" y="1736199"/>
                </a:lnTo>
                <a:lnTo>
                  <a:pt x="2203637" y="1602645"/>
                </a:lnTo>
                <a:close/>
                <a:moveTo>
                  <a:pt x="1402314" y="1602645"/>
                </a:moveTo>
                <a:lnTo>
                  <a:pt x="1402314" y="1736199"/>
                </a:lnTo>
                <a:lnTo>
                  <a:pt x="1535868" y="1736199"/>
                </a:lnTo>
                <a:lnTo>
                  <a:pt x="1535868" y="1602645"/>
                </a:lnTo>
                <a:close/>
                <a:moveTo>
                  <a:pt x="1135207" y="1602645"/>
                </a:moveTo>
                <a:lnTo>
                  <a:pt x="1135207" y="1736199"/>
                </a:lnTo>
                <a:lnTo>
                  <a:pt x="1268760" y="1736199"/>
                </a:lnTo>
                <a:lnTo>
                  <a:pt x="1268760" y="1602645"/>
                </a:lnTo>
                <a:close/>
                <a:moveTo>
                  <a:pt x="467438" y="1602645"/>
                </a:moveTo>
                <a:lnTo>
                  <a:pt x="467438" y="1736198"/>
                </a:lnTo>
                <a:lnTo>
                  <a:pt x="600992" y="1736198"/>
                </a:lnTo>
                <a:lnTo>
                  <a:pt x="600992" y="1602645"/>
                </a:lnTo>
                <a:close/>
                <a:moveTo>
                  <a:pt x="200331" y="1602645"/>
                </a:moveTo>
                <a:lnTo>
                  <a:pt x="200331" y="1736198"/>
                </a:lnTo>
                <a:lnTo>
                  <a:pt x="333884" y="1736198"/>
                </a:lnTo>
                <a:lnTo>
                  <a:pt x="333884" y="1602645"/>
                </a:lnTo>
                <a:close/>
                <a:moveTo>
                  <a:pt x="2337191" y="1335538"/>
                </a:moveTo>
                <a:lnTo>
                  <a:pt x="2337191" y="1469091"/>
                </a:lnTo>
                <a:lnTo>
                  <a:pt x="2470745" y="1469091"/>
                </a:lnTo>
                <a:lnTo>
                  <a:pt x="2470745" y="1335538"/>
                </a:lnTo>
                <a:close/>
                <a:moveTo>
                  <a:pt x="2070084" y="1335538"/>
                </a:moveTo>
                <a:lnTo>
                  <a:pt x="2070084" y="1469091"/>
                </a:lnTo>
                <a:lnTo>
                  <a:pt x="2203637" y="1469091"/>
                </a:lnTo>
                <a:lnTo>
                  <a:pt x="2203637" y="1335538"/>
                </a:lnTo>
                <a:close/>
                <a:moveTo>
                  <a:pt x="1402314" y="1335538"/>
                </a:moveTo>
                <a:lnTo>
                  <a:pt x="1402314" y="1469091"/>
                </a:lnTo>
                <a:lnTo>
                  <a:pt x="1535868" y="1469091"/>
                </a:lnTo>
                <a:lnTo>
                  <a:pt x="1535868" y="1335538"/>
                </a:lnTo>
                <a:close/>
                <a:moveTo>
                  <a:pt x="1135207" y="1335538"/>
                </a:moveTo>
                <a:lnTo>
                  <a:pt x="1135207" y="1469091"/>
                </a:lnTo>
                <a:lnTo>
                  <a:pt x="1268760" y="1469091"/>
                </a:lnTo>
                <a:lnTo>
                  <a:pt x="1268760" y="1335538"/>
                </a:lnTo>
                <a:close/>
                <a:moveTo>
                  <a:pt x="467438" y="1335537"/>
                </a:moveTo>
                <a:lnTo>
                  <a:pt x="467438" y="1469091"/>
                </a:lnTo>
                <a:lnTo>
                  <a:pt x="600992" y="1469091"/>
                </a:lnTo>
                <a:lnTo>
                  <a:pt x="600992" y="1335537"/>
                </a:lnTo>
                <a:close/>
                <a:moveTo>
                  <a:pt x="200331" y="1335537"/>
                </a:moveTo>
                <a:lnTo>
                  <a:pt x="200331" y="1469091"/>
                </a:lnTo>
                <a:lnTo>
                  <a:pt x="333884" y="1469091"/>
                </a:lnTo>
                <a:lnTo>
                  <a:pt x="333884" y="1335537"/>
                </a:lnTo>
                <a:close/>
                <a:moveTo>
                  <a:pt x="934876" y="1135207"/>
                </a:moveTo>
                <a:lnTo>
                  <a:pt x="1736199" y="1135207"/>
                </a:lnTo>
                <a:lnTo>
                  <a:pt x="1736199" y="2070083"/>
                </a:lnTo>
                <a:lnTo>
                  <a:pt x="1402314" y="2070083"/>
                </a:lnTo>
                <a:lnTo>
                  <a:pt x="1402314" y="1869753"/>
                </a:lnTo>
                <a:lnTo>
                  <a:pt x="1268760" y="1869753"/>
                </a:lnTo>
                <a:lnTo>
                  <a:pt x="1268760" y="2070083"/>
                </a:lnTo>
                <a:lnTo>
                  <a:pt x="934876" y="2070083"/>
                </a:lnTo>
                <a:close/>
                <a:moveTo>
                  <a:pt x="2337191" y="1068430"/>
                </a:moveTo>
                <a:lnTo>
                  <a:pt x="2337191" y="1201984"/>
                </a:lnTo>
                <a:lnTo>
                  <a:pt x="2470745" y="1201984"/>
                </a:lnTo>
                <a:lnTo>
                  <a:pt x="2470745" y="1068430"/>
                </a:lnTo>
                <a:close/>
                <a:moveTo>
                  <a:pt x="2070084" y="1068430"/>
                </a:moveTo>
                <a:lnTo>
                  <a:pt x="2070084" y="1201984"/>
                </a:lnTo>
                <a:lnTo>
                  <a:pt x="2203637" y="1201984"/>
                </a:lnTo>
                <a:lnTo>
                  <a:pt x="2203637" y="1068430"/>
                </a:lnTo>
                <a:close/>
                <a:moveTo>
                  <a:pt x="467438" y="1068430"/>
                </a:moveTo>
                <a:lnTo>
                  <a:pt x="467438" y="1201983"/>
                </a:lnTo>
                <a:lnTo>
                  <a:pt x="600992" y="1201983"/>
                </a:lnTo>
                <a:lnTo>
                  <a:pt x="600992" y="1068430"/>
                </a:lnTo>
                <a:close/>
                <a:moveTo>
                  <a:pt x="200331" y="1068430"/>
                </a:moveTo>
                <a:lnTo>
                  <a:pt x="200331" y="1201983"/>
                </a:lnTo>
                <a:lnTo>
                  <a:pt x="333884" y="1201983"/>
                </a:lnTo>
                <a:lnTo>
                  <a:pt x="333884" y="1068430"/>
                </a:lnTo>
                <a:close/>
                <a:moveTo>
                  <a:pt x="0" y="868099"/>
                </a:moveTo>
                <a:lnTo>
                  <a:pt x="801323" y="868099"/>
                </a:lnTo>
                <a:lnTo>
                  <a:pt x="801323" y="2070083"/>
                </a:lnTo>
                <a:lnTo>
                  <a:pt x="467438" y="2070083"/>
                </a:lnTo>
                <a:lnTo>
                  <a:pt x="467438" y="1869752"/>
                </a:lnTo>
                <a:lnTo>
                  <a:pt x="333884" y="1869752"/>
                </a:lnTo>
                <a:lnTo>
                  <a:pt x="333884" y="2070083"/>
                </a:lnTo>
                <a:lnTo>
                  <a:pt x="0" y="2070083"/>
                </a:lnTo>
                <a:close/>
                <a:moveTo>
                  <a:pt x="2337191" y="801323"/>
                </a:moveTo>
                <a:lnTo>
                  <a:pt x="2337191" y="934876"/>
                </a:lnTo>
                <a:lnTo>
                  <a:pt x="2470745" y="934876"/>
                </a:lnTo>
                <a:lnTo>
                  <a:pt x="2470745" y="801323"/>
                </a:lnTo>
                <a:close/>
                <a:moveTo>
                  <a:pt x="2070084" y="801323"/>
                </a:moveTo>
                <a:lnTo>
                  <a:pt x="2070084" y="934876"/>
                </a:lnTo>
                <a:lnTo>
                  <a:pt x="2203637" y="934876"/>
                </a:lnTo>
                <a:lnTo>
                  <a:pt x="2203637" y="801323"/>
                </a:lnTo>
                <a:close/>
                <a:moveTo>
                  <a:pt x="2337191" y="534215"/>
                </a:moveTo>
                <a:lnTo>
                  <a:pt x="2337191" y="667769"/>
                </a:lnTo>
                <a:lnTo>
                  <a:pt x="2470745" y="667769"/>
                </a:lnTo>
                <a:lnTo>
                  <a:pt x="2470745" y="534215"/>
                </a:lnTo>
                <a:close/>
                <a:moveTo>
                  <a:pt x="2070084" y="534215"/>
                </a:moveTo>
                <a:lnTo>
                  <a:pt x="2070084" y="667769"/>
                </a:lnTo>
                <a:lnTo>
                  <a:pt x="2203637" y="667769"/>
                </a:lnTo>
                <a:lnTo>
                  <a:pt x="2203637" y="534215"/>
                </a:lnTo>
                <a:close/>
                <a:moveTo>
                  <a:pt x="934876" y="467438"/>
                </a:moveTo>
                <a:lnTo>
                  <a:pt x="934876" y="600992"/>
                </a:lnTo>
                <a:lnTo>
                  <a:pt x="1068430" y="600992"/>
                </a:lnTo>
                <a:lnTo>
                  <a:pt x="1068430" y="467438"/>
                </a:lnTo>
                <a:close/>
                <a:moveTo>
                  <a:pt x="667769" y="467438"/>
                </a:moveTo>
                <a:lnTo>
                  <a:pt x="667769" y="600992"/>
                </a:lnTo>
                <a:lnTo>
                  <a:pt x="801322" y="600992"/>
                </a:lnTo>
                <a:lnTo>
                  <a:pt x="801322" y="467438"/>
                </a:lnTo>
                <a:close/>
                <a:moveTo>
                  <a:pt x="2337191" y="300496"/>
                </a:moveTo>
                <a:lnTo>
                  <a:pt x="2337191" y="434050"/>
                </a:lnTo>
                <a:lnTo>
                  <a:pt x="2470745" y="434050"/>
                </a:lnTo>
                <a:lnTo>
                  <a:pt x="2470745" y="300496"/>
                </a:lnTo>
                <a:close/>
                <a:moveTo>
                  <a:pt x="2070084" y="300496"/>
                </a:moveTo>
                <a:lnTo>
                  <a:pt x="2070084" y="434050"/>
                </a:lnTo>
                <a:lnTo>
                  <a:pt x="2203637" y="434050"/>
                </a:lnTo>
                <a:lnTo>
                  <a:pt x="2203637" y="300496"/>
                </a:lnTo>
                <a:close/>
                <a:moveTo>
                  <a:pt x="934876" y="200331"/>
                </a:moveTo>
                <a:lnTo>
                  <a:pt x="934876" y="333884"/>
                </a:lnTo>
                <a:lnTo>
                  <a:pt x="1068430" y="333884"/>
                </a:lnTo>
                <a:lnTo>
                  <a:pt x="1068430" y="200331"/>
                </a:lnTo>
                <a:close/>
                <a:moveTo>
                  <a:pt x="667769" y="200331"/>
                </a:moveTo>
                <a:lnTo>
                  <a:pt x="667769" y="333884"/>
                </a:lnTo>
                <a:lnTo>
                  <a:pt x="801322" y="333884"/>
                </a:lnTo>
                <a:lnTo>
                  <a:pt x="801322" y="200331"/>
                </a:lnTo>
                <a:close/>
                <a:moveTo>
                  <a:pt x="1869753" y="66777"/>
                </a:moveTo>
                <a:lnTo>
                  <a:pt x="2671076" y="166942"/>
                </a:lnTo>
                <a:lnTo>
                  <a:pt x="2671076" y="2070083"/>
                </a:lnTo>
                <a:lnTo>
                  <a:pt x="2337191" y="2070083"/>
                </a:lnTo>
                <a:lnTo>
                  <a:pt x="2337191" y="1869753"/>
                </a:lnTo>
                <a:lnTo>
                  <a:pt x="2203637" y="1869753"/>
                </a:lnTo>
                <a:lnTo>
                  <a:pt x="2203637" y="2070083"/>
                </a:lnTo>
                <a:lnTo>
                  <a:pt x="1869753" y="2070083"/>
                </a:lnTo>
                <a:close/>
                <a:moveTo>
                  <a:pt x="467438" y="0"/>
                </a:moveTo>
                <a:lnTo>
                  <a:pt x="1268761" y="0"/>
                </a:lnTo>
                <a:lnTo>
                  <a:pt x="1268761" y="1001653"/>
                </a:lnTo>
                <a:lnTo>
                  <a:pt x="934876" y="1001653"/>
                </a:lnTo>
                <a:lnTo>
                  <a:pt x="934876" y="734546"/>
                </a:lnTo>
                <a:lnTo>
                  <a:pt x="467438" y="734546"/>
                </a:lnTo>
                <a:close/>
              </a:path>
            </a:pathLst>
          </a:custGeom>
          <a:solidFill>
            <a:schemeClr val="bg1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A8CFD7-8AD9-4EF7-9DF9-A4C7CB465039}"/>
              </a:ext>
            </a:extLst>
          </p:cNvPr>
          <p:cNvCxnSpPr>
            <a:cxnSpLocks/>
          </p:cNvCxnSpPr>
          <p:nvPr/>
        </p:nvCxnSpPr>
        <p:spPr>
          <a:xfrm>
            <a:off x="5273581" y="4185615"/>
            <a:ext cx="9659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A3FC383-DC61-46BA-B285-68E15E49593B}"/>
              </a:ext>
            </a:extLst>
          </p:cNvPr>
          <p:cNvGrpSpPr/>
          <p:nvPr/>
        </p:nvGrpSpPr>
        <p:grpSpPr>
          <a:xfrm>
            <a:off x="5043487" y="4478113"/>
            <a:ext cx="2105026" cy="511176"/>
            <a:chOff x="5043486" y="3660775"/>
            <a:chExt cx="2105026" cy="511176"/>
          </a:xfrm>
          <a:effectLst/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F8EAA2F-974C-4EDA-85EC-BD9CAAE5CACB}"/>
                </a:ext>
              </a:extLst>
            </p:cNvPr>
            <p:cNvSpPr/>
            <p:nvPr/>
          </p:nvSpPr>
          <p:spPr>
            <a:xfrm>
              <a:off x="5043486" y="3660775"/>
              <a:ext cx="2105026" cy="5111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JOIN NOW">
              <a:extLst>
                <a:ext uri="{FF2B5EF4-FFF2-40B4-BE49-F238E27FC236}">
                  <a16:creationId xmlns:a16="http://schemas.microsoft.com/office/drawing/2014/main" id="{40EE6602-62DC-46AA-8950-15CCE78D22AC}"/>
                </a:ext>
              </a:extLst>
            </p:cNvPr>
            <p:cNvSpPr txBox="1"/>
            <p:nvPr/>
          </p:nvSpPr>
          <p:spPr>
            <a:xfrm>
              <a:off x="5428192" y="3738896"/>
              <a:ext cx="1335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gradFill>
                    <a:gsLst>
                      <a:gs pos="100000">
                        <a:srgbClr val="92D050"/>
                      </a:gs>
                      <a:gs pos="56638">
                        <a:srgbClr val="6FC07E"/>
                      </a:gs>
                      <a:gs pos="1000">
                        <a:srgbClr val="41ABB9"/>
                      </a:gs>
                    </a:gsLst>
                    <a:lin ang="2700000" scaled="0"/>
                  </a:gradFill>
                  <a:latin typeface="Montserrat" panose="00000500000000000000" pitchFamily="50" charset="0"/>
                </a:rPr>
                <a:t>JOIN NOW</a:t>
              </a:r>
            </a:p>
          </p:txBody>
        </p:sp>
      </p:grpSp>
      <p:sp>
        <p:nvSpPr>
          <p:cNvPr id="24" name="www.yourdomain.com">
            <a:extLst>
              <a:ext uri="{FF2B5EF4-FFF2-40B4-BE49-F238E27FC236}">
                <a16:creationId xmlns:a16="http://schemas.microsoft.com/office/drawing/2014/main" id="{5A7F3107-9B04-4B1A-B44D-A845A75EB3FE}"/>
              </a:ext>
            </a:extLst>
          </p:cNvPr>
          <p:cNvSpPr txBox="1"/>
          <p:nvPr/>
        </p:nvSpPr>
        <p:spPr>
          <a:xfrm>
            <a:off x="4750119" y="6231634"/>
            <a:ext cx="2691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spc="300" dirty="0">
                <a:solidFill>
                  <a:schemeClr val="bg1">
                    <a:alpha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</a:p>
        </p:txBody>
      </p:sp>
      <p:grpSp>
        <p:nvGrpSpPr>
          <p:cNvPr id="25" name="Graphic 28">
            <a:extLst>
              <a:ext uri="{FF2B5EF4-FFF2-40B4-BE49-F238E27FC236}">
                <a16:creationId xmlns:a16="http://schemas.microsoft.com/office/drawing/2014/main" id="{8E84A3B5-57EA-4F6A-A308-AD9D4699585E}"/>
              </a:ext>
            </a:extLst>
          </p:cNvPr>
          <p:cNvGrpSpPr/>
          <p:nvPr/>
        </p:nvGrpSpPr>
        <p:grpSpPr>
          <a:xfrm>
            <a:off x="6421624" y="5825806"/>
            <a:ext cx="294267" cy="294267"/>
            <a:chOff x="651541" y="12124338"/>
            <a:chExt cx="497244" cy="497244"/>
          </a:xfrm>
          <a:noFill/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2EB5C42-9B25-45F3-95A9-D4E9AA9B2941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272B00A-4F26-456A-BA5E-8C5287E6F230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8" name="Graphic 27">
            <a:extLst>
              <a:ext uri="{FF2B5EF4-FFF2-40B4-BE49-F238E27FC236}">
                <a16:creationId xmlns:a16="http://schemas.microsoft.com/office/drawing/2014/main" id="{A53793D3-D451-41C7-A50E-A209BD41EFE8}"/>
              </a:ext>
            </a:extLst>
          </p:cNvPr>
          <p:cNvGrpSpPr/>
          <p:nvPr/>
        </p:nvGrpSpPr>
        <p:grpSpPr>
          <a:xfrm>
            <a:off x="5462272" y="5825806"/>
            <a:ext cx="294267" cy="294267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7ADD130-6D59-4673-805E-D84031C44304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8DF2A5F-577F-4BEC-AEB8-A9FCAC19AA3D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1C3B451-838D-47EE-A658-7F7C32AFE71F}"/>
              </a:ext>
            </a:extLst>
          </p:cNvPr>
          <p:cNvGrpSpPr/>
          <p:nvPr/>
        </p:nvGrpSpPr>
        <p:grpSpPr>
          <a:xfrm>
            <a:off x="5941948" y="5825806"/>
            <a:ext cx="294267" cy="294267"/>
            <a:chOff x="5237778" y="9157148"/>
            <a:chExt cx="497244" cy="497244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3D6E9CC-661E-48F2-946C-B0E576D16E3D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Graphic 35">
              <a:extLst>
                <a:ext uri="{FF2B5EF4-FFF2-40B4-BE49-F238E27FC236}">
                  <a16:creationId xmlns:a16="http://schemas.microsoft.com/office/drawing/2014/main" id="{D8BF8EA3-ED63-4620-9CD9-1A2A9EAB6F2A}"/>
                </a:ext>
              </a:extLst>
            </p:cNvPr>
            <p:cNvSpPr/>
            <p:nvPr/>
          </p:nvSpPr>
          <p:spPr>
            <a:xfrm>
              <a:off x="5347494" y="9263689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E9287A4-AFAB-4FC1-A1FA-57BF80D9938A}"/>
              </a:ext>
            </a:extLst>
          </p:cNvPr>
          <p:cNvGrpSpPr/>
          <p:nvPr/>
        </p:nvGrpSpPr>
        <p:grpSpPr>
          <a:xfrm rot="9131548">
            <a:off x="2632733" y="-13137"/>
            <a:ext cx="6947138" cy="6950140"/>
            <a:chOff x="-915846" y="-840581"/>
            <a:chExt cx="9125712" cy="9129655"/>
          </a:xfrm>
        </p:grpSpPr>
        <p:sp>
          <p:nvSpPr>
            <p:cNvPr id="35" name="Graphic 3">
              <a:extLst>
                <a:ext uri="{FF2B5EF4-FFF2-40B4-BE49-F238E27FC236}">
                  <a16:creationId xmlns:a16="http://schemas.microsoft.com/office/drawing/2014/main" id="{4005749D-2D29-4509-AB4A-5850088F83AC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Graphic 3">
              <a:extLst>
                <a:ext uri="{FF2B5EF4-FFF2-40B4-BE49-F238E27FC236}">
                  <a16:creationId xmlns:a16="http://schemas.microsoft.com/office/drawing/2014/main" id="{7B5D53E0-5C03-458F-8DA1-7BE4CD80DA18}"/>
                </a:ext>
              </a:extLst>
            </p:cNvPr>
            <p:cNvSpPr/>
            <p:nvPr/>
          </p:nvSpPr>
          <p:spPr>
            <a:xfrm>
              <a:off x="-233230" y="-242832"/>
              <a:ext cx="7842689" cy="7846078"/>
            </a:xfrm>
            <a:prstGeom prst="arc">
              <a:avLst>
                <a:gd name="adj1" fmla="val 4786829"/>
                <a:gd name="adj2" fmla="val 9989772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BEEF17F-D6E3-4122-9565-8E90494CEDFC}"/>
              </a:ext>
            </a:extLst>
          </p:cNvPr>
          <p:cNvGrpSpPr/>
          <p:nvPr/>
        </p:nvGrpSpPr>
        <p:grpSpPr>
          <a:xfrm rot="7568333">
            <a:off x="2567733" y="-100791"/>
            <a:ext cx="7056534" cy="7059582"/>
            <a:chOff x="-915846" y="-840581"/>
            <a:chExt cx="9125712" cy="9129655"/>
          </a:xfrm>
        </p:grpSpPr>
        <p:sp>
          <p:nvSpPr>
            <p:cNvPr id="38" name="Graphic 3">
              <a:extLst>
                <a:ext uri="{FF2B5EF4-FFF2-40B4-BE49-F238E27FC236}">
                  <a16:creationId xmlns:a16="http://schemas.microsoft.com/office/drawing/2014/main" id="{3F73563E-7EF8-4C28-9292-EA9AB003A17A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Graphic 3">
              <a:extLst>
                <a:ext uri="{FF2B5EF4-FFF2-40B4-BE49-F238E27FC236}">
                  <a16:creationId xmlns:a16="http://schemas.microsoft.com/office/drawing/2014/main" id="{E0F63B9D-DB15-406A-BFC4-F8E3307CD0C6}"/>
                </a:ext>
              </a:extLst>
            </p:cNvPr>
            <p:cNvSpPr/>
            <p:nvPr/>
          </p:nvSpPr>
          <p:spPr>
            <a:xfrm>
              <a:off x="-332134" y="-274829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1" name="Graphic 3">
            <a:extLst>
              <a:ext uri="{FF2B5EF4-FFF2-40B4-BE49-F238E27FC236}">
                <a16:creationId xmlns:a16="http://schemas.microsoft.com/office/drawing/2014/main" id="{5E4B84E2-A3A4-4EE7-B444-4DFA2832A175}"/>
              </a:ext>
            </a:extLst>
          </p:cNvPr>
          <p:cNvSpPr/>
          <p:nvPr/>
        </p:nvSpPr>
        <p:spPr>
          <a:xfrm rot="900000">
            <a:off x="-832412" y="-817275"/>
            <a:ext cx="2825496" cy="2829291"/>
          </a:xfrm>
          <a:prstGeom prst="ellipse">
            <a:avLst/>
          </a:prstGeom>
          <a:noFill/>
          <a:ln w="381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Graphic 3">
            <a:extLst>
              <a:ext uri="{FF2B5EF4-FFF2-40B4-BE49-F238E27FC236}">
                <a16:creationId xmlns:a16="http://schemas.microsoft.com/office/drawing/2014/main" id="{07986F7C-4167-42AC-84E7-AC5C223B6D6D}"/>
              </a:ext>
            </a:extLst>
          </p:cNvPr>
          <p:cNvSpPr/>
          <p:nvPr/>
        </p:nvSpPr>
        <p:spPr>
          <a:xfrm rot="900000" flipH="1">
            <a:off x="9885824" y="-522731"/>
            <a:ext cx="1222238" cy="1223879"/>
          </a:xfrm>
          <a:prstGeom prst="ellipse">
            <a:avLst/>
          </a:prstGeom>
          <a:noFill/>
          <a:ln w="127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Graphic 3">
            <a:extLst>
              <a:ext uri="{FF2B5EF4-FFF2-40B4-BE49-F238E27FC236}">
                <a16:creationId xmlns:a16="http://schemas.microsoft.com/office/drawing/2014/main" id="{D7976B96-164D-4E08-A139-B438E07E2761}"/>
              </a:ext>
            </a:extLst>
          </p:cNvPr>
          <p:cNvSpPr/>
          <p:nvPr/>
        </p:nvSpPr>
        <p:spPr>
          <a:xfrm rot="900000" flipH="1">
            <a:off x="1826035" y="6156205"/>
            <a:ext cx="882799" cy="883984"/>
          </a:xfrm>
          <a:prstGeom prst="ellipse">
            <a:avLst/>
          </a:pr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Graphic 3">
            <a:extLst>
              <a:ext uri="{FF2B5EF4-FFF2-40B4-BE49-F238E27FC236}">
                <a16:creationId xmlns:a16="http://schemas.microsoft.com/office/drawing/2014/main" id="{ED67EBB9-A7EF-440D-8CC3-76D62E4F9507}"/>
              </a:ext>
            </a:extLst>
          </p:cNvPr>
          <p:cNvSpPr/>
          <p:nvPr/>
        </p:nvSpPr>
        <p:spPr>
          <a:xfrm rot="900000" flipH="1">
            <a:off x="10956035" y="2676251"/>
            <a:ext cx="1999538" cy="2002223"/>
          </a:xfrm>
          <a:prstGeom prst="ellipse">
            <a:avLst/>
          </a:prstGeom>
          <a:gradFill>
            <a:gsLst>
              <a:gs pos="0">
                <a:srgbClr val="41ABB9">
                  <a:alpha val="50000"/>
                </a:srgbClr>
              </a:gs>
              <a:gs pos="100000">
                <a:srgbClr val="92D050">
                  <a:alpha val="50000"/>
                </a:srgbClr>
              </a:gs>
            </a:gsLst>
            <a:lin ang="5400000" scaled="1"/>
          </a:gradFill>
          <a:ln w="1270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ransition">
            <a:extLst>
              <a:ext uri="{FF2B5EF4-FFF2-40B4-BE49-F238E27FC236}">
                <a16:creationId xmlns:a16="http://schemas.microsoft.com/office/drawing/2014/main" id="{6B4BF0CE-88B6-4D28-BA5E-846DD0188310}"/>
              </a:ext>
            </a:extLst>
          </p:cNvPr>
          <p:cNvSpPr/>
          <p:nvPr/>
        </p:nvSpPr>
        <p:spPr>
          <a:xfrm>
            <a:off x="-3669636" y="-5807826"/>
            <a:ext cx="17303274" cy="181490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46" name="Transition">
            <a:extLst>
              <a:ext uri="{FF2B5EF4-FFF2-40B4-BE49-F238E27FC236}">
                <a16:creationId xmlns:a16="http://schemas.microsoft.com/office/drawing/2014/main" id="{50506AA4-773F-45D0-A47B-5E443CE39973}"/>
              </a:ext>
            </a:extLst>
          </p:cNvPr>
          <p:cNvSpPr/>
          <p:nvPr/>
        </p:nvSpPr>
        <p:spPr>
          <a:xfrm>
            <a:off x="-3669636" y="-5807826"/>
            <a:ext cx="17303274" cy="18149000"/>
          </a:xfrm>
          <a:prstGeom prst="ellipse">
            <a:avLst/>
          </a:prstGeom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pic>
        <p:nvPicPr>
          <p:cNvPr id="47" name="Music">
            <a:hlinkClick r:id="" action="ppaction://media"/>
            <a:extLst>
              <a:ext uri="{FF2B5EF4-FFF2-40B4-BE49-F238E27FC236}">
                <a16:creationId xmlns:a16="http://schemas.microsoft.com/office/drawing/2014/main" id="{3873AAA3-ECE9-4920-80EA-205C38AE9FC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00"/>
                  <p14:fade in="250"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99261" y="-10534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97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.0581 L 0 2.22222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1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2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58333E-6 3.33333E-6 L 0.05351 -0.0007 " pathEditMode="relative" rAng="0" ptsTypes="AA">
                                      <p:cBhvr>
                                        <p:cTn id="22" dur="1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-4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20000" decel="8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.0581 L 0 2.22222E-6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1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1" dur="1700" fill="hold"/>
                                        <p:tgtEl>
                                          <p:spTgt spid="4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3600000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600000">
                                      <p:cBhvr>
                                        <p:cTn id="69" dur="1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accel="40000" decel="6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7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83" dur="1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90" dur="1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8" presetClass="emph" presetSubtype="0" accel="40000" decel="6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97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104" dur="1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mph" presetSubtype="0" accel="10000" decel="12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9" dur="36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mph" presetSubtype="0" accel="40000" decel="5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7" dur="1500" fill="hold"/>
                                        <p:tgtEl>
                                          <p:spTgt spid="4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ccel="40000" decel="52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25" dur="115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6" presetClass="emph" presetSubtype="0" accel="40000" decel="52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33" dur="13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mph" presetSubtype="0" accel="40000" decel="5200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41" dur="1450" fill="hold"/>
                                        <p:tgtEl>
                                          <p:spTgt spid="4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" presetClass="entr" presetSubtype="8" accel="20000" decel="8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8" accel="20000" decel="8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  <p:bldLst>
      <p:bldP spid="40" grpId="0" animBg="1"/>
      <p:bldP spid="40" grpId="1" animBg="1"/>
      <p:bldP spid="4" grpId="0" animBg="1"/>
      <p:bldP spid="4" grpId="1" animBg="1"/>
      <p:bldP spid="5" grpId="0" animBg="1"/>
      <p:bldP spid="18" grpId="0"/>
      <p:bldP spid="18" grpId="1"/>
      <p:bldP spid="18" grpId="2"/>
      <p:bldP spid="19" grpId="0" animBg="1"/>
      <p:bldP spid="19" grpId="1" animBg="1"/>
      <p:bldP spid="24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">
            <a:extLst>
              <a:ext uri="{FF2B5EF4-FFF2-40B4-BE49-F238E27FC236}">
                <a16:creationId xmlns:a16="http://schemas.microsoft.com/office/drawing/2014/main" id="{2EB40916-D040-4332-BBB7-6D11DC773A69}"/>
              </a:ext>
            </a:extLst>
          </p:cNvPr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blipFill>
            <a:blip r:embed="rId2"/>
            <a:srcRect/>
            <a:stretch>
              <a:fillRect t="-16639" b="-16639"/>
            </a:stretch>
          </a:blipFill>
          <a:ln w="30712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" name="Graphic 3">
            <a:extLst>
              <a:ext uri="{FF2B5EF4-FFF2-40B4-BE49-F238E27FC236}">
                <a16:creationId xmlns:a16="http://schemas.microsoft.com/office/drawing/2014/main" id="{85EA3D22-8545-4E8F-A65E-5311AE7D7D1F}"/>
              </a:ext>
            </a:extLst>
          </p:cNvPr>
          <p:cNvSpPr/>
          <p:nvPr/>
        </p:nvSpPr>
        <p:spPr>
          <a:xfrm>
            <a:off x="643998" y="-1914952"/>
            <a:ext cx="11062090" cy="11058892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1D273640-019C-4DE3-96A1-26B71C83982C}"/>
              </a:ext>
            </a:extLst>
          </p:cNvPr>
          <p:cNvSpPr/>
          <p:nvPr/>
        </p:nvSpPr>
        <p:spPr>
          <a:xfrm>
            <a:off x="1060690" y="-1502068"/>
            <a:ext cx="10228706" cy="10233126"/>
          </a:xfrm>
          <a:prstGeom prst="ellipse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358D89D-AC9B-48F1-94E1-6E990C14B48D}"/>
              </a:ext>
            </a:extLst>
          </p:cNvPr>
          <p:cNvGrpSpPr/>
          <p:nvPr/>
        </p:nvGrpSpPr>
        <p:grpSpPr>
          <a:xfrm rot="11363222">
            <a:off x="1079740" y="-1502067"/>
            <a:ext cx="10228706" cy="10233126"/>
            <a:chOff x="-915846" y="-840581"/>
            <a:chExt cx="9125712" cy="9129655"/>
          </a:xfrm>
        </p:grpSpPr>
        <p:sp>
          <p:nvSpPr>
            <p:cNvPr id="7" name="Graphic 3">
              <a:extLst>
                <a:ext uri="{FF2B5EF4-FFF2-40B4-BE49-F238E27FC236}">
                  <a16:creationId xmlns:a16="http://schemas.microsoft.com/office/drawing/2014/main" id="{38856492-9765-4EED-A16C-3CBA239CE4DA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3">
              <a:extLst>
                <a:ext uri="{FF2B5EF4-FFF2-40B4-BE49-F238E27FC236}">
                  <a16:creationId xmlns:a16="http://schemas.microsoft.com/office/drawing/2014/main" id="{DC4C753F-8C1E-4171-BAFA-C9C1DAD50F4D}"/>
                </a:ext>
              </a:extLst>
            </p:cNvPr>
            <p:cNvSpPr/>
            <p:nvPr/>
          </p:nvSpPr>
          <p:spPr>
            <a:xfrm>
              <a:off x="-332134" y="-274829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D17A733-0834-4C34-AF11-52A075B7620A}"/>
              </a:ext>
            </a:extLst>
          </p:cNvPr>
          <p:cNvGrpSpPr/>
          <p:nvPr/>
        </p:nvGrpSpPr>
        <p:grpSpPr>
          <a:xfrm rot="17638121">
            <a:off x="1060690" y="-1502068"/>
            <a:ext cx="10228706" cy="10233126"/>
            <a:chOff x="-915846" y="-840581"/>
            <a:chExt cx="9125712" cy="9129655"/>
          </a:xfrm>
        </p:grpSpPr>
        <p:sp>
          <p:nvSpPr>
            <p:cNvPr id="10" name="Graphic 3">
              <a:extLst>
                <a:ext uri="{FF2B5EF4-FFF2-40B4-BE49-F238E27FC236}">
                  <a16:creationId xmlns:a16="http://schemas.microsoft.com/office/drawing/2014/main" id="{B7A84897-5F15-4D32-AAD8-1BE5D7D3018D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Graphic 3">
              <a:extLst>
                <a:ext uri="{FF2B5EF4-FFF2-40B4-BE49-F238E27FC236}">
                  <a16:creationId xmlns:a16="http://schemas.microsoft.com/office/drawing/2014/main" id="{94E77424-460E-4251-9A8C-09FC20A268E1}"/>
                </a:ext>
              </a:extLst>
            </p:cNvPr>
            <p:cNvSpPr/>
            <p:nvPr/>
          </p:nvSpPr>
          <p:spPr>
            <a:xfrm>
              <a:off x="-704770" y="-647626"/>
              <a:ext cx="8755232" cy="8759014"/>
            </a:xfrm>
            <a:prstGeom prst="arc">
              <a:avLst>
                <a:gd name="adj1" fmla="val 123776"/>
                <a:gd name="adj2" fmla="val 4081076"/>
              </a:avLst>
            </a:prstGeom>
            <a:noFill/>
            <a:ln w="317500" cap="flat">
              <a:solidFill>
                <a:schemeClr val="bg1">
                  <a:alpha val="98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D482F00-E9EF-49DF-8820-749514FF57AB}"/>
              </a:ext>
            </a:extLst>
          </p:cNvPr>
          <p:cNvGrpSpPr/>
          <p:nvPr/>
        </p:nvGrpSpPr>
        <p:grpSpPr>
          <a:xfrm rot="17568256">
            <a:off x="1060690" y="-1499706"/>
            <a:ext cx="10228706" cy="10233126"/>
            <a:chOff x="-915846" y="-840581"/>
            <a:chExt cx="9125712" cy="9129655"/>
          </a:xfrm>
        </p:grpSpPr>
        <p:sp>
          <p:nvSpPr>
            <p:cNvPr id="13" name="Graphic 3">
              <a:extLst>
                <a:ext uri="{FF2B5EF4-FFF2-40B4-BE49-F238E27FC236}">
                  <a16:creationId xmlns:a16="http://schemas.microsoft.com/office/drawing/2014/main" id="{614117CE-E049-4C52-A655-F41D23C32494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3">
              <a:extLst>
                <a:ext uri="{FF2B5EF4-FFF2-40B4-BE49-F238E27FC236}">
                  <a16:creationId xmlns:a16="http://schemas.microsoft.com/office/drawing/2014/main" id="{59AF20B2-E953-4ED4-8ACC-DDB80276505A}"/>
                </a:ext>
              </a:extLst>
            </p:cNvPr>
            <p:cNvSpPr/>
            <p:nvPr/>
          </p:nvSpPr>
          <p:spPr>
            <a:xfrm>
              <a:off x="-689501" y="-699299"/>
              <a:ext cx="8755232" cy="8759014"/>
            </a:xfrm>
            <a:prstGeom prst="arc">
              <a:avLst>
                <a:gd name="adj1" fmla="val 15508860"/>
                <a:gd name="adj2" fmla="val 19629372"/>
              </a:avLst>
            </a:prstGeom>
            <a:noFill/>
            <a:ln w="3175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96CD54C-EF17-4E83-BD2A-D678FA753A2C}"/>
              </a:ext>
            </a:extLst>
          </p:cNvPr>
          <p:cNvGrpSpPr/>
          <p:nvPr/>
        </p:nvGrpSpPr>
        <p:grpSpPr>
          <a:xfrm rot="14069682">
            <a:off x="1079740" y="-1521117"/>
            <a:ext cx="10228706" cy="10233124"/>
            <a:chOff x="-915846" y="-840581"/>
            <a:chExt cx="9125712" cy="9129655"/>
          </a:xfrm>
        </p:grpSpPr>
        <p:sp>
          <p:nvSpPr>
            <p:cNvPr id="16" name="Graphic 3">
              <a:extLst>
                <a:ext uri="{FF2B5EF4-FFF2-40B4-BE49-F238E27FC236}">
                  <a16:creationId xmlns:a16="http://schemas.microsoft.com/office/drawing/2014/main" id="{C1C5F173-CB79-498F-86EE-151887C8E2AC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Graphic 3">
              <a:extLst>
                <a:ext uri="{FF2B5EF4-FFF2-40B4-BE49-F238E27FC236}">
                  <a16:creationId xmlns:a16="http://schemas.microsoft.com/office/drawing/2014/main" id="{B9BE5101-06F3-434A-AFCF-E4C5ADEC31EC}"/>
                </a:ext>
              </a:extLst>
            </p:cNvPr>
            <p:cNvSpPr/>
            <p:nvPr/>
          </p:nvSpPr>
          <p:spPr>
            <a:xfrm>
              <a:off x="-434222" y="-443908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www.yourdomain.com">
            <a:extLst>
              <a:ext uri="{FF2B5EF4-FFF2-40B4-BE49-F238E27FC236}">
                <a16:creationId xmlns:a16="http://schemas.microsoft.com/office/drawing/2014/main" id="{49E03129-8EB6-4379-B133-C1F9E9F5B77D}"/>
              </a:ext>
            </a:extLst>
          </p:cNvPr>
          <p:cNvSpPr txBox="1"/>
          <p:nvPr/>
        </p:nvSpPr>
        <p:spPr>
          <a:xfrm>
            <a:off x="1249978" y="3238430"/>
            <a:ext cx="9654490" cy="6913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5400" b="1" dirty="0">
                <a:gradFill>
                  <a:gsLst>
                    <a:gs pos="0">
                      <a:srgbClr val="92D050"/>
                    </a:gs>
                    <a:gs pos="46900">
                      <a:srgbClr val="6CBF81"/>
                    </a:gs>
                    <a:gs pos="100000">
                      <a:srgbClr val="41ABB9"/>
                    </a:gs>
                  </a:gsLst>
                  <a:lin ang="2700000" scaled="1"/>
                </a:gradFill>
                <a:latin typeface="Montserrat" panose="00000500000000000000" pitchFamily="50" charset="0"/>
              </a:rPr>
              <a:t>www.yourdomain.com</a:t>
            </a:r>
            <a:endParaRPr lang="en-US" sz="48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9" name="Your Logo">
            <a:extLst>
              <a:ext uri="{FF2B5EF4-FFF2-40B4-BE49-F238E27FC236}">
                <a16:creationId xmlns:a16="http://schemas.microsoft.com/office/drawing/2014/main" id="{CBC2F4B2-450C-4C0F-A6DB-56EA895472F8}"/>
              </a:ext>
            </a:extLst>
          </p:cNvPr>
          <p:cNvSpPr/>
          <p:nvPr/>
        </p:nvSpPr>
        <p:spPr>
          <a:xfrm>
            <a:off x="5770376" y="2075575"/>
            <a:ext cx="651248" cy="637302"/>
          </a:xfrm>
          <a:custGeom>
            <a:avLst/>
            <a:gdLst>
              <a:gd name="connsiteX0" fmla="*/ 2400492 w 2671076"/>
              <a:gd name="connsiteY0" fmla="*/ 2365272 h 2613875"/>
              <a:gd name="connsiteX1" fmla="*/ 2336663 w 2671076"/>
              <a:gd name="connsiteY1" fmla="*/ 2392148 h 2613875"/>
              <a:gd name="connsiteX2" fmla="*/ 2309787 w 2671076"/>
              <a:gd name="connsiteY2" fmla="*/ 2462698 h 2613875"/>
              <a:gd name="connsiteX3" fmla="*/ 2336663 w 2671076"/>
              <a:gd name="connsiteY3" fmla="*/ 2533247 h 2613875"/>
              <a:gd name="connsiteX4" fmla="*/ 2400492 w 2671076"/>
              <a:gd name="connsiteY4" fmla="*/ 2560123 h 2613875"/>
              <a:gd name="connsiteX5" fmla="*/ 2464323 w 2671076"/>
              <a:gd name="connsiteY5" fmla="*/ 2533247 h 2613875"/>
              <a:gd name="connsiteX6" fmla="*/ 2491198 w 2671076"/>
              <a:gd name="connsiteY6" fmla="*/ 2466057 h 2613875"/>
              <a:gd name="connsiteX7" fmla="*/ 2464323 w 2671076"/>
              <a:gd name="connsiteY7" fmla="*/ 2395508 h 2613875"/>
              <a:gd name="connsiteX8" fmla="*/ 2400492 w 2671076"/>
              <a:gd name="connsiteY8" fmla="*/ 2365272 h 2613875"/>
              <a:gd name="connsiteX9" fmla="*/ 1731957 w 2671076"/>
              <a:gd name="connsiteY9" fmla="*/ 2365272 h 2613875"/>
              <a:gd name="connsiteX10" fmla="*/ 1668127 w 2671076"/>
              <a:gd name="connsiteY10" fmla="*/ 2392148 h 2613875"/>
              <a:gd name="connsiteX11" fmla="*/ 1641251 w 2671076"/>
              <a:gd name="connsiteY11" fmla="*/ 2462698 h 2613875"/>
              <a:gd name="connsiteX12" fmla="*/ 1668127 w 2671076"/>
              <a:gd name="connsiteY12" fmla="*/ 2533247 h 2613875"/>
              <a:gd name="connsiteX13" fmla="*/ 1731957 w 2671076"/>
              <a:gd name="connsiteY13" fmla="*/ 2560123 h 2613875"/>
              <a:gd name="connsiteX14" fmla="*/ 1795787 w 2671076"/>
              <a:gd name="connsiteY14" fmla="*/ 2533247 h 2613875"/>
              <a:gd name="connsiteX15" fmla="*/ 1822662 w 2671076"/>
              <a:gd name="connsiteY15" fmla="*/ 2466057 h 2613875"/>
              <a:gd name="connsiteX16" fmla="*/ 1795787 w 2671076"/>
              <a:gd name="connsiteY16" fmla="*/ 2395508 h 2613875"/>
              <a:gd name="connsiteX17" fmla="*/ 1731957 w 2671076"/>
              <a:gd name="connsiteY17" fmla="*/ 2365272 h 2613875"/>
              <a:gd name="connsiteX18" fmla="*/ 1100374 w 2671076"/>
              <a:gd name="connsiteY18" fmla="*/ 2365272 h 2613875"/>
              <a:gd name="connsiteX19" fmla="*/ 1100374 w 2671076"/>
              <a:gd name="connsiteY19" fmla="*/ 2439181 h 2613875"/>
              <a:gd name="connsiteX20" fmla="*/ 1107093 w 2671076"/>
              <a:gd name="connsiteY20" fmla="*/ 2439181 h 2613875"/>
              <a:gd name="connsiteX21" fmla="*/ 1157485 w 2671076"/>
              <a:gd name="connsiteY21" fmla="*/ 2432462 h 2613875"/>
              <a:gd name="connsiteX22" fmla="*/ 1170923 w 2671076"/>
              <a:gd name="connsiteY22" fmla="*/ 2405586 h 2613875"/>
              <a:gd name="connsiteX23" fmla="*/ 1157485 w 2671076"/>
              <a:gd name="connsiteY23" fmla="*/ 2375351 h 2613875"/>
              <a:gd name="connsiteX24" fmla="*/ 1110452 w 2671076"/>
              <a:gd name="connsiteY24" fmla="*/ 2365272 h 2613875"/>
              <a:gd name="connsiteX25" fmla="*/ 519185 w 2671076"/>
              <a:gd name="connsiteY25" fmla="*/ 2365272 h 2613875"/>
              <a:gd name="connsiteX26" fmla="*/ 455355 w 2671076"/>
              <a:gd name="connsiteY26" fmla="*/ 2392148 h 2613875"/>
              <a:gd name="connsiteX27" fmla="*/ 428479 w 2671076"/>
              <a:gd name="connsiteY27" fmla="*/ 2462698 h 2613875"/>
              <a:gd name="connsiteX28" fmla="*/ 455355 w 2671076"/>
              <a:gd name="connsiteY28" fmla="*/ 2533247 h 2613875"/>
              <a:gd name="connsiteX29" fmla="*/ 519185 w 2671076"/>
              <a:gd name="connsiteY29" fmla="*/ 2560123 h 2613875"/>
              <a:gd name="connsiteX30" fmla="*/ 583015 w 2671076"/>
              <a:gd name="connsiteY30" fmla="*/ 2533247 h 2613875"/>
              <a:gd name="connsiteX31" fmla="*/ 609891 w 2671076"/>
              <a:gd name="connsiteY31" fmla="*/ 2466057 h 2613875"/>
              <a:gd name="connsiteX32" fmla="*/ 583015 w 2671076"/>
              <a:gd name="connsiteY32" fmla="*/ 2395508 h 2613875"/>
              <a:gd name="connsiteX33" fmla="*/ 519185 w 2671076"/>
              <a:gd name="connsiteY33" fmla="*/ 2365272 h 2613875"/>
              <a:gd name="connsiteX34" fmla="*/ 1402728 w 2671076"/>
              <a:gd name="connsiteY34" fmla="*/ 2318239 h 2613875"/>
              <a:gd name="connsiteX35" fmla="*/ 1463199 w 2671076"/>
              <a:gd name="connsiteY35" fmla="*/ 2318239 h 2613875"/>
              <a:gd name="connsiteX36" fmla="*/ 1463199 w 2671076"/>
              <a:gd name="connsiteY36" fmla="*/ 2553404 h 2613875"/>
              <a:gd name="connsiteX37" fmla="*/ 1560624 w 2671076"/>
              <a:gd name="connsiteY37" fmla="*/ 2553404 h 2613875"/>
              <a:gd name="connsiteX38" fmla="*/ 1560624 w 2671076"/>
              <a:gd name="connsiteY38" fmla="*/ 2607156 h 2613875"/>
              <a:gd name="connsiteX39" fmla="*/ 1402728 w 2671076"/>
              <a:gd name="connsiteY39" fmla="*/ 2607156 h 2613875"/>
              <a:gd name="connsiteX40" fmla="*/ 1036544 w 2671076"/>
              <a:gd name="connsiteY40" fmla="*/ 2318239 h 2613875"/>
              <a:gd name="connsiteX41" fmla="*/ 1123890 w 2671076"/>
              <a:gd name="connsiteY41" fmla="*/ 2318239 h 2613875"/>
              <a:gd name="connsiteX42" fmla="*/ 1201158 w 2671076"/>
              <a:gd name="connsiteY42" fmla="*/ 2338396 h 2613875"/>
              <a:gd name="connsiteX43" fmla="*/ 1228034 w 2671076"/>
              <a:gd name="connsiteY43" fmla="*/ 2398867 h 2613875"/>
              <a:gd name="connsiteX44" fmla="*/ 1211237 w 2671076"/>
              <a:gd name="connsiteY44" fmla="*/ 2449260 h 2613875"/>
              <a:gd name="connsiteX45" fmla="*/ 1164204 w 2671076"/>
              <a:gd name="connsiteY45" fmla="*/ 2476136 h 2613875"/>
              <a:gd name="connsiteX46" fmla="*/ 1244832 w 2671076"/>
              <a:gd name="connsiteY46" fmla="*/ 2607156 h 2613875"/>
              <a:gd name="connsiteX47" fmla="*/ 1174283 w 2671076"/>
              <a:gd name="connsiteY47" fmla="*/ 2607156 h 2613875"/>
              <a:gd name="connsiteX48" fmla="*/ 1097015 w 2671076"/>
              <a:gd name="connsiteY48" fmla="*/ 2472776 h 2613875"/>
              <a:gd name="connsiteX49" fmla="*/ 1097015 w 2671076"/>
              <a:gd name="connsiteY49" fmla="*/ 2607156 h 2613875"/>
              <a:gd name="connsiteX50" fmla="*/ 1036544 w 2671076"/>
              <a:gd name="connsiteY50" fmla="*/ 2607156 h 2613875"/>
              <a:gd name="connsiteX51" fmla="*/ 724113 w 2671076"/>
              <a:gd name="connsiteY51" fmla="*/ 2318239 h 2613875"/>
              <a:gd name="connsiteX52" fmla="*/ 784584 w 2671076"/>
              <a:gd name="connsiteY52" fmla="*/ 2318239 h 2613875"/>
              <a:gd name="connsiteX53" fmla="*/ 784584 w 2671076"/>
              <a:gd name="connsiteY53" fmla="*/ 2489574 h 2613875"/>
              <a:gd name="connsiteX54" fmla="*/ 801381 w 2671076"/>
              <a:gd name="connsiteY54" fmla="*/ 2543326 h 2613875"/>
              <a:gd name="connsiteX55" fmla="*/ 848414 w 2671076"/>
              <a:gd name="connsiteY55" fmla="*/ 2560123 h 2613875"/>
              <a:gd name="connsiteX56" fmla="*/ 895446 w 2671076"/>
              <a:gd name="connsiteY56" fmla="*/ 2543326 h 2613875"/>
              <a:gd name="connsiteX57" fmla="*/ 912244 w 2671076"/>
              <a:gd name="connsiteY57" fmla="*/ 2489574 h 2613875"/>
              <a:gd name="connsiteX58" fmla="*/ 912244 w 2671076"/>
              <a:gd name="connsiteY58" fmla="*/ 2318239 h 2613875"/>
              <a:gd name="connsiteX59" fmla="*/ 972714 w 2671076"/>
              <a:gd name="connsiteY59" fmla="*/ 2318239 h 2613875"/>
              <a:gd name="connsiteX60" fmla="*/ 972714 w 2671076"/>
              <a:gd name="connsiteY60" fmla="*/ 2496293 h 2613875"/>
              <a:gd name="connsiteX61" fmla="*/ 942479 w 2671076"/>
              <a:gd name="connsiteY61" fmla="*/ 2583640 h 2613875"/>
              <a:gd name="connsiteX62" fmla="*/ 848414 w 2671076"/>
              <a:gd name="connsiteY62" fmla="*/ 2613875 h 2613875"/>
              <a:gd name="connsiteX63" fmla="*/ 754348 w 2671076"/>
              <a:gd name="connsiteY63" fmla="*/ 2583640 h 2613875"/>
              <a:gd name="connsiteX64" fmla="*/ 724113 w 2671076"/>
              <a:gd name="connsiteY64" fmla="*/ 2496293 h 2613875"/>
              <a:gd name="connsiteX65" fmla="*/ 109329 w 2671076"/>
              <a:gd name="connsiteY65" fmla="*/ 2318239 h 2613875"/>
              <a:gd name="connsiteX66" fmla="*/ 183238 w 2671076"/>
              <a:gd name="connsiteY66" fmla="*/ 2318239 h 2613875"/>
              <a:gd name="connsiteX67" fmla="*/ 226911 w 2671076"/>
              <a:gd name="connsiteY67" fmla="*/ 2395508 h 2613875"/>
              <a:gd name="connsiteX68" fmla="*/ 230270 w 2671076"/>
              <a:gd name="connsiteY68" fmla="*/ 2412305 h 2613875"/>
              <a:gd name="connsiteX69" fmla="*/ 236989 w 2671076"/>
              <a:gd name="connsiteY69" fmla="*/ 2432462 h 2613875"/>
              <a:gd name="connsiteX70" fmla="*/ 243708 w 2671076"/>
              <a:gd name="connsiteY70" fmla="*/ 2412305 h 2613875"/>
              <a:gd name="connsiteX71" fmla="*/ 250427 w 2671076"/>
              <a:gd name="connsiteY71" fmla="*/ 2395508 h 2613875"/>
              <a:gd name="connsiteX72" fmla="*/ 294100 w 2671076"/>
              <a:gd name="connsiteY72" fmla="*/ 2318239 h 2613875"/>
              <a:gd name="connsiteX73" fmla="*/ 364649 w 2671076"/>
              <a:gd name="connsiteY73" fmla="*/ 2318239 h 2613875"/>
              <a:gd name="connsiteX74" fmla="*/ 267224 w 2671076"/>
              <a:gd name="connsiteY74" fmla="*/ 2476136 h 2613875"/>
              <a:gd name="connsiteX75" fmla="*/ 267224 w 2671076"/>
              <a:gd name="connsiteY75" fmla="*/ 2607156 h 2613875"/>
              <a:gd name="connsiteX76" fmla="*/ 206754 w 2671076"/>
              <a:gd name="connsiteY76" fmla="*/ 2607156 h 2613875"/>
              <a:gd name="connsiteX77" fmla="*/ 206754 w 2671076"/>
              <a:gd name="connsiteY77" fmla="*/ 2476136 h 2613875"/>
              <a:gd name="connsiteX78" fmla="*/ 2400492 w 2671076"/>
              <a:gd name="connsiteY78" fmla="*/ 2311520 h 2613875"/>
              <a:gd name="connsiteX79" fmla="*/ 2457604 w 2671076"/>
              <a:gd name="connsiteY79" fmla="*/ 2321599 h 2613875"/>
              <a:gd name="connsiteX80" fmla="*/ 2507996 w 2671076"/>
              <a:gd name="connsiteY80" fmla="*/ 2355194 h 2613875"/>
              <a:gd name="connsiteX81" fmla="*/ 2541591 w 2671076"/>
              <a:gd name="connsiteY81" fmla="*/ 2402227 h 2613875"/>
              <a:gd name="connsiteX82" fmla="*/ 2555029 w 2671076"/>
              <a:gd name="connsiteY82" fmla="*/ 2462698 h 2613875"/>
              <a:gd name="connsiteX83" fmla="*/ 2544950 w 2671076"/>
              <a:gd name="connsiteY83" fmla="*/ 2519809 h 2613875"/>
              <a:gd name="connsiteX84" fmla="*/ 2511355 w 2671076"/>
              <a:gd name="connsiteY84" fmla="*/ 2566842 h 2613875"/>
              <a:gd name="connsiteX85" fmla="*/ 2460963 w 2671076"/>
              <a:gd name="connsiteY85" fmla="*/ 2600437 h 2613875"/>
              <a:gd name="connsiteX86" fmla="*/ 2400492 w 2671076"/>
              <a:gd name="connsiteY86" fmla="*/ 2613875 h 2613875"/>
              <a:gd name="connsiteX87" fmla="*/ 2350100 w 2671076"/>
              <a:gd name="connsiteY87" fmla="*/ 2603797 h 2613875"/>
              <a:gd name="connsiteX88" fmla="*/ 2303068 w 2671076"/>
              <a:gd name="connsiteY88" fmla="*/ 2576921 h 2613875"/>
              <a:gd name="connsiteX89" fmla="*/ 2262754 w 2671076"/>
              <a:gd name="connsiteY89" fmla="*/ 2526528 h 2613875"/>
              <a:gd name="connsiteX90" fmla="*/ 2249316 w 2671076"/>
              <a:gd name="connsiteY90" fmla="*/ 2462698 h 2613875"/>
              <a:gd name="connsiteX91" fmla="*/ 2259394 w 2671076"/>
              <a:gd name="connsiteY91" fmla="*/ 2405586 h 2613875"/>
              <a:gd name="connsiteX92" fmla="*/ 2292989 w 2671076"/>
              <a:gd name="connsiteY92" fmla="*/ 2358553 h 2613875"/>
              <a:gd name="connsiteX93" fmla="*/ 2343381 w 2671076"/>
              <a:gd name="connsiteY93" fmla="*/ 2324958 h 2613875"/>
              <a:gd name="connsiteX94" fmla="*/ 2400492 w 2671076"/>
              <a:gd name="connsiteY94" fmla="*/ 2311520 h 2613875"/>
              <a:gd name="connsiteX95" fmla="*/ 2077983 w 2671076"/>
              <a:gd name="connsiteY95" fmla="*/ 2311520 h 2613875"/>
              <a:gd name="connsiteX96" fmla="*/ 2141813 w 2671076"/>
              <a:gd name="connsiteY96" fmla="*/ 2324958 h 2613875"/>
              <a:gd name="connsiteX97" fmla="*/ 2195565 w 2671076"/>
              <a:gd name="connsiteY97" fmla="*/ 2368632 h 2613875"/>
              <a:gd name="connsiteX98" fmla="*/ 2155251 w 2671076"/>
              <a:gd name="connsiteY98" fmla="*/ 2398867 h 2613875"/>
              <a:gd name="connsiteX99" fmla="*/ 2121656 w 2671076"/>
              <a:gd name="connsiteY99" fmla="*/ 2371991 h 2613875"/>
              <a:gd name="connsiteX100" fmla="*/ 2081343 w 2671076"/>
              <a:gd name="connsiteY100" fmla="*/ 2361913 h 2613875"/>
              <a:gd name="connsiteX101" fmla="*/ 2014153 w 2671076"/>
              <a:gd name="connsiteY101" fmla="*/ 2388789 h 2613875"/>
              <a:gd name="connsiteX102" fmla="*/ 1987277 w 2671076"/>
              <a:gd name="connsiteY102" fmla="*/ 2459338 h 2613875"/>
              <a:gd name="connsiteX103" fmla="*/ 2014153 w 2671076"/>
              <a:gd name="connsiteY103" fmla="*/ 2529888 h 2613875"/>
              <a:gd name="connsiteX104" fmla="*/ 2081343 w 2671076"/>
              <a:gd name="connsiteY104" fmla="*/ 2556764 h 2613875"/>
              <a:gd name="connsiteX105" fmla="*/ 2131735 w 2671076"/>
              <a:gd name="connsiteY105" fmla="*/ 2543326 h 2613875"/>
              <a:gd name="connsiteX106" fmla="*/ 2151891 w 2671076"/>
              <a:gd name="connsiteY106" fmla="*/ 2506371 h 2613875"/>
              <a:gd name="connsiteX107" fmla="*/ 2081343 w 2671076"/>
              <a:gd name="connsiteY107" fmla="*/ 2506371 h 2613875"/>
              <a:gd name="connsiteX108" fmla="*/ 2081343 w 2671076"/>
              <a:gd name="connsiteY108" fmla="*/ 2452619 h 2613875"/>
              <a:gd name="connsiteX109" fmla="*/ 2209003 w 2671076"/>
              <a:gd name="connsiteY109" fmla="*/ 2452619 h 2613875"/>
              <a:gd name="connsiteX110" fmla="*/ 2209003 w 2671076"/>
              <a:gd name="connsiteY110" fmla="*/ 2459338 h 2613875"/>
              <a:gd name="connsiteX111" fmla="*/ 2209003 w 2671076"/>
              <a:gd name="connsiteY111" fmla="*/ 2469417 h 2613875"/>
              <a:gd name="connsiteX112" fmla="*/ 2172048 w 2671076"/>
              <a:gd name="connsiteY112" fmla="*/ 2573561 h 2613875"/>
              <a:gd name="connsiteX113" fmla="*/ 2077983 w 2671076"/>
              <a:gd name="connsiteY113" fmla="*/ 2613875 h 2613875"/>
              <a:gd name="connsiteX114" fmla="*/ 1967120 w 2671076"/>
              <a:gd name="connsiteY114" fmla="*/ 2570202 h 2613875"/>
              <a:gd name="connsiteX115" fmla="*/ 1923447 w 2671076"/>
              <a:gd name="connsiteY115" fmla="*/ 2462698 h 2613875"/>
              <a:gd name="connsiteX116" fmla="*/ 1967120 w 2671076"/>
              <a:gd name="connsiteY116" fmla="*/ 2355194 h 2613875"/>
              <a:gd name="connsiteX117" fmla="*/ 2077983 w 2671076"/>
              <a:gd name="connsiteY117" fmla="*/ 2311520 h 2613875"/>
              <a:gd name="connsiteX118" fmla="*/ 1731957 w 2671076"/>
              <a:gd name="connsiteY118" fmla="*/ 2311520 h 2613875"/>
              <a:gd name="connsiteX119" fmla="*/ 1789068 w 2671076"/>
              <a:gd name="connsiteY119" fmla="*/ 2321599 h 2613875"/>
              <a:gd name="connsiteX120" fmla="*/ 1839460 w 2671076"/>
              <a:gd name="connsiteY120" fmla="*/ 2355194 h 2613875"/>
              <a:gd name="connsiteX121" fmla="*/ 1873055 w 2671076"/>
              <a:gd name="connsiteY121" fmla="*/ 2402227 h 2613875"/>
              <a:gd name="connsiteX122" fmla="*/ 1883133 w 2671076"/>
              <a:gd name="connsiteY122" fmla="*/ 2462698 h 2613875"/>
              <a:gd name="connsiteX123" fmla="*/ 1873055 w 2671076"/>
              <a:gd name="connsiteY123" fmla="*/ 2519809 h 2613875"/>
              <a:gd name="connsiteX124" fmla="*/ 1839460 w 2671076"/>
              <a:gd name="connsiteY124" fmla="*/ 2566842 h 2613875"/>
              <a:gd name="connsiteX125" fmla="*/ 1789068 w 2671076"/>
              <a:gd name="connsiteY125" fmla="*/ 2600437 h 2613875"/>
              <a:gd name="connsiteX126" fmla="*/ 1731957 w 2671076"/>
              <a:gd name="connsiteY126" fmla="*/ 2613875 h 2613875"/>
              <a:gd name="connsiteX127" fmla="*/ 1681564 w 2671076"/>
              <a:gd name="connsiteY127" fmla="*/ 2603797 h 2613875"/>
              <a:gd name="connsiteX128" fmla="*/ 1634532 w 2671076"/>
              <a:gd name="connsiteY128" fmla="*/ 2576921 h 2613875"/>
              <a:gd name="connsiteX129" fmla="*/ 1594218 w 2671076"/>
              <a:gd name="connsiteY129" fmla="*/ 2526528 h 2613875"/>
              <a:gd name="connsiteX130" fmla="*/ 1580780 w 2671076"/>
              <a:gd name="connsiteY130" fmla="*/ 2462698 h 2613875"/>
              <a:gd name="connsiteX131" fmla="*/ 1590858 w 2671076"/>
              <a:gd name="connsiteY131" fmla="*/ 2405586 h 2613875"/>
              <a:gd name="connsiteX132" fmla="*/ 1624453 w 2671076"/>
              <a:gd name="connsiteY132" fmla="*/ 2358553 h 2613875"/>
              <a:gd name="connsiteX133" fmla="*/ 1674845 w 2671076"/>
              <a:gd name="connsiteY133" fmla="*/ 2324958 h 2613875"/>
              <a:gd name="connsiteX134" fmla="*/ 1731957 w 2671076"/>
              <a:gd name="connsiteY134" fmla="*/ 2311520 h 2613875"/>
              <a:gd name="connsiteX135" fmla="*/ 519185 w 2671076"/>
              <a:gd name="connsiteY135" fmla="*/ 2311520 h 2613875"/>
              <a:gd name="connsiteX136" fmla="*/ 576296 w 2671076"/>
              <a:gd name="connsiteY136" fmla="*/ 2321599 h 2613875"/>
              <a:gd name="connsiteX137" fmla="*/ 626688 w 2671076"/>
              <a:gd name="connsiteY137" fmla="*/ 2355194 h 2613875"/>
              <a:gd name="connsiteX138" fmla="*/ 660283 w 2671076"/>
              <a:gd name="connsiteY138" fmla="*/ 2402227 h 2613875"/>
              <a:gd name="connsiteX139" fmla="*/ 673721 w 2671076"/>
              <a:gd name="connsiteY139" fmla="*/ 2462698 h 2613875"/>
              <a:gd name="connsiteX140" fmla="*/ 663643 w 2671076"/>
              <a:gd name="connsiteY140" fmla="*/ 2519809 h 2613875"/>
              <a:gd name="connsiteX141" fmla="*/ 630048 w 2671076"/>
              <a:gd name="connsiteY141" fmla="*/ 2566842 h 2613875"/>
              <a:gd name="connsiteX142" fmla="*/ 579656 w 2671076"/>
              <a:gd name="connsiteY142" fmla="*/ 2600437 h 2613875"/>
              <a:gd name="connsiteX143" fmla="*/ 519185 w 2671076"/>
              <a:gd name="connsiteY143" fmla="*/ 2613875 h 2613875"/>
              <a:gd name="connsiteX144" fmla="*/ 468793 w 2671076"/>
              <a:gd name="connsiteY144" fmla="*/ 2603797 h 2613875"/>
              <a:gd name="connsiteX145" fmla="*/ 421760 w 2671076"/>
              <a:gd name="connsiteY145" fmla="*/ 2580280 h 2613875"/>
              <a:gd name="connsiteX146" fmla="*/ 378087 w 2671076"/>
              <a:gd name="connsiteY146" fmla="*/ 2526528 h 2613875"/>
              <a:gd name="connsiteX147" fmla="*/ 364649 w 2671076"/>
              <a:gd name="connsiteY147" fmla="*/ 2462698 h 2613875"/>
              <a:gd name="connsiteX148" fmla="*/ 374727 w 2671076"/>
              <a:gd name="connsiteY148" fmla="*/ 2405586 h 2613875"/>
              <a:gd name="connsiteX149" fmla="*/ 408322 w 2671076"/>
              <a:gd name="connsiteY149" fmla="*/ 2358553 h 2613875"/>
              <a:gd name="connsiteX150" fmla="*/ 458714 w 2671076"/>
              <a:gd name="connsiteY150" fmla="*/ 2324958 h 2613875"/>
              <a:gd name="connsiteX151" fmla="*/ 519185 w 2671076"/>
              <a:gd name="connsiteY151" fmla="*/ 2311520 h 2613875"/>
              <a:gd name="connsiteX152" fmla="*/ 2337191 w 2671076"/>
              <a:gd name="connsiteY152" fmla="*/ 1602645 h 2613875"/>
              <a:gd name="connsiteX153" fmla="*/ 2337191 w 2671076"/>
              <a:gd name="connsiteY153" fmla="*/ 1736199 h 2613875"/>
              <a:gd name="connsiteX154" fmla="*/ 2470745 w 2671076"/>
              <a:gd name="connsiteY154" fmla="*/ 1736199 h 2613875"/>
              <a:gd name="connsiteX155" fmla="*/ 2470745 w 2671076"/>
              <a:gd name="connsiteY155" fmla="*/ 1602645 h 2613875"/>
              <a:gd name="connsiteX156" fmla="*/ 2070084 w 2671076"/>
              <a:gd name="connsiteY156" fmla="*/ 1602645 h 2613875"/>
              <a:gd name="connsiteX157" fmla="*/ 2070084 w 2671076"/>
              <a:gd name="connsiteY157" fmla="*/ 1736199 h 2613875"/>
              <a:gd name="connsiteX158" fmla="*/ 2203637 w 2671076"/>
              <a:gd name="connsiteY158" fmla="*/ 1736199 h 2613875"/>
              <a:gd name="connsiteX159" fmla="*/ 2203637 w 2671076"/>
              <a:gd name="connsiteY159" fmla="*/ 1602645 h 2613875"/>
              <a:gd name="connsiteX160" fmla="*/ 1402314 w 2671076"/>
              <a:gd name="connsiteY160" fmla="*/ 1602645 h 2613875"/>
              <a:gd name="connsiteX161" fmla="*/ 1402314 w 2671076"/>
              <a:gd name="connsiteY161" fmla="*/ 1736199 h 2613875"/>
              <a:gd name="connsiteX162" fmla="*/ 1535868 w 2671076"/>
              <a:gd name="connsiteY162" fmla="*/ 1736199 h 2613875"/>
              <a:gd name="connsiteX163" fmla="*/ 1535868 w 2671076"/>
              <a:gd name="connsiteY163" fmla="*/ 1602645 h 2613875"/>
              <a:gd name="connsiteX164" fmla="*/ 1135207 w 2671076"/>
              <a:gd name="connsiteY164" fmla="*/ 1602645 h 2613875"/>
              <a:gd name="connsiteX165" fmla="*/ 1135207 w 2671076"/>
              <a:gd name="connsiteY165" fmla="*/ 1736199 h 2613875"/>
              <a:gd name="connsiteX166" fmla="*/ 1268760 w 2671076"/>
              <a:gd name="connsiteY166" fmla="*/ 1736199 h 2613875"/>
              <a:gd name="connsiteX167" fmla="*/ 1268760 w 2671076"/>
              <a:gd name="connsiteY167" fmla="*/ 1602645 h 2613875"/>
              <a:gd name="connsiteX168" fmla="*/ 467438 w 2671076"/>
              <a:gd name="connsiteY168" fmla="*/ 1602645 h 2613875"/>
              <a:gd name="connsiteX169" fmla="*/ 467438 w 2671076"/>
              <a:gd name="connsiteY169" fmla="*/ 1736198 h 2613875"/>
              <a:gd name="connsiteX170" fmla="*/ 600992 w 2671076"/>
              <a:gd name="connsiteY170" fmla="*/ 1736198 h 2613875"/>
              <a:gd name="connsiteX171" fmla="*/ 600992 w 2671076"/>
              <a:gd name="connsiteY171" fmla="*/ 1602645 h 2613875"/>
              <a:gd name="connsiteX172" fmla="*/ 200331 w 2671076"/>
              <a:gd name="connsiteY172" fmla="*/ 1602645 h 2613875"/>
              <a:gd name="connsiteX173" fmla="*/ 200331 w 2671076"/>
              <a:gd name="connsiteY173" fmla="*/ 1736198 h 2613875"/>
              <a:gd name="connsiteX174" fmla="*/ 333884 w 2671076"/>
              <a:gd name="connsiteY174" fmla="*/ 1736198 h 2613875"/>
              <a:gd name="connsiteX175" fmla="*/ 333884 w 2671076"/>
              <a:gd name="connsiteY175" fmla="*/ 1602645 h 2613875"/>
              <a:gd name="connsiteX176" fmla="*/ 2337191 w 2671076"/>
              <a:gd name="connsiteY176" fmla="*/ 1335538 h 2613875"/>
              <a:gd name="connsiteX177" fmla="*/ 2337191 w 2671076"/>
              <a:gd name="connsiteY177" fmla="*/ 1469091 h 2613875"/>
              <a:gd name="connsiteX178" fmla="*/ 2470745 w 2671076"/>
              <a:gd name="connsiteY178" fmla="*/ 1469091 h 2613875"/>
              <a:gd name="connsiteX179" fmla="*/ 2470745 w 2671076"/>
              <a:gd name="connsiteY179" fmla="*/ 1335538 h 2613875"/>
              <a:gd name="connsiteX180" fmla="*/ 2070084 w 2671076"/>
              <a:gd name="connsiteY180" fmla="*/ 1335538 h 2613875"/>
              <a:gd name="connsiteX181" fmla="*/ 2070084 w 2671076"/>
              <a:gd name="connsiteY181" fmla="*/ 1469091 h 2613875"/>
              <a:gd name="connsiteX182" fmla="*/ 2203637 w 2671076"/>
              <a:gd name="connsiteY182" fmla="*/ 1469091 h 2613875"/>
              <a:gd name="connsiteX183" fmla="*/ 2203637 w 2671076"/>
              <a:gd name="connsiteY183" fmla="*/ 1335538 h 2613875"/>
              <a:gd name="connsiteX184" fmla="*/ 1402314 w 2671076"/>
              <a:gd name="connsiteY184" fmla="*/ 1335538 h 2613875"/>
              <a:gd name="connsiteX185" fmla="*/ 1402314 w 2671076"/>
              <a:gd name="connsiteY185" fmla="*/ 1469091 h 2613875"/>
              <a:gd name="connsiteX186" fmla="*/ 1535868 w 2671076"/>
              <a:gd name="connsiteY186" fmla="*/ 1469091 h 2613875"/>
              <a:gd name="connsiteX187" fmla="*/ 1535868 w 2671076"/>
              <a:gd name="connsiteY187" fmla="*/ 1335538 h 2613875"/>
              <a:gd name="connsiteX188" fmla="*/ 1135207 w 2671076"/>
              <a:gd name="connsiteY188" fmla="*/ 1335538 h 2613875"/>
              <a:gd name="connsiteX189" fmla="*/ 1135207 w 2671076"/>
              <a:gd name="connsiteY189" fmla="*/ 1469091 h 2613875"/>
              <a:gd name="connsiteX190" fmla="*/ 1268760 w 2671076"/>
              <a:gd name="connsiteY190" fmla="*/ 1469091 h 2613875"/>
              <a:gd name="connsiteX191" fmla="*/ 1268760 w 2671076"/>
              <a:gd name="connsiteY191" fmla="*/ 1335538 h 2613875"/>
              <a:gd name="connsiteX192" fmla="*/ 467438 w 2671076"/>
              <a:gd name="connsiteY192" fmla="*/ 1335537 h 2613875"/>
              <a:gd name="connsiteX193" fmla="*/ 467438 w 2671076"/>
              <a:gd name="connsiteY193" fmla="*/ 1469091 h 2613875"/>
              <a:gd name="connsiteX194" fmla="*/ 600992 w 2671076"/>
              <a:gd name="connsiteY194" fmla="*/ 1469091 h 2613875"/>
              <a:gd name="connsiteX195" fmla="*/ 600992 w 2671076"/>
              <a:gd name="connsiteY195" fmla="*/ 1335537 h 2613875"/>
              <a:gd name="connsiteX196" fmla="*/ 200331 w 2671076"/>
              <a:gd name="connsiteY196" fmla="*/ 1335537 h 2613875"/>
              <a:gd name="connsiteX197" fmla="*/ 200331 w 2671076"/>
              <a:gd name="connsiteY197" fmla="*/ 1469091 h 2613875"/>
              <a:gd name="connsiteX198" fmla="*/ 333884 w 2671076"/>
              <a:gd name="connsiteY198" fmla="*/ 1469091 h 2613875"/>
              <a:gd name="connsiteX199" fmla="*/ 333884 w 2671076"/>
              <a:gd name="connsiteY199" fmla="*/ 1335537 h 2613875"/>
              <a:gd name="connsiteX200" fmla="*/ 934876 w 2671076"/>
              <a:gd name="connsiteY200" fmla="*/ 1135207 h 2613875"/>
              <a:gd name="connsiteX201" fmla="*/ 1736199 w 2671076"/>
              <a:gd name="connsiteY201" fmla="*/ 1135207 h 2613875"/>
              <a:gd name="connsiteX202" fmla="*/ 1736199 w 2671076"/>
              <a:gd name="connsiteY202" fmla="*/ 2070083 h 2613875"/>
              <a:gd name="connsiteX203" fmla="*/ 1402314 w 2671076"/>
              <a:gd name="connsiteY203" fmla="*/ 2070083 h 2613875"/>
              <a:gd name="connsiteX204" fmla="*/ 1402314 w 2671076"/>
              <a:gd name="connsiteY204" fmla="*/ 1869753 h 2613875"/>
              <a:gd name="connsiteX205" fmla="*/ 1268760 w 2671076"/>
              <a:gd name="connsiteY205" fmla="*/ 1869753 h 2613875"/>
              <a:gd name="connsiteX206" fmla="*/ 1268760 w 2671076"/>
              <a:gd name="connsiteY206" fmla="*/ 2070083 h 2613875"/>
              <a:gd name="connsiteX207" fmla="*/ 934876 w 2671076"/>
              <a:gd name="connsiteY207" fmla="*/ 2070083 h 2613875"/>
              <a:gd name="connsiteX208" fmla="*/ 2337191 w 2671076"/>
              <a:gd name="connsiteY208" fmla="*/ 1068430 h 2613875"/>
              <a:gd name="connsiteX209" fmla="*/ 2337191 w 2671076"/>
              <a:gd name="connsiteY209" fmla="*/ 1201984 h 2613875"/>
              <a:gd name="connsiteX210" fmla="*/ 2470745 w 2671076"/>
              <a:gd name="connsiteY210" fmla="*/ 1201984 h 2613875"/>
              <a:gd name="connsiteX211" fmla="*/ 2470745 w 2671076"/>
              <a:gd name="connsiteY211" fmla="*/ 1068430 h 2613875"/>
              <a:gd name="connsiteX212" fmla="*/ 2070084 w 2671076"/>
              <a:gd name="connsiteY212" fmla="*/ 1068430 h 2613875"/>
              <a:gd name="connsiteX213" fmla="*/ 2070084 w 2671076"/>
              <a:gd name="connsiteY213" fmla="*/ 1201984 h 2613875"/>
              <a:gd name="connsiteX214" fmla="*/ 2203637 w 2671076"/>
              <a:gd name="connsiteY214" fmla="*/ 1201984 h 2613875"/>
              <a:gd name="connsiteX215" fmla="*/ 2203637 w 2671076"/>
              <a:gd name="connsiteY215" fmla="*/ 1068430 h 2613875"/>
              <a:gd name="connsiteX216" fmla="*/ 467438 w 2671076"/>
              <a:gd name="connsiteY216" fmla="*/ 1068430 h 2613875"/>
              <a:gd name="connsiteX217" fmla="*/ 467438 w 2671076"/>
              <a:gd name="connsiteY217" fmla="*/ 1201983 h 2613875"/>
              <a:gd name="connsiteX218" fmla="*/ 600992 w 2671076"/>
              <a:gd name="connsiteY218" fmla="*/ 1201983 h 2613875"/>
              <a:gd name="connsiteX219" fmla="*/ 600992 w 2671076"/>
              <a:gd name="connsiteY219" fmla="*/ 1068430 h 2613875"/>
              <a:gd name="connsiteX220" fmla="*/ 200331 w 2671076"/>
              <a:gd name="connsiteY220" fmla="*/ 1068430 h 2613875"/>
              <a:gd name="connsiteX221" fmla="*/ 200331 w 2671076"/>
              <a:gd name="connsiteY221" fmla="*/ 1201983 h 2613875"/>
              <a:gd name="connsiteX222" fmla="*/ 333884 w 2671076"/>
              <a:gd name="connsiteY222" fmla="*/ 1201983 h 2613875"/>
              <a:gd name="connsiteX223" fmla="*/ 333884 w 2671076"/>
              <a:gd name="connsiteY223" fmla="*/ 1068430 h 2613875"/>
              <a:gd name="connsiteX224" fmla="*/ 0 w 2671076"/>
              <a:gd name="connsiteY224" fmla="*/ 868099 h 2613875"/>
              <a:gd name="connsiteX225" fmla="*/ 801323 w 2671076"/>
              <a:gd name="connsiteY225" fmla="*/ 868099 h 2613875"/>
              <a:gd name="connsiteX226" fmla="*/ 801323 w 2671076"/>
              <a:gd name="connsiteY226" fmla="*/ 2070083 h 2613875"/>
              <a:gd name="connsiteX227" fmla="*/ 467438 w 2671076"/>
              <a:gd name="connsiteY227" fmla="*/ 2070083 h 2613875"/>
              <a:gd name="connsiteX228" fmla="*/ 467438 w 2671076"/>
              <a:gd name="connsiteY228" fmla="*/ 1869752 h 2613875"/>
              <a:gd name="connsiteX229" fmla="*/ 333884 w 2671076"/>
              <a:gd name="connsiteY229" fmla="*/ 1869752 h 2613875"/>
              <a:gd name="connsiteX230" fmla="*/ 333884 w 2671076"/>
              <a:gd name="connsiteY230" fmla="*/ 2070083 h 2613875"/>
              <a:gd name="connsiteX231" fmla="*/ 0 w 2671076"/>
              <a:gd name="connsiteY231" fmla="*/ 2070083 h 2613875"/>
              <a:gd name="connsiteX232" fmla="*/ 2337191 w 2671076"/>
              <a:gd name="connsiteY232" fmla="*/ 801323 h 2613875"/>
              <a:gd name="connsiteX233" fmla="*/ 2337191 w 2671076"/>
              <a:gd name="connsiteY233" fmla="*/ 934876 h 2613875"/>
              <a:gd name="connsiteX234" fmla="*/ 2470745 w 2671076"/>
              <a:gd name="connsiteY234" fmla="*/ 934876 h 2613875"/>
              <a:gd name="connsiteX235" fmla="*/ 2470745 w 2671076"/>
              <a:gd name="connsiteY235" fmla="*/ 801323 h 2613875"/>
              <a:gd name="connsiteX236" fmla="*/ 2070084 w 2671076"/>
              <a:gd name="connsiteY236" fmla="*/ 801323 h 2613875"/>
              <a:gd name="connsiteX237" fmla="*/ 2070084 w 2671076"/>
              <a:gd name="connsiteY237" fmla="*/ 934876 h 2613875"/>
              <a:gd name="connsiteX238" fmla="*/ 2203637 w 2671076"/>
              <a:gd name="connsiteY238" fmla="*/ 934876 h 2613875"/>
              <a:gd name="connsiteX239" fmla="*/ 2203637 w 2671076"/>
              <a:gd name="connsiteY239" fmla="*/ 801323 h 2613875"/>
              <a:gd name="connsiteX240" fmla="*/ 2337191 w 2671076"/>
              <a:gd name="connsiteY240" fmla="*/ 534215 h 2613875"/>
              <a:gd name="connsiteX241" fmla="*/ 2337191 w 2671076"/>
              <a:gd name="connsiteY241" fmla="*/ 667769 h 2613875"/>
              <a:gd name="connsiteX242" fmla="*/ 2470745 w 2671076"/>
              <a:gd name="connsiteY242" fmla="*/ 667769 h 2613875"/>
              <a:gd name="connsiteX243" fmla="*/ 2470745 w 2671076"/>
              <a:gd name="connsiteY243" fmla="*/ 534215 h 2613875"/>
              <a:gd name="connsiteX244" fmla="*/ 2070084 w 2671076"/>
              <a:gd name="connsiteY244" fmla="*/ 534215 h 2613875"/>
              <a:gd name="connsiteX245" fmla="*/ 2070084 w 2671076"/>
              <a:gd name="connsiteY245" fmla="*/ 667769 h 2613875"/>
              <a:gd name="connsiteX246" fmla="*/ 2203637 w 2671076"/>
              <a:gd name="connsiteY246" fmla="*/ 667769 h 2613875"/>
              <a:gd name="connsiteX247" fmla="*/ 2203637 w 2671076"/>
              <a:gd name="connsiteY247" fmla="*/ 534215 h 2613875"/>
              <a:gd name="connsiteX248" fmla="*/ 934876 w 2671076"/>
              <a:gd name="connsiteY248" fmla="*/ 467438 h 2613875"/>
              <a:gd name="connsiteX249" fmla="*/ 934876 w 2671076"/>
              <a:gd name="connsiteY249" fmla="*/ 600992 h 2613875"/>
              <a:gd name="connsiteX250" fmla="*/ 1068430 w 2671076"/>
              <a:gd name="connsiteY250" fmla="*/ 600992 h 2613875"/>
              <a:gd name="connsiteX251" fmla="*/ 1068430 w 2671076"/>
              <a:gd name="connsiteY251" fmla="*/ 467438 h 2613875"/>
              <a:gd name="connsiteX252" fmla="*/ 667769 w 2671076"/>
              <a:gd name="connsiteY252" fmla="*/ 467438 h 2613875"/>
              <a:gd name="connsiteX253" fmla="*/ 667769 w 2671076"/>
              <a:gd name="connsiteY253" fmla="*/ 600992 h 2613875"/>
              <a:gd name="connsiteX254" fmla="*/ 801322 w 2671076"/>
              <a:gd name="connsiteY254" fmla="*/ 600992 h 2613875"/>
              <a:gd name="connsiteX255" fmla="*/ 801322 w 2671076"/>
              <a:gd name="connsiteY255" fmla="*/ 467438 h 2613875"/>
              <a:gd name="connsiteX256" fmla="*/ 2337191 w 2671076"/>
              <a:gd name="connsiteY256" fmla="*/ 300496 h 2613875"/>
              <a:gd name="connsiteX257" fmla="*/ 2337191 w 2671076"/>
              <a:gd name="connsiteY257" fmla="*/ 434050 h 2613875"/>
              <a:gd name="connsiteX258" fmla="*/ 2470745 w 2671076"/>
              <a:gd name="connsiteY258" fmla="*/ 434050 h 2613875"/>
              <a:gd name="connsiteX259" fmla="*/ 2470745 w 2671076"/>
              <a:gd name="connsiteY259" fmla="*/ 300496 h 2613875"/>
              <a:gd name="connsiteX260" fmla="*/ 2070084 w 2671076"/>
              <a:gd name="connsiteY260" fmla="*/ 300496 h 2613875"/>
              <a:gd name="connsiteX261" fmla="*/ 2070084 w 2671076"/>
              <a:gd name="connsiteY261" fmla="*/ 434050 h 2613875"/>
              <a:gd name="connsiteX262" fmla="*/ 2203637 w 2671076"/>
              <a:gd name="connsiteY262" fmla="*/ 434050 h 2613875"/>
              <a:gd name="connsiteX263" fmla="*/ 2203637 w 2671076"/>
              <a:gd name="connsiteY263" fmla="*/ 300496 h 2613875"/>
              <a:gd name="connsiteX264" fmla="*/ 934876 w 2671076"/>
              <a:gd name="connsiteY264" fmla="*/ 200331 h 2613875"/>
              <a:gd name="connsiteX265" fmla="*/ 934876 w 2671076"/>
              <a:gd name="connsiteY265" fmla="*/ 333884 h 2613875"/>
              <a:gd name="connsiteX266" fmla="*/ 1068430 w 2671076"/>
              <a:gd name="connsiteY266" fmla="*/ 333884 h 2613875"/>
              <a:gd name="connsiteX267" fmla="*/ 1068430 w 2671076"/>
              <a:gd name="connsiteY267" fmla="*/ 200331 h 2613875"/>
              <a:gd name="connsiteX268" fmla="*/ 667769 w 2671076"/>
              <a:gd name="connsiteY268" fmla="*/ 200331 h 2613875"/>
              <a:gd name="connsiteX269" fmla="*/ 667769 w 2671076"/>
              <a:gd name="connsiteY269" fmla="*/ 333884 h 2613875"/>
              <a:gd name="connsiteX270" fmla="*/ 801322 w 2671076"/>
              <a:gd name="connsiteY270" fmla="*/ 333884 h 2613875"/>
              <a:gd name="connsiteX271" fmla="*/ 801322 w 2671076"/>
              <a:gd name="connsiteY271" fmla="*/ 200331 h 2613875"/>
              <a:gd name="connsiteX272" fmla="*/ 1869753 w 2671076"/>
              <a:gd name="connsiteY272" fmla="*/ 66777 h 2613875"/>
              <a:gd name="connsiteX273" fmla="*/ 2671076 w 2671076"/>
              <a:gd name="connsiteY273" fmla="*/ 166942 h 2613875"/>
              <a:gd name="connsiteX274" fmla="*/ 2671076 w 2671076"/>
              <a:gd name="connsiteY274" fmla="*/ 2070083 h 2613875"/>
              <a:gd name="connsiteX275" fmla="*/ 2337191 w 2671076"/>
              <a:gd name="connsiteY275" fmla="*/ 2070083 h 2613875"/>
              <a:gd name="connsiteX276" fmla="*/ 2337191 w 2671076"/>
              <a:gd name="connsiteY276" fmla="*/ 1869753 h 2613875"/>
              <a:gd name="connsiteX277" fmla="*/ 2203637 w 2671076"/>
              <a:gd name="connsiteY277" fmla="*/ 1869753 h 2613875"/>
              <a:gd name="connsiteX278" fmla="*/ 2203637 w 2671076"/>
              <a:gd name="connsiteY278" fmla="*/ 2070083 h 2613875"/>
              <a:gd name="connsiteX279" fmla="*/ 1869753 w 2671076"/>
              <a:gd name="connsiteY279" fmla="*/ 2070083 h 2613875"/>
              <a:gd name="connsiteX280" fmla="*/ 467438 w 2671076"/>
              <a:gd name="connsiteY280" fmla="*/ 0 h 2613875"/>
              <a:gd name="connsiteX281" fmla="*/ 1268761 w 2671076"/>
              <a:gd name="connsiteY281" fmla="*/ 0 h 2613875"/>
              <a:gd name="connsiteX282" fmla="*/ 1268761 w 2671076"/>
              <a:gd name="connsiteY282" fmla="*/ 1001653 h 2613875"/>
              <a:gd name="connsiteX283" fmla="*/ 934876 w 2671076"/>
              <a:gd name="connsiteY283" fmla="*/ 1001653 h 2613875"/>
              <a:gd name="connsiteX284" fmla="*/ 934876 w 2671076"/>
              <a:gd name="connsiteY284" fmla="*/ 734546 h 2613875"/>
              <a:gd name="connsiteX285" fmla="*/ 467438 w 2671076"/>
              <a:gd name="connsiteY285" fmla="*/ 734546 h 26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2671076" h="2613875">
                <a:moveTo>
                  <a:pt x="2400492" y="2365272"/>
                </a:moveTo>
                <a:cubicBezTo>
                  <a:pt x="2373617" y="2365272"/>
                  <a:pt x="2353460" y="2375351"/>
                  <a:pt x="2336663" y="2392148"/>
                </a:cubicBezTo>
                <a:cubicBezTo>
                  <a:pt x="2319865" y="2408946"/>
                  <a:pt x="2309787" y="2432462"/>
                  <a:pt x="2309787" y="2462698"/>
                </a:cubicBezTo>
                <a:cubicBezTo>
                  <a:pt x="2309787" y="2489574"/>
                  <a:pt x="2319865" y="2513090"/>
                  <a:pt x="2336663" y="2533247"/>
                </a:cubicBezTo>
                <a:cubicBezTo>
                  <a:pt x="2353460" y="2553404"/>
                  <a:pt x="2373617" y="2560123"/>
                  <a:pt x="2400492" y="2560123"/>
                </a:cubicBezTo>
                <a:cubicBezTo>
                  <a:pt x="2427368" y="2560123"/>
                  <a:pt x="2447525" y="2550045"/>
                  <a:pt x="2464323" y="2533247"/>
                </a:cubicBezTo>
                <a:cubicBezTo>
                  <a:pt x="2481120" y="2516450"/>
                  <a:pt x="2491198" y="2492933"/>
                  <a:pt x="2491198" y="2466057"/>
                </a:cubicBezTo>
                <a:cubicBezTo>
                  <a:pt x="2491198" y="2439181"/>
                  <a:pt x="2481120" y="2415665"/>
                  <a:pt x="2464323" y="2395508"/>
                </a:cubicBezTo>
                <a:cubicBezTo>
                  <a:pt x="2447525" y="2375351"/>
                  <a:pt x="2427368" y="2365272"/>
                  <a:pt x="2400492" y="2365272"/>
                </a:cubicBezTo>
                <a:close/>
                <a:moveTo>
                  <a:pt x="1731957" y="2365272"/>
                </a:moveTo>
                <a:cubicBezTo>
                  <a:pt x="1705081" y="2365272"/>
                  <a:pt x="1684924" y="2375351"/>
                  <a:pt x="1668127" y="2392148"/>
                </a:cubicBezTo>
                <a:cubicBezTo>
                  <a:pt x="1651329" y="2408946"/>
                  <a:pt x="1641251" y="2432462"/>
                  <a:pt x="1641251" y="2462698"/>
                </a:cubicBezTo>
                <a:cubicBezTo>
                  <a:pt x="1641251" y="2489574"/>
                  <a:pt x="1651329" y="2513090"/>
                  <a:pt x="1668127" y="2533247"/>
                </a:cubicBezTo>
                <a:cubicBezTo>
                  <a:pt x="1684924" y="2553404"/>
                  <a:pt x="1705081" y="2560123"/>
                  <a:pt x="1731957" y="2560123"/>
                </a:cubicBezTo>
                <a:cubicBezTo>
                  <a:pt x="1758832" y="2560123"/>
                  <a:pt x="1778989" y="2550045"/>
                  <a:pt x="1795787" y="2533247"/>
                </a:cubicBezTo>
                <a:cubicBezTo>
                  <a:pt x="1812584" y="2516450"/>
                  <a:pt x="1822662" y="2492933"/>
                  <a:pt x="1822662" y="2466057"/>
                </a:cubicBezTo>
                <a:cubicBezTo>
                  <a:pt x="1822662" y="2439181"/>
                  <a:pt x="1812584" y="2415665"/>
                  <a:pt x="1795787" y="2395508"/>
                </a:cubicBezTo>
                <a:cubicBezTo>
                  <a:pt x="1778989" y="2375351"/>
                  <a:pt x="1755473" y="2365272"/>
                  <a:pt x="1731957" y="2365272"/>
                </a:cubicBezTo>
                <a:close/>
                <a:moveTo>
                  <a:pt x="1100374" y="2365272"/>
                </a:moveTo>
                <a:lnTo>
                  <a:pt x="1100374" y="2439181"/>
                </a:lnTo>
                <a:lnTo>
                  <a:pt x="1107093" y="2439181"/>
                </a:lnTo>
                <a:cubicBezTo>
                  <a:pt x="1130609" y="2439181"/>
                  <a:pt x="1147407" y="2435822"/>
                  <a:pt x="1157485" y="2432462"/>
                </a:cubicBezTo>
                <a:cubicBezTo>
                  <a:pt x="1167564" y="2429103"/>
                  <a:pt x="1170923" y="2419024"/>
                  <a:pt x="1170923" y="2405586"/>
                </a:cubicBezTo>
                <a:cubicBezTo>
                  <a:pt x="1170923" y="2392148"/>
                  <a:pt x="1167564" y="2382069"/>
                  <a:pt x="1157485" y="2375351"/>
                </a:cubicBezTo>
                <a:cubicBezTo>
                  <a:pt x="1147407" y="2368632"/>
                  <a:pt x="1133969" y="2365272"/>
                  <a:pt x="1110452" y="2365272"/>
                </a:cubicBezTo>
                <a:close/>
                <a:moveTo>
                  <a:pt x="519185" y="2365272"/>
                </a:moveTo>
                <a:cubicBezTo>
                  <a:pt x="492309" y="2365272"/>
                  <a:pt x="472152" y="2375351"/>
                  <a:pt x="455355" y="2392148"/>
                </a:cubicBezTo>
                <a:cubicBezTo>
                  <a:pt x="438558" y="2408946"/>
                  <a:pt x="428479" y="2435822"/>
                  <a:pt x="428479" y="2462698"/>
                </a:cubicBezTo>
                <a:cubicBezTo>
                  <a:pt x="428479" y="2489574"/>
                  <a:pt x="438558" y="2513090"/>
                  <a:pt x="455355" y="2533247"/>
                </a:cubicBezTo>
                <a:cubicBezTo>
                  <a:pt x="472152" y="2553404"/>
                  <a:pt x="492309" y="2560123"/>
                  <a:pt x="519185" y="2560123"/>
                </a:cubicBezTo>
                <a:cubicBezTo>
                  <a:pt x="546061" y="2560123"/>
                  <a:pt x="566218" y="2550045"/>
                  <a:pt x="583015" y="2533247"/>
                </a:cubicBezTo>
                <a:cubicBezTo>
                  <a:pt x="599812" y="2516450"/>
                  <a:pt x="609891" y="2492933"/>
                  <a:pt x="609891" y="2466057"/>
                </a:cubicBezTo>
                <a:cubicBezTo>
                  <a:pt x="609891" y="2439181"/>
                  <a:pt x="599812" y="2415665"/>
                  <a:pt x="583015" y="2395508"/>
                </a:cubicBezTo>
                <a:cubicBezTo>
                  <a:pt x="566218" y="2375351"/>
                  <a:pt x="546061" y="2365272"/>
                  <a:pt x="519185" y="2365272"/>
                </a:cubicBezTo>
                <a:close/>
                <a:moveTo>
                  <a:pt x="1402728" y="2318239"/>
                </a:moveTo>
                <a:lnTo>
                  <a:pt x="1463199" y="2318239"/>
                </a:lnTo>
                <a:lnTo>
                  <a:pt x="1463199" y="2553404"/>
                </a:lnTo>
                <a:lnTo>
                  <a:pt x="1560624" y="2553404"/>
                </a:lnTo>
                <a:lnTo>
                  <a:pt x="1560624" y="2607156"/>
                </a:lnTo>
                <a:lnTo>
                  <a:pt x="1402728" y="2607156"/>
                </a:lnTo>
                <a:close/>
                <a:moveTo>
                  <a:pt x="1036544" y="2318239"/>
                </a:moveTo>
                <a:lnTo>
                  <a:pt x="1123890" y="2318239"/>
                </a:lnTo>
                <a:cubicBezTo>
                  <a:pt x="1157485" y="2318239"/>
                  <a:pt x="1184361" y="2324958"/>
                  <a:pt x="1201158" y="2338396"/>
                </a:cubicBezTo>
                <a:cubicBezTo>
                  <a:pt x="1217956" y="2351834"/>
                  <a:pt x="1228034" y="2371991"/>
                  <a:pt x="1228034" y="2398867"/>
                </a:cubicBezTo>
                <a:cubicBezTo>
                  <a:pt x="1228034" y="2419024"/>
                  <a:pt x="1221315" y="2435822"/>
                  <a:pt x="1211237" y="2449260"/>
                </a:cubicBezTo>
                <a:cubicBezTo>
                  <a:pt x="1201158" y="2462698"/>
                  <a:pt x="1184361" y="2472776"/>
                  <a:pt x="1164204" y="2476136"/>
                </a:cubicBezTo>
                <a:lnTo>
                  <a:pt x="1244832" y="2607156"/>
                </a:lnTo>
                <a:lnTo>
                  <a:pt x="1174283" y="2607156"/>
                </a:lnTo>
                <a:lnTo>
                  <a:pt x="1097015" y="2472776"/>
                </a:lnTo>
                <a:lnTo>
                  <a:pt x="1097015" y="2607156"/>
                </a:lnTo>
                <a:lnTo>
                  <a:pt x="1036544" y="2607156"/>
                </a:lnTo>
                <a:close/>
                <a:moveTo>
                  <a:pt x="724113" y="2318239"/>
                </a:moveTo>
                <a:lnTo>
                  <a:pt x="784584" y="2318239"/>
                </a:lnTo>
                <a:lnTo>
                  <a:pt x="784584" y="2489574"/>
                </a:lnTo>
                <a:cubicBezTo>
                  <a:pt x="784584" y="2513090"/>
                  <a:pt x="791303" y="2529888"/>
                  <a:pt x="801381" y="2543326"/>
                </a:cubicBezTo>
                <a:cubicBezTo>
                  <a:pt x="811459" y="2556764"/>
                  <a:pt x="828257" y="2560123"/>
                  <a:pt x="848414" y="2560123"/>
                </a:cubicBezTo>
                <a:cubicBezTo>
                  <a:pt x="868571" y="2560123"/>
                  <a:pt x="885368" y="2553404"/>
                  <a:pt x="895446" y="2543326"/>
                </a:cubicBezTo>
                <a:cubicBezTo>
                  <a:pt x="905525" y="2533247"/>
                  <a:pt x="912244" y="2513090"/>
                  <a:pt x="912244" y="2489574"/>
                </a:cubicBezTo>
                <a:lnTo>
                  <a:pt x="912244" y="2318239"/>
                </a:lnTo>
                <a:lnTo>
                  <a:pt x="972714" y="2318239"/>
                </a:lnTo>
                <a:lnTo>
                  <a:pt x="972714" y="2496293"/>
                </a:lnTo>
                <a:cubicBezTo>
                  <a:pt x="972714" y="2536607"/>
                  <a:pt x="962636" y="2563483"/>
                  <a:pt x="942479" y="2583640"/>
                </a:cubicBezTo>
                <a:cubicBezTo>
                  <a:pt x="922322" y="2603797"/>
                  <a:pt x="888727" y="2613875"/>
                  <a:pt x="848414" y="2613875"/>
                </a:cubicBezTo>
                <a:cubicBezTo>
                  <a:pt x="804741" y="2613875"/>
                  <a:pt x="774505" y="2603797"/>
                  <a:pt x="754348" y="2583640"/>
                </a:cubicBezTo>
                <a:cubicBezTo>
                  <a:pt x="734191" y="2563483"/>
                  <a:pt x="724113" y="2536607"/>
                  <a:pt x="724113" y="2496293"/>
                </a:cubicBezTo>
                <a:close/>
                <a:moveTo>
                  <a:pt x="109329" y="2318239"/>
                </a:moveTo>
                <a:lnTo>
                  <a:pt x="183238" y="2318239"/>
                </a:lnTo>
                <a:lnTo>
                  <a:pt x="226911" y="2395508"/>
                </a:lnTo>
                <a:cubicBezTo>
                  <a:pt x="226911" y="2402227"/>
                  <a:pt x="226911" y="2405586"/>
                  <a:pt x="230270" y="2412305"/>
                </a:cubicBezTo>
                <a:cubicBezTo>
                  <a:pt x="233630" y="2419024"/>
                  <a:pt x="233630" y="2425743"/>
                  <a:pt x="236989" y="2432462"/>
                </a:cubicBezTo>
                <a:cubicBezTo>
                  <a:pt x="240349" y="2425743"/>
                  <a:pt x="240349" y="2419024"/>
                  <a:pt x="243708" y="2412305"/>
                </a:cubicBezTo>
                <a:cubicBezTo>
                  <a:pt x="247068" y="2405586"/>
                  <a:pt x="247068" y="2402227"/>
                  <a:pt x="250427" y="2395508"/>
                </a:cubicBezTo>
                <a:lnTo>
                  <a:pt x="294100" y="2318239"/>
                </a:lnTo>
                <a:lnTo>
                  <a:pt x="364649" y="2318239"/>
                </a:lnTo>
                <a:lnTo>
                  <a:pt x="267224" y="2476136"/>
                </a:lnTo>
                <a:lnTo>
                  <a:pt x="267224" y="2607156"/>
                </a:lnTo>
                <a:lnTo>
                  <a:pt x="206754" y="2607156"/>
                </a:lnTo>
                <a:lnTo>
                  <a:pt x="206754" y="2476136"/>
                </a:lnTo>
                <a:close/>
                <a:moveTo>
                  <a:pt x="2400492" y="2311520"/>
                </a:moveTo>
                <a:cubicBezTo>
                  <a:pt x="2420649" y="2311520"/>
                  <a:pt x="2440806" y="2314880"/>
                  <a:pt x="2457604" y="2321599"/>
                </a:cubicBezTo>
                <a:cubicBezTo>
                  <a:pt x="2474401" y="2328318"/>
                  <a:pt x="2494558" y="2341756"/>
                  <a:pt x="2507996" y="2355194"/>
                </a:cubicBezTo>
                <a:cubicBezTo>
                  <a:pt x="2521434" y="2368632"/>
                  <a:pt x="2534872" y="2385429"/>
                  <a:pt x="2541591" y="2402227"/>
                </a:cubicBezTo>
                <a:cubicBezTo>
                  <a:pt x="2548309" y="2419024"/>
                  <a:pt x="2555029" y="2442541"/>
                  <a:pt x="2555029" y="2462698"/>
                </a:cubicBezTo>
                <a:cubicBezTo>
                  <a:pt x="2555029" y="2482855"/>
                  <a:pt x="2551669" y="2503012"/>
                  <a:pt x="2544950" y="2519809"/>
                </a:cubicBezTo>
                <a:cubicBezTo>
                  <a:pt x="2538231" y="2536607"/>
                  <a:pt x="2524793" y="2553404"/>
                  <a:pt x="2511355" y="2566842"/>
                </a:cubicBezTo>
                <a:cubicBezTo>
                  <a:pt x="2497917" y="2580280"/>
                  <a:pt x="2481120" y="2593718"/>
                  <a:pt x="2460963" y="2600437"/>
                </a:cubicBezTo>
                <a:cubicBezTo>
                  <a:pt x="2440806" y="2607156"/>
                  <a:pt x="2420649" y="2613875"/>
                  <a:pt x="2400492" y="2613875"/>
                </a:cubicBezTo>
                <a:cubicBezTo>
                  <a:pt x="2383695" y="2613875"/>
                  <a:pt x="2366898" y="2610516"/>
                  <a:pt x="2350100" y="2603797"/>
                </a:cubicBezTo>
                <a:cubicBezTo>
                  <a:pt x="2333303" y="2597078"/>
                  <a:pt x="2316505" y="2590359"/>
                  <a:pt x="2303068" y="2576921"/>
                </a:cubicBezTo>
                <a:cubicBezTo>
                  <a:pt x="2286270" y="2563483"/>
                  <a:pt x="2269473" y="2546685"/>
                  <a:pt x="2262754" y="2526528"/>
                </a:cubicBezTo>
                <a:cubicBezTo>
                  <a:pt x="2256035" y="2506371"/>
                  <a:pt x="2249316" y="2486214"/>
                  <a:pt x="2249316" y="2462698"/>
                </a:cubicBezTo>
                <a:cubicBezTo>
                  <a:pt x="2249316" y="2442541"/>
                  <a:pt x="2252675" y="2422384"/>
                  <a:pt x="2259394" y="2405586"/>
                </a:cubicBezTo>
                <a:cubicBezTo>
                  <a:pt x="2266113" y="2388789"/>
                  <a:pt x="2279551" y="2371991"/>
                  <a:pt x="2292989" y="2358553"/>
                </a:cubicBezTo>
                <a:cubicBezTo>
                  <a:pt x="2306427" y="2345115"/>
                  <a:pt x="2323225" y="2335037"/>
                  <a:pt x="2343381" y="2324958"/>
                </a:cubicBezTo>
                <a:cubicBezTo>
                  <a:pt x="2363538" y="2314880"/>
                  <a:pt x="2380336" y="2311520"/>
                  <a:pt x="2400492" y="2311520"/>
                </a:cubicBezTo>
                <a:close/>
                <a:moveTo>
                  <a:pt x="2077983" y="2311520"/>
                </a:moveTo>
                <a:cubicBezTo>
                  <a:pt x="2101499" y="2311520"/>
                  <a:pt x="2121656" y="2314880"/>
                  <a:pt x="2141813" y="2324958"/>
                </a:cubicBezTo>
                <a:cubicBezTo>
                  <a:pt x="2161970" y="2335037"/>
                  <a:pt x="2178767" y="2348475"/>
                  <a:pt x="2195565" y="2368632"/>
                </a:cubicBezTo>
                <a:lnTo>
                  <a:pt x="2155251" y="2398867"/>
                </a:lnTo>
                <a:cubicBezTo>
                  <a:pt x="2145173" y="2385429"/>
                  <a:pt x="2135094" y="2375351"/>
                  <a:pt x="2121656" y="2371991"/>
                </a:cubicBezTo>
                <a:cubicBezTo>
                  <a:pt x="2108218" y="2368632"/>
                  <a:pt x="2098140" y="2361913"/>
                  <a:pt x="2081343" y="2361913"/>
                </a:cubicBezTo>
                <a:cubicBezTo>
                  <a:pt x="2054467" y="2361913"/>
                  <a:pt x="2030950" y="2371991"/>
                  <a:pt x="2014153" y="2388789"/>
                </a:cubicBezTo>
                <a:cubicBezTo>
                  <a:pt x="1997356" y="2405586"/>
                  <a:pt x="1987277" y="2429103"/>
                  <a:pt x="1987277" y="2459338"/>
                </a:cubicBezTo>
                <a:cubicBezTo>
                  <a:pt x="1987277" y="2489574"/>
                  <a:pt x="1997356" y="2513090"/>
                  <a:pt x="2014153" y="2529888"/>
                </a:cubicBezTo>
                <a:cubicBezTo>
                  <a:pt x="2030950" y="2546685"/>
                  <a:pt x="2054467" y="2556764"/>
                  <a:pt x="2081343" y="2556764"/>
                </a:cubicBezTo>
                <a:cubicBezTo>
                  <a:pt x="2101499" y="2556764"/>
                  <a:pt x="2118297" y="2553404"/>
                  <a:pt x="2131735" y="2543326"/>
                </a:cubicBezTo>
                <a:cubicBezTo>
                  <a:pt x="2145173" y="2533247"/>
                  <a:pt x="2151891" y="2519809"/>
                  <a:pt x="2151891" y="2506371"/>
                </a:cubicBezTo>
                <a:lnTo>
                  <a:pt x="2081343" y="2506371"/>
                </a:lnTo>
                <a:lnTo>
                  <a:pt x="2081343" y="2452619"/>
                </a:lnTo>
                <a:lnTo>
                  <a:pt x="2209003" y="2452619"/>
                </a:lnTo>
                <a:cubicBezTo>
                  <a:pt x="2209003" y="2455979"/>
                  <a:pt x="2209003" y="2455979"/>
                  <a:pt x="2209003" y="2459338"/>
                </a:cubicBezTo>
                <a:cubicBezTo>
                  <a:pt x="2209003" y="2462698"/>
                  <a:pt x="2209003" y="2462698"/>
                  <a:pt x="2209003" y="2469417"/>
                </a:cubicBezTo>
                <a:cubicBezTo>
                  <a:pt x="2209003" y="2513090"/>
                  <a:pt x="2195565" y="2546685"/>
                  <a:pt x="2172048" y="2573561"/>
                </a:cubicBezTo>
                <a:cubicBezTo>
                  <a:pt x="2148532" y="2600437"/>
                  <a:pt x="2118297" y="2613875"/>
                  <a:pt x="2077983" y="2613875"/>
                </a:cubicBezTo>
                <a:cubicBezTo>
                  <a:pt x="2034310" y="2613875"/>
                  <a:pt x="1997356" y="2600437"/>
                  <a:pt x="1967120" y="2570202"/>
                </a:cubicBezTo>
                <a:cubicBezTo>
                  <a:pt x="1936885" y="2539966"/>
                  <a:pt x="1923447" y="2506371"/>
                  <a:pt x="1923447" y="2462698"/>
                </a:cubicBezTo>
                <a:cubicBezTo>
                  <a:pt x="1923447" y="2419024"/>
                  <a:pt x="1936885" y="2382070"/>
                  <a:pt x="1967120" y="2355194"/>
                </a:cubicBezTo>
                <a:cubicBezTo>
                  <a:pt x="1997356" y="2328318"/>
                  <a:pt x="2034310" y="2311520"/>
                  <a:pt x="2077983" y="2311520"/>
                </a:cubicBezTo>
                <a:close/>
                <a:moveTo>
                  <a:pt x="1731957" y="2311520"/>
                </a:moveTo>
                <a:cubicBezTo>
                  <a:pt x="1752113" y="2311520"/>
                  <a:pt x="1772270" y="2314880"/>
                  <a:pt x="1789068" y="2321599"/>
                </a:cubicBezTo>
                <a:cubicBezTo>
                  <a:pt x="1805865" y="2328318"/>
                  <a:pt x="1826022" y="2341756"/>
                  <a:pt x="1839460" y="2355194"/>
                </a:cubicBezTo>
                <a:cubicBezTo>
                  <a:pt x="1852898" y="2368632"/>
                  <a:pt x="1866336" y="2385429"/>
                  <a:pt x="1873055" y="2402227"/>
                </a:cubicBezTo>
                <a:cubicBezTo>
                  <a:pt x="1879774" y="2419024"/>
                  <a:pt x="1883133" y="2442541"/>
                  <a:pt x="1883133" y="2462698"/>
                </a:cubicBezTo>
                <a:cubicBezTo>
                  <a:pt x="1883133" y="2482855"/>
                  <a:pt x="1879774" y="2503012"/>
                  <a:pt x="1873055" y="2519809"/>
                </a:cubicBezTo>
                <a:cubicBezTo>
                  <a:pt x="1866336" y="2536607"/>
                  <a:pt x="1852898" y="2553404"/>
                  <a:pt x="1839460" y="2566842"/>
                </a:cubicBezTo>
                <a:cubicBezTo>
                  <a:pt x="1826022" y="2580280"/>
                  <a:pt x="1809224" y="2593718"/>
                  <a:pt x="1789068" y="2600437"/>
                </a:cubicBezTo>
                <a:cubicBezTo>
                  <a:pt x="1768911" y="2607156"/>
                  <a:pt x="1748754" y="2613875"/>
                  <a:pt x="1731957" y="2613875"/>
                </a:cubicBezTo>
                <a:cubicBezTo>
                  <a:pt x="1715159" y="2613875"/>
                  <a:pt x="1698362" y="2610516"/>
                  <a:pt x="1681564" y="2603797"/>
                </a:cubicBezTo>
                <a:cubicBezTo>
                  <a:pt x="1664767" y="2597078"/>
                  <a:pt x="1647970" y="2590359"/>
                  <a:pt x="1634532" y="2576921"/>
                </a:cubicBezTo>
                <a:cubicBezTo>
                  <a:pt x="1617734" y="2563483"/>
                  <a:pt x="1600937" y="2546685"/>
                  <a:pt x="1594218" y="2526528"/>
                </a:cubicBezTo>
                <a:cubicBezTo>
                  <a:pt x="1587499" y="2506371"/>
                  <a:pt x="1580780" y="2486214"/>
                  <a:pt x="1580780" y="2462698"/>
                </a:cubicBezTo>
                <a:cubicBezTo>
                  <a:pt x="1580780" y="2442541"/>
                  <a:pt x="1584140" y="2422384"/>
                  <a:pt x="1590858" y="2405586"/>
                </a:cubicBezTo>
                <a:cubicBezTo>
                  <a:pt x="1597577" y="2388789"/>
                  <a:pt x="1611015" y="2371991"/>
                  <a:pt x="1624453" y="2358553"/>
                </a:cubicBezTo>
                <a:cubicBezTo>
                  <a:pt x="1637891" y="2345115"/>
                  <a:pt x="1654689" y="2335037"/>
                  <a:pt x="1674845" y="2324958"/>
                </a:cubicBezTo>
                <a:cubicBezTo>
                  <a:pt x="1695002" y="2314880"/>
                  <a:pt x="1711800" y="2311520"/>
                  <a:pt x="1731957" y="2311520"/>
                </a:cubicBezTo>
                <a:close/>
                <a:moveTo>
                  <a:pt x="519185" y="2311520"/>
                </a:moveTo>
                <a:cubicBezTo>
                  <a:pt x="539342" y="2311520"/>
                  <a:pt x="559499" y="2314880"/>
                  <a:pt x="576296" y="2321599"/>
                </a:cubicBezTo>
                <a:cubicBezTo>
                  <a:pt x="593094" y="2328318"/>
                  <a:pt x="613250" y="2341756"/>
                  <a:pt x="626688" y="2355194"/>
                </a:cubicBezTo>
                <a:cubicBezTo>
                  <a:pt x="640126" y="2368632"/>
                  <a:pt x="653564" y="2385429"/>
                  <a:pt x="660283" y="2402227"/>
                </a:cubicBezTo>
                <a:cubicBezTo>
                  <a:pt x="667002" y="2419024"/>
                  <a:pt x="673721" y="2442541"/>
                  <a:pt x="673721" y="2462698"/>
                </a:cubicBezTo>
                <a:cubicBezTo>
                  <a:pt x="673721" y="2482855"/>
                  <a:pt x="670362" y="2503012"/>
                  <a:pt x="663643" y="2519809"/>
                </a:cubicBezTo>
                <a:cubicBezTo>
                  <a:pt x="656924" y="2536607"/>
                  <a:pt x="643486" y="2553404"/>
                  <a:pt x="630048" y="2566842"/>
                </a:cubicBezTo>
                <a:cubicBezTo>
                  <a:pt x="616610" y="2580280"/>
                  <a:pt x="599812" y="2593718"/>
                  <a:pt x="579656" y="2600437"/>
                </a:cubicBezTo>
                <a:cubicBezTo>
                  <a:pt x="559499" y="2607156"/>
                  <a:pt x="539342" y="2613875"/>
                  <a:pt x="519185" y="2613875"/>
                </a:cubicBezTo>
                <a:cubicBezTo>
                  <a:pt x="502388" y="2613875"/>
                  <a:pt x="485590" y="2610516"/>
                  <a:pt x="468793" y="2603797"/>
                </a:cubicBezTo>
                <a:cubicBezTo>
                  <a:pt x="451995" y="2597078"/>
                  <a:pt x="435198" y="2590359"/>
                  <a:pt x="421760" y="2580280"/>
                </a:cubicBezTo>
                <a:cubicBezTo>
                  <a:pt x="401603" y="2563483"/>
                  <a:pt x="388165" y="2546685"/>
                  <a:pt x="378087" y="2526528"/>
                </a:cubicBezTo>
                <a:cubicBezTo>
                  <a:pt x="368008" y="2506371"/>
                  <a:pt x="364649" y="2486214"/>
                  <a:pt x="364649" y="2462698"/>
                </a:cubicBezTo>
                <a:cubicBezTo>
                  <a:pt x="364649" y="2442541"/>
                  <a:pt x="368008" y="2422384"/>
                  <a:pt x="374727" y="2405586"/>
                </a:cubicBezTo>
                <a:cubicBezTo>
                  <a:pt x="381446" y="2388789"/>
                  <a:pt x="394884" y="2371991"/>
                  <a:pt x="408322" y="2358553"/>
                </a:cubicBezTo>
                <a:cubicBezTo>
                  <a:pt x="421760" y="2345115"/>
                  <a:pt x="438558" y="2335037"/>
                  <a:pt x="458714" y="2324958"/>
                </a:cubicBezTo>
                <a:cubicBezTo>
                  <a:pt x="478871" y="2314880"/>
                  <a:pt x="499028" y="2311520"/>
                  <a:pt x="519185" y="2311520"/>
                </a:cubicBezTo>
                <a:close/>
                <a:moveTo>
                  <a:pt x="2337191" y="1602645"/>
                </a:moveTo>
                <a:lnTo>
                  <a:pt x="2337191" y="1736199"/>
                </a:lnTo>
                <a:lnTo>
                  <a:pt x="2470745" y="1736199"/>
                </a:lnTo>
                <a:lnTo>
                  <a:pt x="2470745" y="1602645"/>
                </a:lnTo>
                <a:close/>
                <a:moveTo>
                  <a:pt x="2070084" y="1602645"/>
                </a:moveTo>
                <a:lnTo>
                  <a:pt x="2070084" y="1736199"/>
                </a:lnTo>
                <a:lnTo>
                  <a:pt x="2203637" y="1736199"/>
                </a:lnTo>
                <a:lnTo>
                  <a:pt x="2203637" y="1602645"/>
                </a:lnTo>
                <a:close/>
                <a:moveTo>
                  <a:pt x="1402314" y="1602645"/>
                </a:moveTo>
                <a:lnTo>
                  <a:pt x="1402314" y="1736199"/>
                </a:lnTo>
                <a:lnTo>
                  <a:pt x="1535868" y="1736199"/>
                </a:lnTo>
                <a:lnTo>
                  <a:pt x="1535868" y="1602645"/>
                </a:lnTo>
                <a:close/>
                <a:moveTo>
                  <a:pt x="1135207" y="1602645"/>
                </a:moveTo>
                <a:lnTo>
                  <a:pt x="1135207" y="1736199"/>
                </a:lnTo>
                <a:lnTo>
                  <a:pt x="1268760" y="1736199"/>
                </a:lnTo>
                <a:lnTo>
                  <a:pt x="1268760" y="1602645"/>
                </a:lnTo>
                <a:close/>
                <a:moveTo>
                  <a:pt x="467438" y="1602645"/>
                </a:moveTo>
                <a:lnTo>
                  <a:pt x="467438" y="1736198"/>
                </a:lnTo>
                <a:lnTo>
                  <a:pt x="600992" y="1736198"/>
                </a:lnTo>
                <a:lnTo>
                  <a:pt x="600992" y="1602645"/>
                </a:lnTo>
                <a:close/>
                <a:moveTo>
                  <a:pt x="200331" y="1602645"/>
                </a:moveTo>
                <a:lnTo>
                  <a:pt x="200331" y="1736198"/>
                </a:lnTo>
                <a:lnTo>
                  <a:pt x="333884" y="1736198"/>
                </a:lnTo>
                <a:lnTo>
                  <a:pt x="333884" y="1602645"/>
                </a:lnTo>
                <a:close/>
                <a:moveTo>
                  <a:pt x="2337191" y="1335538"/>
                </a:moveTo>
                <a:lnTo>
                  <a:pt x="2337191" y="1469091"/>
                </a:lnTo>
                <a:lnTo>
                  <a:pt x="2470745" y="1469091"/>
                </a:lnTo>
                <a:lnTo>
                  <a:pt x="2470745" y="1335538"/>
                </a:lnTo>
                <a:close/>
                <a:moveTo>
                  <a:pt x="2070084" y="1335538"/>
                </a:moveTo>
                <a:lnTo>
                  <a:pt x="2070084" y="1469091"/>
                </a:lnTo>
                <a:lnTo>
                  <a:pt x="2203637" y="1469091"/>
                </a:lnTo>
                <a:lnTo>
                  <a:pt x="2203637" y="1335538"/>
                </a:lnTo>
                <a:close/>
                <a:moveTo>
                  <a:pt x="1402314" y="1335538"/>
                </a:moveTo>
                <a:lnTo>
                  <a:pt x="1402314" y="1469091"/>
                </a:lnTo>
                <a:lnTo>
                  <a:pt x="1535868" y="1469091"/>
                </a:lnTo>
                <a:lnTo>
                  <a:pt x="1535868" y="1335538"/>
                </a:lnTo>
                <a:close/>
                <a:moveTo>
                  <a:pt x="1135207" y="1335538"/>
                </a:moveTo>
                <a:lnTo>
                  <a:pt x="1135207" y="1469091"/>
                </a:lnTo>
                <a:lnTo>
                  <a:pt x="1268760" y="1469091"/>
                </a:lnTo>
                <a:lnTo>
                  <a:pt x="1268760" y="1335538"/>
                </a:lnTo>
                <a:close/>
                <a:moveTo>
                  <a:pt x="467438" y="1335537"/>
                </a:moveTo>
                <a:lnTo>
                  <a:pt x="467438" y="1469091"/>
                </a:lnTo>
                <a:lnTo>
                  <a:pt x="600992" y="1469091"/>
                </a:lnTo>
                <a:lnTo>
                  <a:pt x="600992" y="1335537"/>
                </a:lnTo>
                <a:close/>
                <a:moveTo>
                  <a:pt x="200331" y="1335537"/>
                </a:moveTo>
                <a:lnTo>
                  <a:pt x="200331" y="1469091"/>
                </a:lnTo>
                <a:lnTo>
                  <a:pt x="333884" y="1469091"/>
                </a:lnTo>
                <a:lnTo>
                  <a:pt x="333884" y="1335537"/>
                </a:lnTo>
                <a:close/>
                <a:moveTo>
                  <a:pt x="934876" y="1135207"/>
                </a:moveTo>
                <a:lnTo>
                  <a:pt x="1736199" y="1135207"/>
                </a:lnTo>
                <a:lnTo>
                  <a:pt x="1736199" y="2070083"/>
                </a:lnTo>
                <a:lnTo>
                  <a:pt x="1402314" y="2070083"/>
                </a:lnTo>
                <a:lnTo>
                  <a:pt x="1402314" y="1869753"/>
                </a:lnTo>
                <a:lnTo>
                  <a:pt x="1268760" y="1869753"/>
                </a:lnTo>
                <a:lnTo>
                  <a:pt x="1268760" y="2070083"/>
                </a:lnTo>
                <a:lnTo>
                  <a:pt x="934876" y="2070083"/>
                </a:lnTo>
                <a:close/>
                <a:moveTo>
                  <a:pt x="2337191" y="1068430"/>
                </a:moveTo>
                <a:lnTo>
                  <a:pt x="2337191" y="1201984"/>
                </a:lnTo>
                <a:lnTo>
                  <a:pt x="2470745" y="1201984"/>
                </a:lnTo>
                <a:lnTo>
                  <a:pt x="2470745" y="1068430"/>
                </a:lnTo>
                <a:close/>
                <a:moveTo>
                  <a:pt x="2070084" y="1068430"/>
                </a:moveTo>
                <a:lnTo>
                  <a:pt x="2070084" y="1201984"/>
                </a:lnTo>
                <a:lnTo>
                  <a:pt x="2203637" y="1201984"/>
                </a:lnTo>
                <a:lnTo>
                  <a:pt x="2203637" y="1068430"/>
                </a:lnTo>
                <a:close/>
                <a:moveTo>
                  <a:pt x="467438" y="1068430"/>
                </a:moveTo>
                <a:lnTo>
                  <a:pt x="467438" y="1201983"/>
                </a:lnTo>
                <a:lnTo>
                  <a:pt x="600992" y="1201983"/>
                </a:lnTo>
                <a:lnTo>
                  <a:pt x="600992" y="1068430"/>
                </a:lnTo>
                <a:close/>
                <a:moveTo>
                  <a:pt x="200331" y="1068430"/>
                </a:moveTo>
                <a:lnTo>
                  <a:pt x="200331" y="1201983"/>
                </a:lnTo>
                <a:lnTo>
                  <a:pt x="333884" y="1201983"/>
                </a:lnTo>
                <a:lnTo>
                  <a:pt x="333884" y="1068430"/>
                </a:lnTo>
                <a:close/>
                <a:moveTo>
                  <a:pt x="0" y="868099"/>
                </a:moveTo>
                <a:lnTo>
                  <a:pt x="801323" y="868099"/>
                </a:lnTo>
                <a:lnTo>
                  <a:pt x="801323" y="2070083"/>
                </a:lnTo>
                <a:lnTo>
                  <a:pt x="467438" y="2070083"/>
                </a:lnTo>
                <a:lnTo>
                  <a:pt x="467438" y="1869752"/>
                </a:lnTo>
                <a:lnTo>
                  <a:pt x="333884" y="1869752"/>
                </a:lnTo>
                <a:lnTo>
                  <a:pt x="333884" y="2070083"/>
                </a:lnTo>
                <a:lnTo>
                  <a:pt x="0" y="2070083"/>
                </a:lnTo>
                <a:close/>
                <a:moveTo>
                  <a:pt x="2337191" y="801323"/>
                </a:moveTo>
                <a:lnTo>
                  <a:pt x="2337191" y="934876"/>
                </a:lnTo>
                <a:lnTo>
                  <a:pt x="2470745" y="934876"/>
                </a:lnTo>
                <a:lnTo>
                  <a:pt x="2470745" y="801323"/>
                </a:lnTo>
                <a:close/>
                <a:moveTo>
                  <a:pt x="2070084" y="801323"/>
                </a:moveTo>
                <a:lnTo>
                  <a:pt x="2070084" y="934876"/>
                </a:lnTo>
                <a:lnTo>
                  <a:pt x="2203637" y="934876"/>
                </a:lnTo>
                <a:lnTo>
                  <a:pt x="2203637" y="801323"/>
                </a:lnTo>
                <a:close/>
                <a:moveTo>
                  <a:pt x="2337191" y="534215"/>
                </a:moveTo>
                <a:lnTo>
                  <a:pt x="2337191" y="667769"/>
                </a:lnTo>
                <a:lnTo>
                  <a:pt x="2470745" y="667769"/>
                </a:lnTo>
                <a:lnTo>
                  <a:pt x="2470745" y="534215"/>
                </a:lnTo>
                <a:close/>
                <a:moveTo>
                  <a:pt x="2070084" y="534215"/>
                </a:moveTo>
                <a:lnTo>
                  <a:pt x="2070084" y="667769"/>
                </a:lnTo>
                <a:lnTo>
                  <a:pt x="2203637" y="667769"/>
                </a:lnTo>
                <a:lnTo>
                  <a:pt x="2203637" y="534215"/>
                </a:lnTo>
                <a:close/>
                <a:moveTo>
                  <a:pt x="934876" y="467438"/>
                </a:moveTo>
                <a:lnTo>
                  <a:pt x="934876" y="600992"/>
                </a:lnTo>
                <a:lnTo>
                  <a:pt x="1068430" y="600992"/>
                </a:lnTo>
                <a:lnTo>
                  <a:pt x="1068430" y="467438"/>
                </a:lnTo>
                <a:close/>
                <a:moveTo>
                  <a:pt x="667769" y="467438"/>
                </a:moveTo>
                <a:lnTo>
                  <a:pt x="667769" y="600992"/>
                </a:lnTo>
                <a:lnTo>
                  <a:pt x="801322" y="600992"/>
                </a:lnTo>
                <a:lnTo>
                  <a:pt x="801322" y="467438"/>
                </a:lnTo>
                <a:close/>
                <a:moveTo>
                  <a:pt x="2337191" y="300496"/>
                </a:moveTo>
                <a:lnTo>
                  <a:pt x="2337191" y="434050"/>
                </a:lnTo>
                <a:lnTo>
                  <a:pt x="2470745" y="434050"/>
                </a:lnTo>
                <a:lnTo>
                  <a:pt x="2470745" y="300496"/>
                </a:lnTo>
                <a:close/>
                <a:moveTo>
                  <a:pt x="2070084" y="300496"/>
                </a:moveTo>
                <a:lnTo>
                  <a:pt x="2070084" y="434050"/>
                </a:lnTo>
                <a:lnTo>
                  <a:pt x="2203637" y="434050"/>
                </a:lnTo>
                <a:lnTo>
                  <a:pt x="2203637" y="300496"/>
                </a:lnTo>
                <a:close/>
                <a:moveTo>
                  <a:pt x="934876" y="200331"/>
                </a:moveTo>
                <a:lnTo>
                  <a:pt x="934876" y="333884"/>
                </a:lnTo>
                <a:lnTo>
                  <a:pt x="1068430" y="333884"/>
                </a:lnTo>
                <a:lnTo>
                  <a:pt x="1068430" y="200331"/>
                </a:lnTo>
                <a:close/>
                <a:moveTo>
                  <a:pt x="667769" y="200331"/>
                </a:moveTo>
                <a:lnTo>
                  <a:pt x="667769" y="333884"/>
                </a:lnTo>
                <a:lnTo>
                  <a:pt x="801322" y="333884"/>
                </a:lnTo>
                <a:lnTo>
                  <a:pt x="801322" y="200331"/>
                </a:lnTo>
                <a:close/>
                <a:moveTo>
                  <a:pt x="1869753" y="66777"/>
                </a:moveTo>
                <a:lnTo>
                  <a:pt x="2671076" y="166942"/>
                </a:lnTo>
                <a:lnTo>
                  <a:pt x="2671076" y="2070083"/>
                </a:lnTo>
                <a:lnTo>
                  <a:pt x="2337191" y="2070083"/>
                </a:lnTo>
                <a:lnTo>
                  <a:pt x="2337191" y="1869753"/>
                </a:lnTo>
                <a:lnTo>
                  <a:pt x="2203637" y="1869753"/>
                </a:lnTo>
                <a:lnTo>
                  <a:pt x="2203637" y="2070083"/>
                </a:lnTo>
                <a:lnTo>
                  <a:pt x="1869753" y="2070083"/>
                </a:lnTo>
                <a:close/>
                <a:moveTo>
                  <a:pt x="467438" y="0"/>
                </a:moveTo>
                <a:lnTo>
                  <a:pt x="1268761" y="0"/>
                </a:lnTo>
                <a:lnTo>
                  <a:pt x="1268761" y="1001653"/>
                </a:lnTo>
                <a:lnTo>
                  <a:pt x="934876" y="1001653"/>
                </a:lnTo>
                <a:lnTo>
                  <a:pt x="934876" y="734546"/>
                </a:lnTo>
                <a:lnTo>
                  <a:pt x="467438" y="734546"/>
                </a:lnTo>
                <a:close/>
              </a:path>
            </a:pathLst>
          </a:custGeom>
          <a:solidFill>
            <a:schemeClr val="bg1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A8CFD7-8AD9-4EF7-9DF9-A4C7CB465039}"/>
              </a:ext>
            </a:extLst>
          </p:cNvPr>
          <p:cNvCxnSpPr>
            <a:cxnSpLocks/>
          </p:cNvCxnSpPr>
          <p:nvPr/>
        </p:nvCxnSpPr>
        <p:spPr>
          <a:xfrm>
            <a:off x="5273581" y="4185615"/>
            <a:ext cx="9659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A3FC383-DC61-46BA-B285-68E15E49593B}"/>
              </a:ext>
            </a:extLst>
          </p:cNvPr>
          <p:cNvGrpSpPr/>
          <p:nvPr/>
        </p:nvGrpSpPr>
        <p:grpSpPr>
          <a:xfrm>
            <a:off x="5043487" y="4478113"/>
            <a:ext cx="2105026" cy="511176"/>
            <a:chOff x="5043486" y="3660775"/>
            <a:chExt cx="2105026" cy="511176"/>
          </a:xfrm>
          <a:effectLst/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F8EAA2F-974C-4EDA-85EC-BD9CAAE5CACB}"/>
                </a:ext>
              </a:extLst>
            </p:cNvPr>
            <p:cNvSpPr/>
            <p:nvPr/>
          </p:nvSpPr>
          <p:spPr>
            <a:xfrm>
              <a:off x="5043486" y="3660775"/>
              <a:ext cx="2105026" cy="5111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JOIN NOW">
              <a:extLst>
                <a:ext uri="{FF2B5EF4-FFF2-40B4-BE49-F238E27FC236}">
                  <a16:creationId xmlns:a16="http://schemas.microsoft.com/office/drawing/2014/main" id="{40EE6602-62DC-46AA-8950-15CCE78D22AC}"/>
                </a:ext>
              </a:extLst>
            </p:cNvPr>
            <p:cNvSpPr txBox="1"/>
            <p:nvPr/>
          </p:nvSpPr>
          <p:spPr>
            <a:xfrm>
              <a:off x="5428192" y="3738896"/>
              <a:ext cx="1335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gradFill>
                    <a:gsLst>
                      <a:gs pos="100000">
                        <a:srgbClr val="92D050"/>
                      </a:gs>
                      <a:gs pos="56638">
                        <a:srgbClr val="6FC07E"/>
                      </a:gs>
                      <a:gs pos="1000">
                        <a:srgbClr val="41ABB9"/>
                      </a:gs>
                    </a:gsLst>
                    <a:lin ang="2700000" scaled="0"/>
                  </a:gradFill>
                  <a:latin typeface="Montserrat" panose="00000500000000000000" pitchFamily="50" charset="0"/>
                </a:rPr>
                <a:t>JOIN NOW</a:t>
              </a:r>
            </a:p>
          </p:txBody>
        </p:sp>
      </p:grpSp>
      <p:grpSp>
        <p:nvGrpSpPr>
          <p:cNvPr id="25" name="Graphic 28">
            <a:extLst>
              <a:ext uri="{FF2B5EF4-FFF2-40B4-BE49-F238E27FC236}">
                <a16:creationId xmlns:a16="http://schemas.microsoft.com/office/drawing/2014/main" id="{8E84A3B5-57EA-4F6A-A308-AD9D4699585E}"/>
              </a:ext>
            </a:extLst>
          </p:cNvPr>
          <p:cNvGrpSpPr/>
          <p:nvPr/>
        </p:nvGrpSpPr>
        <p:grpSpPr>
          <a:xfrm>
            <a:off x="6421624" y="5825806"/>
            <a:ext cx="294267" cy="294267"/>
            <a:chOff x="651541" y="12124338"/>
            <a:chExt cx="497244" cy="497244"/>
          </a:xfrm>
          <a:noFill/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2EB5C42-9B25-45F3-95A9-D4E9AA9B2941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272B00A-4F26-456A-BA5E-8C5287E6F230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8" name="Graphic 27">
            <a:extLst>
              <a:ext uri="{FF2B5EF4-FFF2-40B4-BE49-F238E27FC236}">
                <a16:creationId xmlns:a16="http://schemas.microsoft.com/office/drawing/2014/main" id="{A53793D3-D451-41C7-A50E-A209BD41EFE8}"/>
              </a:ext>
            </a:extLst>
          </p:cNvPr>
          <p:cNvGrpSpPr/>
          <p:nvPr/>
        </p:nvGrpSpPr>
        <p:grpSpPr>
          <a:xfrm>
            <a:off x="5462272" y="5825806"/>
            <a:ext cx="294267" cy="294267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7ADD130-6D59-4673-805E-D84031C44304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8DF2A5F-577F-4BEC-AEB8-A9FCAC19AA3D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1C3B451-838D-47EE-A658-7F7C32AFE71F}"/>
              </a:ext>
            </a:extLst>
          </p:cNvPr>
          <p:cNvGrpSpPr/>
          <p:nvPr/>
        </p:nvGrpSpPr>
        <p:grpSpPr>
          <a:xfrm>
            <a:off x="5941948" y="5825806"/>
            <a:ext cx="294267" cy="294267"/>
            <a:chOff x="5237778" y="9157148"/>
            <a:chExt cx="497244" cy="497244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3D6E9CC-661E-48F2-946C-B0E576D16E3D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Graphic 35">
              <a:extLst>
                <a:ext uri="{FF2B5EF4-FFF2-40B4-BE49-F238E27FC236}">
                  <a16:creationId xmlns:a16="http://schemas.microsoft.com/office/drawing/2014/main" id="{D8BF8EA3-ED63-4620-9CD9-1A2A9EAB6F2A}"/>
                </a:ext>
              </a:extLst>
            </p:cNvPr>
            <p:cNvSpPr/>
            <p:nvPr/>
          </p:nvSpPr>
          <p:spPr>
            <a:xfrm>
              <a:off x="5347494" y="9263689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E9287A4-AFAB-4FC1-A1FA-57BF80D9938A}"/>
              </a:ext>
            </a:extLst>
          </p:cNvPr>
          <p:cNvGrpSpPr/>
          <p:nvPr/>
        </p:nvGrpSpPr>
        <p:grpSpPr>
          <a:xfrm rot="9131548">
            <a:off x="1070992" y="-1499707"/>
            <a:ext cx="10228706" cy="10233126"/>
            <a:chOff x="-915846" y="-840581"/>
            <a:chExt cx="9125712" cy="9129655"/>
          </a:xfrm>
        </p:grpSpPr>
        <p:sp>
          <p:nvSpPr>
            <p:cNvPr id="35" name="Graphic 3">
              <a:extLst>
                <a:ext uri="{FF2B5EF4-FFF2-40B4-BE49-F238E27FC236}">
                  <a16:creationId xmlns:a16="http://schemas.microsoft.com/office/drawing/2014/main" id="{4005749D-2D29-4509-AB4A-5850088F83AC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Graphic 3">
              <a:extLst>
                <a:ext uri="{FF2B5EF4-FFF2-40B4-BE49-F238E27FC236}">
                  <a16:creationId xmlns:a16="http://schemas.microsoft.com/office/drawing/2014/main" id="{7B5D53E0-5C03-458F-8DA1-7BE4CD80DA18}"/>
                </a:ext>
              </a:extLst>
            </p:cNvPr>
            <p:cNvSpPr/>
            <p:nvPr/>
          </p:nvSpPr>
          <p:spPr>
            <a:xfrm>
              <a:off x="-233230" y="-242832"/>
              <a:ext cx="7842689" cy="7846078"/>
            </a:xfrm>
            <a:prstGeom prst="arc">
              <a:avLst>
                <a:gd name="adj1" fmla="val 4786829"/>
                <a:gd name="adj2" fmla="val 9989772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1" name="Graphic 3">
            <a:extLst>
              <a:ext uri="{FF2B5EF4-FFF2-40B4-BE49-F238E27FC236}">
                <a16:creationId xmlns:a16="http://schemas.microsoft.com/office/drawing/2014/main" id="{5E4B84E2-A3A4-4EE7-B444-4DFA2832A175}"/>
              </a:ext>
            </a:extLst>
          </p:cNvPr>
          <p:cNvSpPr/>
          <p:nvPr/>
        </p:nvSpPr>
        <p:spPr>
          <a:xfrm rot="900000">
            <a:off x="-1805016" y="-2321267"/>
            <a:ext cx="2825496" cy="2829291"/>
          </a:xfrm>
          <a:prstGeom prst="ellipse">
            <a:avLst/>
          </a:prstGeom>
          <a:noFill/>
          <a:ln w="381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Graphic 3">
            <a:extLst>
              <a:ext uri="{FF2B5EF4-FFF2-40B4-BE49-F238E27FC236}">
                <a16:creationId xmlns:a16="http://schemas.microsoft.com/office/drawing/2014/main" id="{07986F7C-4167-42AC-84E7-AC5C223B6D6D}"/>
              </a:ext>
            </a:extLst>
          </p:cNvPr>
          <p:cNvSpPr/>
          <p:nvPr/>
        </p:nvSpPr>
        <p:spPr>
          <a:xfrm rot="900000" flipH="1">
            <a:off x="11813416" y="5597811"/>
            <a:ext cx="1222238" cy="1223879"/>
          </a:xfrm>
          <a:prstGeom prst="ellipse">
            <a:avLst/>
          </a:prstGeom>
          <a:noFill/>
          <a:ln w="127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Graphic 3">
            <a:extLst>
              <a:ext uri="{FF2B5EF4-FFF2-40B4-BE49-F238E27FC236}">
                <a16:creationId xmlns:a16="http://schemas.microsoft.com/office/drawing/2014/main" id="{D7976B96-164D-4E08-A139-B438E07E2761}"/>
              </a:ext>
            </a:extLst>
          </p:cNvPr>
          <p:cNvSpPr/>
          <p:nvPr/>
        </p:nvSpPr>
        <p:spPr>
          <a:xfrm rot="900000" flipH="1">
            <a:off x="11655034" y="-478513"/>
            <a:ext cx="882799" cy="883984"/>
          </a:xfrm>
          <a:prstGeom prst="ellipse">
            <a:avLst/>
          </a:pr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Graphic 3">
            <a:extLst>
              <a:ext uri="{FF2B5EF4-FFF2-40B4-BE49-F238E27FC236}">
                <a16:creationId xmlns:a16="http://schemas.microsoft.com/office/drawing/2014/main" id="{ED67EBB9-A7EF-440D-8CC3-76D62E4F9507}"/>
              </a:ext>
            </a:extLst>
          </p:cNvPr>
          <p:cNvSpPr/>
          <p:nvPr/>
        </p:nvSpPr>
        <p:spPr>
          <a:xfrm rot="900000" flipH="1">
            <a:off x="-773541" y="6167091"/>
            <a:ext cx="1999538" cy="2002223"/>
          </a:xfrm>
          <a:prstGeom prst="ellipse">
            <a:avLst/>
          </a:prstGeom>
          <a:gradFill>
            <a:gsLst>
              <a:gs pos="0">
                <a:srgbClr val="41ABB9">
                  <a:alpha val="50000"/>
                </a:srgbClr>
              </a:gs>
              <a:gs pos="100000">
                <a:srgbClr val="92D050">
                  <a:alpha val="50000"/>
                </a:srgbClr>
              </a:gs>
            </a:gsLst>
            <a:lin ang="5400000" scaled="1"/>
          </a:gradFill>
          <a:ln w="1270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993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0.05811 L 2.5E-6 -3.7037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1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2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58333E-6 3.33333E-6 L 0.05351 -0.0007 " pathEditMode="relative" rAng="0" ptsTypes="AA">
                                      <p:cBhvr>
                                        <p:cTn id="22" dur="1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-4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20000" decel="8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.0581 L 0 2.22222E-6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1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1" dur="1700" fill="hold"/>
                                        <p:tgtEl>
                                          <p:spTgt spid="4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3600000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600000">
                                      <p:cBhvr>
                                        <p:cTn id="66" dur="1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accel="40000" decel="6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7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80" dur="1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87" dur="1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accel="40000" decel="6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94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mph" presetSubtype="0" accel="10000" decel="12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99" dur="36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mph" presetSubtype="0" accel="40000" decel="5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7" dur="1500" fill="hold"/>
                                        <p:tgtEl>
                                          <p:spTgt spid="4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mph" presetSubtype="0" accel="40000" decel="52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15" dur="115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accel="40000" decel="52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23" dur="13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mph" presetSubtype="0" accel="40000" decel="5200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31" dur="1450" fill="hold"/>
                                        <p:tgtEl>
                                          <p:spTgt spid="4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" grpId="0" animBg="1"/>
      <p:bldP spid="4" grpId="1" animBg="1"/>
      <p:bldP spid="5" grpId="0" animBg="1"/>
      <p:bldP spid="18" grpId="0"/>
      <p:bldP spid="18" grpId="1"/>
      <p:bldP spid="18" grpId="2"/>
      <p:bldP spid="19" grpId="0" animBg="1"/>
      <p:bldP spid="19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102760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raphic 3">
            <a:extLst>
              <a:ext uri="{FF2B5EF4-FFF2-40B4-BE49-F238E27FC236}">
                <a16:creationId xmlns:a16="http://schemas.microsoft.com/office/drawing/2014/main" id="{5B510A5D-55EB-4FF2-BA43-2FFD82EB4940}"/>
              </a:ext>
            </a:extLst>
          </p:cNvPr>
          <p:cNvSpPr/>
          <p:nvPr/>
        </p:nvSpPr>
        <p:spPr>
          <a:xfrm>
            <a:off x="2217050" y="-4057650"/>
            <a:ext cx="9869230" cy="153677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Picture">
            <a:extLst>
              <a:ext uri="{FF2B5EF4-FFF2-40B4-BE49-F238E27FC236}">
                <a16:creationId xmlns:a16="http://schemas.microsoft.com/office/drawing/2014/main" id="{953542F8-CF5A-4F35-9476-250AF8431F34}"/>
              </a:ext>
            </a:extLst>
          </p:cNvPr>
          <p:cNvSpPr/>
          <p:nvPr/>
        </p:nvSpPr>
        <p:spPr>
          <a:xfrm>
            <a:off x="2225541" y="-190500"/>
            <a:ext cx="9258887" cy="7200900"/>
          </a:xfrm>
          <a:custGeom>
            <a:avLst/>
            <a:gdLst>
              <a:gd name="connsiteX0" fmla="*/ 0 w 11478796"/>
              <a:gd name="connsiteY0" fmla="*/ 0 h 6819898"/>
              <a:gd name="connsiteX1" fmla="*/ 10768989 w 11478796"/>
              <a:gd name="connsiteY1" fmla="*/ 0 h 6819898"/>
              <a:gd name="connsiteX2" fmla="*/ 10890884 w 11478796"/>
              <a:gd name="connsiteY2" fmla="*/ 309288 h 6819898"/>
              <a:gd name="connsiteX3" fmla="*/ 11478796 w 11478796"/>
              <a:gd name="connsiteY3" fmla="*/ 3642049 h 6819898"/>
              <a:gd name="connsiteX4" fmla="*/ 11043208 w 11478796"/>
              <a:gd name="connsiteY4" fmla="*/ 6524436 h 6819898"/>
              <a:gd name="connsiteX5" fmla="*/ 10943278 w 11478796"/>
              <a:gd name="connsiteY5" fmla="*/ 6819898 h 6819898"/>
              <a:gd name="connsiteX6" fmla="*/ 0 w 11478796"/>
              <a:gd name="connsiteY6" fmla="*/ 6819898 h 6819898"/>
              <a:gd name="connsiteX0" fmla="*/ 2709800 w 11478796"/>
              <a:gd name="connsiteY0" fmla="*/ 0 h 6819898"/>
              <a:gd name="connsiteX1" fmla="*/ 10768989 w 11478796"/>
              <a:gd name="connsiteY1" fmla="*/ 0 h 6819898"/>
              <a:gd name="connsiteX2" fmla="*/ 10890884 w 11478796"/>
              <a:gd name="connsiteY2" fmla="*/ 309288 h 6819898"/>
              <a:gd name="connsiteX3" fmla="*/ 11478796 w 11478796"/>
              <a:gd name="connsiteY3" fmla="*/ 3642049 h 6819898"/>
              <a:gd name="connsiteX4" fmla="*/ 11043208 w 11478796"/>
              <a:gd name="connsiteY4" fmla="*/ 6524436 h 6819898"/>
              <a:gd name="connsiteX5" fmla="*/ 10943278 w 11478796"/>
              <a:gd name="connsiteY5" fmla="*/ 6819898 h 6819898"/>
              <a:gd name="connsiteX6" fmla="*/ 0 w 11478796"/>
              <a:gd name="connsiteY6" fmla="*/ 6819898 h 6819898"/>
              <a:gd name="connsiteX7" fmla="*/ 2709800 w 11478796"/>
              <a:gd name="connsiteY7" fmla="*/ 0 h 6819898"/>
              <a:gd name="connsiteX0" fmla="*/ 0 w 8768996"/>
              <a:gd name="connsiteY0" fmla="*/ 0 h 6819898"/>
              <a:gd name="connsiteX1" fmla="*/ 8059189 w 8768996"/>
              <a:gd name="connsiteY1" fmla="*/ 0 h 6819898"/>
              <a:gd name="connsiteX2" fmla="*/ 8181084 w 8768996"/>
              <a:gd name="connsiteY2" fmla="*/ 309288 h 6819898"/>
              <a:gd name="connsiteX3" fmla="*/ 8768996 w 8768996"/>
              <a:gd name="connsiteY3" fmla="*/ 3642049 h 6819898"/>
              <a:gd name="connsiteX4" fmla="*/ 8333408 w 8768996"/>
              <a:gd name="connsiteY4" fmla="*/ 6524436 h 6819898"/>
              <a:gd name="connsiteX5" fmla="*/ 8233478 w 8768996"/>
              <a:gd name="connsiteY5" fmla="*/ 6819898 h 6819898"/>
              <a:gd name="connsiteX6" fmla="*/ 55873 w 8768996"/>
              <a:gd name="connsiteY6" fmla="*/ 6819898 h 6819898"/>
              <a:gd name="connsiteX7" fmla="*/ 0 w 8768996"/>
              <a:gd name="connsiteY7" fmla="*/ 0 h 6819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68996" h="6819898">
                <a:moveTo>
                  <a:pt x="0" y="0"/>
                </a:moveTo>
                <a:lnTo>
                  <a:pt x="8059189" y="0"/>
                </a:lnTo>
                <a:lnTo>
                  <a:pt x="8181084" y="309288"/>
                </a:lnTo>
                <a:cubicBezTo>
                  <a:pt x="8561425" y="1348496"/>
                  <a:pt x="8768996" y="2471022"/>
                  <a:pt x="8768996" y="3642049"/>
                </a:cubicBezTo>
                <a:cubicBezTo>
                  <a:pt x="8768996" y="4645787"/>
                  <a:pt x="8616495" y="5613891"/>
                  <a:pt x="8333408" y="6524436"/>
                </a:cubicBezTo>
                <a:lnTo>
                  <a:pt x="8233478" y="6819898"/>
                </a:lnTo>
                <a:lnTo>
                  <a:pt x="55873" y="6819898"/>
                </a:lnTo>
                <a:cubicBezTo>
                  <a:pt x="55873" y="4546599"/>
                  <a:pt x="0" y="2273299"/>
                  <a:pt x="0" y="0"/>
                </a:cubicBezTo>
                <a:close/>
              </a:path>
            </a:pathLst>
          </a:custGeom>
          <a:blipFill>
            <a:blip r:embed="rId2"/>
            <a:srcRect/>
            <a:stretch>
              <a:fillRect l="4660" r="-21320"/>
            </a:stretch>
          </a:blipFill>
          <a:ln w="30712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3" name="Graphic 3">
            <a:extLst>
              <a:ext uri="{FF2B5EF4-FFF2-40B4-BE49-F238E27FC236}">
                <a16:creationId xmlns:a16="http://schemas.microsoft.com/office/drawing/2014/main" id="{7813D517-3C99-43EF-B1E1-5C757D5C3D58}"/>
              </a:ext>
            </a:extLst>
          </p:cNvPr>
          <p:cNvSpPr/>
          <p:nvPr/>
        </p:nvSpPr>
        <p:spPr>
          <a:xfrm>
            <a:off x="-4041395" y="-1218497"/>
            <a:ext cx="9869230" cy="9866376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Graphic 3">
            <a:extLst>
              <a:ext uri="{FF2B5EF4-FFF2-40B4-BE49-F238E27FC236}">
                <a16:creationId xmlns:a16="http://schemas.microsoft.com/office/drawing/2014/main" id="{821E38F1-DECF-4F8C-9E5D-E1C75D5445C7}"/>
              </a:ext>
            </a:extLst>
          </p:cNvPr>
          <p:cNvSpPr/>
          <p:nvPr/>
        </p:nvSpPr>
        <p:spPr>
          <a:xfrm>
            <a:off x="-3669636" y="-850136"/>
            <a:ext cx="9125712" cy="912965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3C1080E-F9BC-40B6-9CBC-C09F4253115F}"/>
              </a:ext>
            </a:extLst>
          </p:cNvPr>
          <p:cNvGrpSpPr/>
          <p:nvPr/>
        </p:nvGrpSpPr>
        <p:grpSpPr>
          <a:xfrm rot="20876119">
            <a:off x="-3650586" y="-850135"/>
            <a:ext cx="9125712" cy="9129655"/>
            <a:chOff x="-915846" y="-840581"/>
            <a:chExt cx="9125712" cy="9129655"/>
          </a:xfrm>
        </p:grpSpPr>
        <p:sp>
          <p:nvSpPr>
            <p:cNvPr id="60" name="Graphic 3">
              <a:extLst>
                <a:ext uri="{FF2B5EF4-FFF2-40B4-BE49-F238E27FC236}">
                  <a16:creationId xmlns:a16="http://schemas.microsoft.com/office/drawing/2014/main" id="{E68562D8-8754-4D81-B40C-55344B4B852C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Graphic 3">
              <a:extLst>
                <a:ext uri="{FF2B5EF4-FFF2-40B4-BE49-F238E27FC236}">
                  <a16:creationId xmlns:a16="http://schemas.microsoft.com/office/drawing/2014/main" id="{0010C6CA-50A4-48EA-9FD8-BD843F05D778}"/>
                </a:ext>
              </a:extLst>
            </p:cNvPr>
            <p:cNvSpPr/>
            <p:nvPr/>
          </p:nvSpPr>
          <p:spPr>
            <a:xfrm>
              <a:off x="-332134" y="-274829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2F3221D-5DC2-49A2-A4C5-F14618010580}"/>
              </a:ext>
            </a:extLst>
          </p:cNvPr>
          <p:cNvGrpSpPr/>
          <p:nvPr/>
        </p:nvGrpSpPr>
        <p:grpSpPr>
          <a:xfrm rot="17912271">
            <a:off x="-3669636" y="-850136"/>
            <a:ext cx="9125712" cy="9129655"/>
            <a:chOff x="-915846" y="-840581"/>
            <a:chExt cx="9125712" cy="9129655"/>
          </a:xfrm>
        </p:grpSpPr>
        <p:sp>
          <p:nvSpPr>
            <p:cNvPr id="45" name="Graphic 3">
              <a:extLst>
                <a:ext uri="{FF2B5EF4-FFF2-40B4-BE49-F238E27FC236}">
                  <a16:creationId xmlns:a16="http://schemas.microsoft.com/office/drawing/2014/main" id="{7DC0C901-81E5-480C-8E49-CE1104E089C2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Graphic 3">
              <a:extLst>
                <a:ext uri="{FF2B5EF4-FFF2-40B4-BE49-F238E27FC236}">
                  <a16:creationId xmlns:a16="http://schemas.microsoft.com/office/drawing/2014/main" id="{13558030-7B1A-49EC-AB9A-F69E346860F7}"/>
                </a:ext>
              </a:extLst>
            </p:cNvPr>
            <p:cNvSpPr/>
            <p:nvPr/>
          </p:nvSpPr>
          <p:spPr>
            <a:xfrm>
              <a:off x="-704770" y="-647626"/>
              <a:ext cx="8755232" cy="8759014"/>
            </a:xfrm>
            <a:prstGeom prst="arc">
              <a:avLst>
                <a:gd name="adj1" fmla="val 123776"/>
                <a:gd name="adj2" fmla="val 4081076"/>
              </a:avLst>
            </a:prstGeom>
            <a:noFill/>
            <a:ln w="317500" cap="flat">
              <a:solidFill>
                <a:schemeClr val="bg1">
                  <a:alpha val="98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0822B72-4E33-4883-A421-B124763D8946}"/>
              </a:ext>
            </a:extLst>
          </p:cNvPr>
          <p:cNvGrpSpPr/>
          <p:nvPr/>
        </p:nvGrpSpPr>
        <p:grpSpPr>
          <a:xfrm rot="17912271">
            <a:off x="-3669636" y="-847774"/>
            <a:ext cx="9125712" cy="9129655"/>
            <a:chOff x="-915846" y="-840581"/>
            <a:chExt cx="9125712" cy="9129655"/>
          </a:xfrm>
        </p:grpSpPr>
        <p:sp>
          <p:nvSpPr>
            <p:cNvPr id="49" name="Graphic 3">
              <a:extLst>
                <a:ext uri="{FF2B5EF4-FFF2-40B4-BE49-F238E27FC236}">
                  <a16:creationId xmlns:a16="http://schemas.microsoft.com/office/drawing/2014/main" id="{96CB85B0-47F1-4FE0-A5BB-E465AA782336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Graphic 3">
              <a:extLst>
                <a:ext uri="{FF2B5EF4-FFF2-40B4-BE49-F238E27FC236}">
                  <a16:creationId xmlns:a16="http://schemas.microsoft.com/office/drawing/2014/main" id="{B62F2AB3-D127-4519-8EF0-4320E78236C8}"/>
                </a:ext>
              </a:extLst>
            </p:cNvPr>
            <p:cNvSpPr/>
            <p:nvPr/>
          </p:nvSpPr>
          <p:spPr>
            <a:xfrm>
              <a:off x="-689501" y="-699299"/>
              <a:ext cx="8755232" cy="8759014"/>
            </a:xfrm>
            <a:prstGeom prst="arc">
              <a:avLst>
                <a:gd name="adj1" fmla="val 15508860"/>
                <a:gd name="adj2" fmla="val 19629372"/>
              </a:avLst>
            </a:prstGeom>
            <a:noFill/>
            <a:ln w="3175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9B083DA-5333-4539-B7BD-9BA3155D1F69}"/>
              </a:ext>
            </a:extLst>
          </p:cNvPr>
          <p:cNvGrpSpPr/>
          <p:nvPr/>
        </p:nvGrpSpPr>
        <p:grpSpPr>
          <a:xfrm rot="3059772">
            <a:off x="-3650586" y="-869186"/>
            <a:ext cx="9125712" cy="9129655"/>
            <a:chOff x="-915846" y="-840581"/>
            <a:chExt cx="9125712" cy="9129655"/>
          </a:xfrm>
        </p:grpSpPr>
        <p:sp>
          <p:nvSpPr>
            <p:cNvPr id="52" name="Graphic 3">
              <a:extLst>
                <a:ext uri="{FF2B5EF4-FFF2-40B4-BE49-F238E27FC236}">
                  <a16:creationId xmlns:a16="http://schemas.microsoft.com/office/drawing/2014/main" id="{C8CFA083-3B0B-494C-A56F-8878D66361F1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Graphic 3">
              <a:extLst>
                <a:ext uri="{FF2B5EF4-FFF2-40B4-BE49-F238E27FC236}">
                  <a16:creationId xmlns:a16="http://schemas.microsoft.com/office/drawing/2014/main" id="{13494E62-0A79-4F32-B840-38D43E2A7788}"/>
                </a:ext>
              </a:extLst>
            </p:cNvPr>
            <p:cNvSpPr/>
            <p:nvPr/>
          </p:nvSpPr>
          <p:spPr>
            <a:xfrm>
              <a:off x="-434222" y="-443908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3" name="Creative Animation">
            <a:extLst>
              <a:ext uri="{FF2B5EF4-FFF2-40B4-BE49-F238E27FC236}">
                <a16:creationId xmlns:a16="http://schemas.microsoft.com/office/drawing/2014/main" id="{4C4D4F5C-1376-4483-BDEC-108F7EAD4142}"/>
              </a:ext>
            </a:extLst>
          </p:cNvPr>
          <p:cNvSpPr txBox="1"/>
          <p:nvPr/>
        </p:nvSpPr>
        <p:spPr>
          <a:xfrm>
            <a:off x="693585" y="1929000"/>
            <a:ext cx="4204991" cy="13376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>
                <a:gradFill>
                  <a:gsLst>
                    <a:gs pos="0">
                      <a:srgbClr val="92D050"/>
                    </a:gs>
                    <a:gs pos="46900">
                      <a:srgbClr val="6CBF81"/>
                    </a:gs>
                    <a:gs pos="100000">
                      <a:srgbClr val="41ABB9"/>
                    </a:gs>
                  </a:gsLst>
                  <a:lin ang="2700000" scaled="1"/>
                </a:gradFill>
                <a:latin typeface="Montserrat" panose="00000500000000000000" pitchFamily="50" charset="0"/>
              </a:rPr>
              <a:t>Creative</a:t>
            </a:r>
            <a:r>
              <a:rPr lang="en-US" sz="5400" b="1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Montserrat" panose="00000500000000000000" pitchFamily="50" charset="0"/>
              </a:rPr>
              <a:t>Animation</a:t>
            </a:r>
          </a:p>
        </p:txBody>
      </p:sp>
      <p:sp>
        <p:nvSpPr>
          <p:cNvPr id="14" name="Lorem ipsum koncone si memet iki ancen wonge apikan, tp ojok nyilih duek nng wong iki. Kadang wonge iki ora medite puol. Lek koe ora percoyo coboen ae dewe">
            <a:extLst>
              <a:ext uri="{FF2B5EF4-FFF2-40B4-BE49-F238E27FC236}">
                <a16:creationId xmlns:a16="http://schemas.microsoft.com/office/drawing/2014/main" id="{290F31B3-191F-4CDF-A597-A4BF8B8709DD}"/>
              </a:ext>
            </a:extLst>
          </p:cNvPr>
          <p:cNvSpPr/>
          <p:nvPr/>
        </p:nvSpPr>
        <p:spPr>
          <a:xfrm>
            <a:off x="696620" y="3477808"/>
            <a:ext cx="37525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koncone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si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memet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ancen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apikan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tp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ojok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nyilih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duek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Kadang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medite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puol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Lek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percoyo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coboen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ae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dewe</a:t>
            </a:r>
            <a:endParaRPr lang="en-US" sz="14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sp>
        <p:nvSpPr>
          <p:cNvPr id="15" name="Your Logo">
            <a:extLst>
              <a:ext uri="{FF2B5EF4-FFF2-40B4-BE49-F238E27FC236}">
                <a16:creationId xmlns:a16="http://schemas.microsoft.com/office/drawing/2014/main" id="{4DE1D6E8-B1A8-4E95-BC65-D6E068AC15F7}"/>
              </a:ext>
            </a:extLst>
          </p:cNvPr>
          <p:cNvSpPr/>
          <p:nvPr/>
        </p:nvSpPr>
        <p:spPr>
          <a:xfrm>
            <a:off x="897822" y="969894"/>
            <a:ext cx="651248" cy="637302"/>
          </a:xfrm>
          <a:custGeom>
            <a:avLst/>
            <a:gdLst>
              <a:gd name="connsiteX0" fmla="*/ 2400492 w 2671076"/>
              <a:gd name="connsiteY0" fmla="*/ 2365272 h 2613875"/>
              <a:gd name="connsiteX1" fmla="*/ 2336663 w 2671076"/>
              <a:gd name="connsiteY1" fmla="*/ 2392148 h 2613875"/>
              <a:gd name="connsiteX2" fmla="*/ 2309787 w 2671076"/>
              <a:gd name="connsiteY2" fmla="*/ 2462698 h 2613875"/>
              <a:gd name="connsiteX3" fmla="*/ 2336663 w 2671076"/>
              <a:gd name="connsiteY3" fmla="*/ 2533247 h 2613875"/>
              <a:gd name="connsiteX4" fmla="*/ 2400492 w 2671076"/>
              <a:gd name="connsiteY4" fmla="*/ 2560123 h 2613875"/>
              <a:gd name="connsiteX5" fmla="*/ 2464323 w 2671076"/>
              <a:gd name="connsiteY5" fmla="*/ 2533247 h 2613875"/>
              <a:gd name="connsiteX6" fmla="*/ 2491198 w 2671076"/>
              <a:gd name="connsiteY6" fmla="*/ 2466057 h 2613875"/>
              <a:gd name="connsiteX7" fmla="*/ 2464323 w 2671076"/>
              <a:gd name="connsiteY7" fmla="*/ 2395508 h 2613875"/>
              <a:gd name="connsiteX8" fmla="*/ 2400492 w 2671076"/>
              <a:gd name="connsiteY8" fmla="*/ 2365272 h 2613875"/>
              <a:gd name="connsiteX9" fmla="*/ 1731957 w 2671076"/>
              <a:gd name="connsiteY9" fmla="*/ 2365272 h 2613875"/>
              <a:gd name="connsiteX10" fmla="*/ 1668127 w 2671076"/>
              <a:gd name="connsiteY10" fmla="*/ 2392148 h 2613875"/>
              <a:gd name="connsiteX11" fmla="*/ 1641251 w 2671076"/>
              <a:gd name="connsiteY11" fmla="*/ 2462698 h 2613875"/>
              <a:gd name="connsiteX12" fmla="*/ 1668127 w 2671076"/>
              <a:gd name="connsiteY12" fmla="*/ 2533247 h 2613875"/>
              <a:gd name="connsiteX13" fmla="*/ 1731957 w 2671076"/>
              <a:gd name="connsiteY13" fmla="*/ 2560123 h 2613875"/>
              <a:gd name="connsiteX14" fmla="*/ 1795787 w 2671076"/>
              <a:gd name="connsiteY14" fmla="*/ 2533247 h 2613875"/>
              <a:gd name="connsiteX15" fmla="*/ 1822662 w 2671076"/>
              <a:gd name="connsiteY15" fmla="*/ 2466057 h 2613875"/>
              <a:gd name="connsiteX16" fmla="*/ 1795787 w 2671076"/>
              <a:gd name="connsiteY16" fmla="*/ 2395508 h 2613875"/>
              <a:gd name="connsiteX17" fmla="*/ 1731957 w 2671076"/>
              <a:gd name="connsiteY17" fmla="*/ 2365272 h 2613875"/>
              <a:gd name="connsiteX18" fmla="*/ 1100374 w 2671076"/>
              <a:gd name="connsiteY18" fmla="*/ 2365272 h 2613875"/>
              <a:gd name="connsiteX19" fmla="*/ 1100374 w 2671076"/>
              <a:gd name="connsiteY19" fmla="*/ 2439181 h 2613875"/>
              <a:gd name="connsiteX20" fmla="*/ 1107093 w 2671076"/>
              <a:gd name="connsiteY20" fmla="*/ 2439181 h 2613875"/>
              <a:gd name="connsiteX21" fmla="*/ 1157485 w 2671076"/>
              <a:gd name="connsiteY21" fmla="*/ 2432462 h 2613875"/>
              <a:gd name="connsiteX22" fmla="*/ 1170923 w 2671076"/>
              <a:gd name="connsiteY22" fmla="*/ 2405586 h 2613875"/>
              <a:gd name="connsiteX23" fmla="*/ 1157485 w 2671076"/>
              <a:gd name="connsiteY23" fmla="*/ 2375351 h 2613875"/>
              <a:gd name="connsiteX24" fmla="*/ 1110452 w 2671076"/>
              <a:gd name="connsiteY24" fmla="*/ 2365272 h 2613875"/>
              <a:gd name="connsiteX25" fmla="*/ 519185 w 2671076"/>
              <a:gd name="connsiteY25" fmla="*/ 2365272 h 2613875"/>
              <a:gd name="connsiteX26" fmla="*/ 455355 w 2671076"/>
              <a:gd name="connsiteY26" fmla="*/ 2392148 h 2613875"/>
              <a:gd name="connsiteX27" fmla="*/ 428479 w 2671076"/>
              <a:gd name="connsiteY27" fmla="*/ 2462698 h 2613875"/>
              <a:gd name="connsiteX28" fmla="*/ 455355 w 2671076"/>
              <a:gd name="connsiteY28" fmla="*/ 2533247 h 2613875"/>
              <a:gd name="connsiteX29" fmla="*/ 519185 w 2671076"/>
              <a:gd name="connsiteY29" fmla="*/ 2560123 h 2613875"/>
              <a:gd name="connsiteX30" fmla="*/ 583015 w 2671076"/>
              <a:gd name="connsiteY30" fmla="*/ 2533247 h 2613875"/>
              <a:gd name="connsiteX31" fmla="*/ 609891 w 2671076"/>
              <a:gd name="connsiteY31" fmla="*/ 2466057 h 2613875"/>
              <a:gd name="connsiteX32" fmla="*/ 583015 w 2671076"/>
              <a:gd name="connsiteY32" fmla="*/ 2395508 h 2613875"/>
              <a:gd name="connsiteX33" fmla="*/ 519185 w 2671076"/>
              <a:gd name="connsiteY33" fmla="*/ 2365272 h 2613875"/>
              <a:gd name="connsiteX34" fmla="*/ 1402728 w 2671076"/>
              <a:gd name="connsiteY34" fmla="*/ 2318239 h 2613875"/>
              <a:gd name="connsiteX35" fmla="*/ 1463199 w 2671076"/>
              <a:gd name="connsiteY35" fmla="*/ 2318239 h 2613875"/>
              <a:gd name="connsiteX36" fmla="*/ 1463199 w 2671076"/>
              <a:gd name="connsiteY36" fmla="*/ 2553404 h 2613875"/>
              <a:gd name="connsiteX37" fmla="*/ 1560624 w 2671076"/>
              <a:gd name="connsiteY37" fmla="*/ 2553404 h 2613875"/>
              <a:gd name="connsiteX38" fmla="*/ 1560624 w 2671076"/>
              <a:gd name="connsiteY38" fmla="*/ 2607156 h 2613875"/>
              <a:gd name="connsiteX39" fmla="*/ 1402728 w 2671076"/>
              <a:gd name="connsiteY39" fmla="*/ 2607156 h 2613875"/>
              <a:gd name="connsiteX40" fmla="*/ 1036544 w 2671076"/>
              <a:gd name="connsiteY40" fmla="*/ 2318239 h 2613875"/>
              <a:gd name="connsiteX41" fmla="*/ 1123890 w 2671076"/>
              <a:gd name="connsiteY41" fmla="*/ 2318239 h 2613875"/>
              <a:gd name="connsiteX42" fmla="*/ 1201158 w 2671076"/>
              <a:gd name="connsiteY42" fmla="*/ 2338396 h 2613875"/>
              <a:gd name="connsiteX43" fmla="*/ 1228034 w 2671076"/>
              <a:gd name="connsiteY43" fmla="*/ 2398867 h 2613875"/>
              <a:gd name="connsiteX44" fmla="*/ 1211237 w 2671076"/>
              <a:gd name="connsiteY44" fmla="*/ 2449260 h 2613875"/>
              <a:gd name="connsiteX45" fmla="*/ 1164204 w 2671076"/>
              <a:gd name="connsiteY45" fmla="*/ 2476136 h 2613875"/>
              <a:gd name="connsiteX46" fmla="*/ 1244832 w 2671076"/>
              <a:gd name="connsiteY46" fmla="*/ 2607156 h 2613875"/>
              <a:gd name="connsiteX47" fmla="*/ 1174283 w 2671076"/>
              <a:gd name="connsiteY47" fmla="*/ 2607156 h 2613875"/>
              <a:gd name="connsiteX48" fmla="*/ 1097015 w 2671076"/>
              <a:gd name="connsiteY48" fmla="*/ 2472776 h 2613875"/>
              <a:gd name="connsiteX49" fmla="*/ 1097015 w 2671076"/>
              <a:gd name="connsiteY49" fmla="*/ 2607156 h 2613875"/>
              <a:gd name="connsiteX50" fmla="*/ 1036544 w 2671076"/>
              <a:gd name="connsiteY50" fmla="*/ 2607156 h 2613875"/>
              <a:gd name="connsiteX51" fmla="*/ 724113 w 2671076"/>
              <a:gd name="connsiteY51" fmla="*/ 2318239 h 2613875"/>
              <a:gd name="connsiteX52" fmla="*/ 784584 w 2671076"/>
              <a:gd name="connsiteY52" fmla="*/ 2318239 h 2613875"/>
              <a:gd name="connsiteX53" fmla="*/ 784584 w 2671076"/>
              <a:gd name="connsiteY53" fmla="*/ 2489574 h 2613875"/>
              <a:gd name="connsiteX54" fmla="*/ 801381 w 2671076"/>
              <a:gd name="connsiteY54" fmla="*/ 2543326 h 2613875"/>
              <a:gd name="connsiteX55" fmla="*/ 848414 w 2671076"/>
              <a:gd name="connsiteY55" fmla="*/ 2560123 h 2613875"/>
              <a:gd name="connsiteX56" fmla="*/ 895446 w 2671076"/>
              <a:gd name="connsiteY56" fmla="*/ 2543326 h 2613875"/>
              <a:gd name="connsiteX57" fmla="*/ 912244 w 2671076"/>
              <a:gd name="connsiteY57" fmla="*/ 2489574 h 2613875"/>
              <a:gd name="connsiteX58" fmla="*/ 912244 w 2671076"/>
              <a:gd name="connsiteY58" fmla="*/ 2318239 h 2613875"/>
              <a:gd name="connsiteX59" fmla="*/ 972714 w 2671076"/>
              <a:gd name="connsiteY59" fmla="*/ 2318239 h 2613875"/>
              <a:gd name="connsiteX60" fmla="*/ 972714 w 2671076"/>
              <a:gd name="connsiteY60" fmla="*/ 2496293 h 2613875"/>
              <a:gd name="connsiteX61" fmla="*/ 942479 w 2671076"/>
              <a:gd name="connsiteY61" fmla="*/ 2583640 h 2613875"/>
              <a:gd name="connsiteX62" fmla="*/ 848414 w 2671076"/>
              <a:gd name="connsiteY62" fmla="*/ 2613875 h 2613875"/>
              <a:gd name="connsiteX63" fmla="*/ 754348 w 2671076"/>
              <a:gd name="connsiteY63" fmla="*/ 2583640 h 2613875"/>
              <a:gd name="connsiteX64" fmla="*/ 724113 w 2671076"/>
              <a:gd name="connsiteY64" fmla="*/ 2496293 h 2613875"/>
              <a:gd name="connsiteX65" fmla="*/ 109329 w 2671076"/>
              <a:gd name="connsiteY65" fmla="*/ 2318239 h 2613875"/>
              <a:gd name="connsiteX66" fmla="*/ 183238 w 2671076"/>
              <a:gd name="connsiteY66" fmla="*/ 2318239 h 2613875"/>
              <a:gd name="connsiteX67" fmla="*/ 226911 w 2671076"/>
              <a:gd name="connsiteY67" fmla="*/ 2395508 h 2613875"/>
              <a:gd name="connsiteX68" fmla="*/ 230270 w 2671076"/>
              <a:gd name="connsiteY68" fmla="*/ 2412305 h 2613875"/>
              <a:gd name="connsiteX69" fmla="*/ 236989 w 2671076"/>
              <a:gd name="connsiteY69" fmla="*/ 2432462 h 2613875"/>
              <a:gd name="connsiteX70" fmla="*/ 243708 w 2671076"/>
              <a:gd name="connsiteY70" fmla="*/ 2412305 h 2613875"/>
              <a:gd name="connsiteX71" fmla="*/ 250427 w 2671076"/>
              <a:gd name="connsiteY71" fmla="*/ 2395508 h 2613875"/>
              <a:gd name="connsiteX72" fmla="*/ 294100 w 2671076"/>
              <a:gd name="connsiteY72" fmla="*/ 2318239 h 2613875"/>
              <a:gd name="connsiteX73" fmla="*/ 364649 w 2671076"/>
              <a:gd name="connsiteY73" fmla="*/ 2318239 h 2613875"/>
              <a:gd name="connsiteX74" fmla="*/ 267224 w 2671076"/>
              <a:gd name="connsiteY74" fmla="*/ 2476136 h 2613875"/>
              <a:gd name="connsiteX75" fmla="*/ 267224 w 2671076"/>
              <a:gd name="connsiteY75" fmla="*/ 2607156 h 2613875"/>
              <a:gd name="connsiteX76" fmla="*/ 206754 w 2671076"/>
              <a:gd name="connsiteY76" fmla="*/ 2607156 h 2613875"/>
              <a:gd name="connsiteX77" fmla="*/ 206754 w 2671076"/>
              <a:gd name="connsiteY77" fmla="*/ 2476136 h 2613875"/>
              <a:gd name="connsiteX78" fmla="*/ 2400492 w 2671076"/>
              <a:gd name="connsiteY78" fmla="*/ 2311520 h 2613875"/>
              <a:gd name="connsiteX79" fmla="*/ 2457604 w 2671076"/>
              <a:gd name="connsiteY79" fmla="*/ 2321599 h 2613875"/>
              <a:gd name="connsiteX80" fmla="*/ 2507996 w 2671076"/>
              <a:gd name="connsiteY80" fmla="*/ 2355194 h 2613875"/>
              <a:gd name="connsiteX81" fmla="*/ 2541591 w 2671076"/>
              <a:gd name="connsiteY81" fmla="*/ 2402227 h 2613875"/>
              <a:gd name="connsiteX82" fmla="*/ 2555029 w 2671076"/>
              <a:gd name="connsiteY82" fmla="*/ 2462698 h 2613875"/>
              <a:gd name="connsiteX83" fmla="*/ 2544950 w 2671076"/>
              <a:gd name="connsiteY83" fmla="*/ 2519809 h 2613875"/>
              <a:gd name="connsiteX84" fmla="*/ 2511355 w 2671076"/>
              <a:gd name="connsiteY84" fmla="*/ 2566842 h 2613875"/>
              <a:gd name="connsiteX85" fmla="*/ 2460963 w 2671076"/>
              <a:gd name="connsiteY85" fmla="*/ 2600437 h 2613875"/>
              <a:gd name="connsiteX86" fmla="*/ 2400492 w 2671076"/>
              <a:gd name="connsiteY86" fmla="*/ 2613875 h 2613875"/>
              <a:gd name="connsiteX87" fmla="*/ 2350100 w 2671076"/>
              <a:gd name="connsiteY87" fmla="*/ 2603797 h 2613875"/>
              <a:gd name="connsiteX88" fmla="*/ 2303068 w 2671076"/>
              <a:gd name="connsiteY88" fmla="*/ 2576921 h 2613875"/>
              <a:gd name="connsiteX89" fmla="*/ 2262754 w 2671076"/>
              <a:gd name="connsiteY89" fmla="*/ 2526528 h 2613875"/>
              <a:gd name="connsiteX90" fmla="*/ 2249316 w 2671076"/>
              <a:gd name="connsiteY90" fmla="*/ 2462698 h 2613875"/>
              <a:gd name="connsiteX91" fmla="*/ 2259394 w 2671076"/>
              <a:gd name="connsiteY91" fmla="*/ 2405586 h 2613875"/>
              <a:gd name="connsiteX92" fmla="*/ 2292989 w 2671076"/>
              <a:gd name="connsiteY92" fmla="*/ 2358553 h 2613875"/>
              <a:gd name="connsiteX93" fmla="*/ 2343381 w 2671076"/>
              <a:gd name="connsiteY93" fmla="*/ 2324958 h 2613875"/>
              <a:gd name="connsiteX94" fmla="*/ 2400492 w 2671076"/>
              <a:gd name="connsiteY94" fmla="*/ 2311520 h 2613875"/>
              <a:gd name="connsiteX95" fmla="*/ 2077983 w 2671076"/>
              <a:gd name="connsiteY95" fmla="*/ 2311520 h 2613875"/>
              <a:gd name="connsiteX96" fmla="*/ 2141813 w 2671076"/>
              <a:gd name="connsiteY96" fmla="*/ 2324958 h 2613875"/>
              <a:gd name="connsiteX97" fmla="*/ 2195565 w 2671076"/>
              <a:gd name="connsiteY97" fmla="*/ 2368632 h 2613875"/>
              <a:gd name="connsiteX98" fmla="*/ 2155251 w 2671076"/>
              <a:gd name="connsiteY98" fmla="*/ 2398867 h 2613875"/>
              <a:gd name="connsiteX99" fmla="*/ 2121656 w 2671076"/>
              <a:gd name="connsiteY99" fmla="*/ 2371991 h 2613875"/>
              <a:gd name="connsiteX100" fmla="*/ 2081343 w 2671076"/>
              <a:gd name="connsiteY100" fmla="*/ 2361913 h 2613875"/>
              <a:gd name="connsiteX101" fmla="*/ 2014153 w 2671076"/>
              <a:gd name="connsiteY101" fmla="*/ 2388789 h 2613875"/>
              <a:gd name="connsiteX102" fmla="*/ 1987277 w 2671076"/>
              <a:gd name="connsiteY102" fmla="*/ 2459338 h 2613875"/>
              <a:gd name="connsiteX103" fmla="*/ 2014153 w 2671076"/>
              <a:gd name="connsiteY103" fmla="*/ 2529888 h 2613875"/>
              <a:gd name="connsiteX104" fmla="*/ 2081343 w 2671076"/>
              <a:gd name="connsiteY104" fmla="*/ 2556764 h 2613875"/>
              <a:gd name="connsiteX105" fmla="*/ 2131735 w 2671076"/>
              <a:gd name="connsiteY105" fmla="*/ 2543326 h 2613875"/>
              <a:gd name="connsiteX106" fmla="*/ 2151891 w 2671076"/>
              <a:gd name="connsiteY106" fmla="*/ 2506371 h 2613875"/>
              <a:gd name="connsiteX107" fmla="*/ 2081343 w 2671076"/>
              <a:gd name="connsiteY107" fmla="*/ 2506371 h 2613875"/>
              <a:gd name="connsiteX108" fmla="*/ 2081343 w 2671076"/>
              <a:gd name="connsiteY108" fmla="*/ 2452619 h 2613875"/>
              <a:gd name="connsiteX109" fmla="*/ 2209003 w 2671076"/>
              <a:gd name="connsiteY109" fmla="*/ 2452619 h 2613875"/>
              <a:gd name="connsiteX110" fmla="*/ 2209003 w 2671076"/>
              <a:gd name="connsiteY110" fmla="*/ 2459338 h 2613875"/>
              <a:gd name="connsiteX111" fmla="*/ 2209003 w 2671076"/>
              <a:gd name="connsiteY111" fmla="*/ 2469417 h 2613875"/>
              <a:gd name="connsiteX112" fmla="*/ 2172048 w 2671076"/>
              <a:gd name="connsiteY112" fmla="*/ 2573561 h 2613875"/>
              <a:gd name="connsiteX113" fmla="*/ 2077983 w 2671076"/>
              <a:gd name="connsiteY113" fmla="*/ 2613875 h 2613875"/>
              <a:gd name="connsiteX114" fmla="*/ 1967120 w 2671076"/>
              <a:gd name="connsiteY114" fmla="*/ 2570202 h 2613875"/>
              <a:gd name="connsiteX115" fmla="*/ 1923447 w 2671076"/>
              <a:gd name="connsiteY115" fmla="*/ 2462698 h 2613875"/>
              <a:gd name="connsiteX116" fmla="*/ 1967120 w 2671076"/>
              <a:gd name="connsiteY116" fmla="*/ 2355194 h 2613875"/>
              <a:gd name="connsiteX117" fmla="*/ 2077983 w 2671076"/>
              <a:gd name="connsiteY117" fmla="*/ 2311520 h 2613875"/>
              <a:gd name="connsiteX118" fmla="*/ 1731957 w 2671076"/>
              <a:gd name="connsiteY118" fmla="*/ 2311520 h 2613875"/>
              <a:gd name="connsiteX119" fmla="*/ 1789068 w 2671076"/>
              <a:gd name="connsiteY119" fmla="*/ 2321599 h 2613875"/>
              <a:gd name="connsiteX120" fmla="*/ 1839460 w 2671076"/>
              <a:gd name="connsiteY120" fmla="*/ 2355194 h 2613875"/>
              <a:gd name="connsiteX121" fmla="*/ 1873055 w 2671076"/>
              <a:gd name="connsiteY121" fmla="*/ 2402227 h 2613875"/>
              <a:gd name="connsiteX122" fmla="*/ 1883133 w 2671076"/>
              <a:gd name="connsiteY122" fmla="*/ 2462698 h 2613875"/>
              <a:gd name="connsiteX123" fmla="*/ 1873055 w 2671076"/>
              <a:gd name="connsiteY123" fmla="*/ 2519809 h 2613875"/>
              <a:gd name="connsiteX124" fmla="*/ 1839460 w 2671076"/>
              <a:gd name="connsiteY124" fmla="*/ 2566842 h 2613875"/>
              <a:gd name="connsiteX125" fmla="*/ 1789068 w 2671076"/>
              <a:gd name="connsiteY125" fmla="*/ 2600437 h 2613875"/>
              <a:gd name="connsiteX126" fmla="*/ 1731957 w 2671076"/>
              <a:gd name="connsiteY126" fmla="*/ 2613875 h 2613875"/>
              <a:gd name="connsiteX127" fmla="*/ 1681564 w 2671076"/>
              <a:gd name="connsiteY127" fmla="*/ 2603797 h 2613875"/>
              <a:gd name="connsiteX128" fmla="*/ 1634532 w 2671076"/>
              <a:gd name="connsiteY128" fmla="*/ 2576921 h 2613875"/>
              <a:gd name="connsiteX129" fmla="*/ 1594218 w 2671076"/>
              <a:gd name="connsiteY129" fmla="*/ 2526528 h 2613875"/>
              <a:gd name="connsiteX130" fmla="*/ 1580780 w 2671076"/>
              <a:gd name="connsiteY130" fmla="*/ 2462698 h 2613875"/>
              <a:gd name="connsiteX131" fmla="*/ 1590858 w 2671076"/>
              <a:gd name="connsiteY131" fmla="*/ 2405586 h 2613875"/>
              <a:gd name="connsiteX132" fmla="*/ 1624453 w 2671076"/>
              <a:gd name="connsiteY132" fmla="*/ 2358553 h 2613875"/>
              <a:gd name="connsiteX133" fmla="*/ 1674845 w 2671076"/>
              <a:gd name="connsiteY133" fmla="*/ 2324958 h 2613875"/>
              <a:gd name="connsiteX134" fmla="*/ 1731957 w 2671076"/>
              <a:gd name="connsiteY134" fmla="*/ 2311520 h 2613875"/>
              <a:gd name="connsiteX135" fmla="*/ 519185 w 2671076"/>
              <a:gd name="connsiteY135" fmla="*/ 2311520 h 2613875"/>
              <a:gd name="connsiteX136" fmla="*/ 576296 w 2671076"/>
              <a:gd name="connsiteY136" fmla="*/ 2321599 h 2613875"/>
              <a:gd name="connsiteX137" fmla="*/ 626688 w 2671076"/>
              <a:gd name="connsiteY137" fmla="*/ 2355194 h 2613875"/>
              <a:gd name="connsiteX138" fmla="*/ 660283 w 2671076"/>
              <a:gd name="connsiteY138" fmla="*/ 2402227 h 2613875"/>
              <a:gd name="connsiteX139" fmla="*/ 673721 w 2671076"/>
              <a:gd name="connsiteY139" fmla="*/ 2462698 h 2613875"/>
              <a:gd name="connsiteX140" fmla="*/ 663643 w 2671076"/>
              <a:gd name="connsiteY140" fmla="*/ 2519809 h 2613875"/>
              <a:gd name="connsiteX141" fmla="*/ 630048 w 2671076"/>
              <a:gd name="connsiteY141" fmla="*/ 2566842 h 2613875"/>
              <a:gd name="connsiteX142" fmla="*/ 579656 w 2671076"/>
              <a:gd name="connsiteY142" fmla="*/ 2600437 h 2613875"/>
              <a:gd name="connsiteX143" fmla="*/ 519185 w 2671076"/>
              <a:gd name="connsiteY143" fmla="*/ 2613875 h 2613875"/>
              <a:gd name="connsiteX144" fmla="*/ 468793 w 2671076"/>
              <a:gd name="connsiteY144" fmla="*/ 2603797 h 2613875"/>
              <a:gd name="connsiteX145" fmla="*/ 421760 w 2671076"/>
              <a:gd name="connsiteY145" fmla="*/ 2580280 h 2613875"/>
              <a:gd name="connsiteX146" fmla="*/ 378087 w 2671076"/>
              <a:gd name="connsiteY146" fmla="*/ 2526528 h 2613875"/>
              <a:gd name="connsiteX147" fmla="*/ 364649 w 2671076"/>
              <a:gd name="connsiteY147" fmla="*/ 2462698 h 2613875"/>
              <a:gd name="connsiteX148" fmla="*/ 374727 w 2671076"/>
              <a:gd name="connsiteY148" fmla="*/ 2405586 h 2613875"/>
              <a:gd name="connsiteX149" fmla="*/ 408322 w 2671076"/>
              <a:gd name="connsiteY149" fmla="*/ 2358553 h 2613875"/>
              <a:gd name="connsiteX150" fmla="*/ 458714 w 2671076"/>
              <a:gd name="connsiteY150" fmla="*/ 2324958 h 2613875"/>
              <a:gd name="connsiteX151" fmla="*/ 519185 w 2671076"/>
              <a:gd name="connsiteY151" fmla="*/ 2311520 h 2613875"/>
              <a:gd name="connsiteX152" fmla="*/ 2337191 w 2671076"/>
              <a:gd name="connsiteY152" fmla="*/ 1602645 h 2613875"/>
              <a:gd name="connsiteX153" fmla="*/ 2337191 w 2671076"/>
              <a:gd name="connsiteY153" fmla="*/ 1736199 h 2613875"/>
              <a:gd name="connsiteX154" fmla="*/ 2470745 w 2671076"/>
              <a:gd name="connsiteY154" fmla="*/ 1736199 h 2613875"/>
              <a:gd name="connsiteX155" fmla="*/ 2470745 w 2671076"/>
              <a:gd name="connsiteY155" fmla="*/ 1602645 h 2613875"/>
              <a:gd name="connsiteX156" fmla="*/ 2070084 w 2671076"/>
              <a:gd name="connsiteY156" fmla="*/ 1602645 h 2613875"/>
              <a:gd name="connsiteX157" fmla="*/ 2070084 w 2671076"/>
              <a:gd name="connsiteY157" fmla="*/ 1736199 h 2613875"/>
              <a:gd name="connsiteX158" fmla="*/ 2203637 w 2671076"/>
              <a:gd name="connsiteY158" fmla="*/ 1736199 h 2613875"/>
              <a:gd name="connsiteX159" fmla="*/ 2203637 w 2671076"/>
              <a:gd name="connsiteY159" fmla="*/ 1602645 h 2613875"/>
              <a:gd name="connsiteX160" fmla="*/ 1402314 w 2671076"/>
              <a:gd name="connsiteY160" fmla="*/ 1602645 h 2613875"/>
              <a:gd name="connsiteX161" fmla="*/ 1402314 w 2671076"/>
              <a:gd name="connsiteY161" fmla="*/ 1736199 h 2613875"/>
              <a:gd name="connsiteX162" fmla="*/ 1535868 w 2671076"/>
              <a:gd name="connsiteY162" fmla="*/ 1736199 h 2613875"/>
              <a:gd name="connsiteX163" fmla="*/ 1535868 w 2671076"/>
              <a:gd name="connsiteY163" fmla="*/ 1602645 h 2613875"/>
              <a:gd name="connsiteX164" fmla="*/ 1135207 w 2671076"/>
              <a:gd name="connsiteY164" fmla="*/ 1602645 h 2613875"/>
              <a:gd name="connsiteX165" fmla="*/ 1135207 w 2671076"/>
              <a:gd name="connsiteY165" fmla="*/ 1736199 h 2613875"/>
              <a:gd name="connsiteX166" fmla="*/ 1268760 w 2671076"/>
              <a:gd name="connsiteY166" fmla="*/ 1736199 h 2613875"/>
              <a:gd name="connsiteX167" fmla="*/ 1268760 w 2671076"/>
              <a:gd name="connsiteY167" fmla="*/ 1602645 h 2613875"/>
              <a:gd name="connsiteX168" fmla="*/ 467438 w 2671076"/>
              <a:gd name="connsiteY168" fmla="*/ 1602645 h 2613875"/>
              <a:gd name="connsiteX169" fmla="*/ 467438 w 2671076"/>
              <a:gd name="connsiteY169" fmla="*/ 1736198 h 2613875"/>
              <a:gd name="connsiteX170" fmla="*/ 600992 w 2671076"/>
              <a:gd name="connsiteY170" fmla="*/ 1736198 h 2613875"/>
              <a:gd name="connsiteX171" fmla="*/ 600992 w 2671076"/>
              <a:gd name="connsiteY171" fmla="*/ 1602645 h 2613875"/>
              <a:gd name="connsiteX172" fmla="*/ 200331 w 2671076"/>
              <a:gd name="connsiteY172" fmla="*/ 1602645 h 2613875"/>
              <a:gd name="connsiteX173" fmla="*/ 200331 w 2671076"/>
              <a:gd name="connsiteY173" fmla="*/ 1736198 h 2613875"/>
              <a:gd name="connsiteX174" fmla="*/ 333884 w 2671076"/>
              <a:gd name="connsiteY174" fmla="*/ 1736198 h 2613875"/>
              <a:gd name="connsiteX175" fmla="*/ 333884 w 2671076"/>
              <a:gd name="connsiteY175" fmla="*/ 1602645 h 2613875"/>
              <a:gd name="connsiteX176" fmla="*/ 2337191 w 2671076"/>
              <a:gd name="connsiteY176" fmla="*/ 1335538 h 2613875"/>
              <a:gd name="connsiteX177" fmla="*/ 2337191 w 2671076"/>
              <a:gd name="connsiteY177" fmla="*/ 1469091 h 2613875"/>
              <a:gd name="connsiteX178" fmla="*/ 2470745 w 2671076"/>
              <a:gd name="connsiteY178" fmla="*/ 1469091 h 2613875"/>
              <a:gd name="connsiteX179" fmla="*/ 2470745 w 2671076"/>
              <a:gd name="connsiteY179" fmla="*/ 1335538 h 2613875"/>
              <a:gd name="connsiteX180" fmla="*/ 2070084 w 2671076"/>
              <a:gd name="connsiteY180" fmla="*/ 1335538 h 2613875"/>
              <a:gd name="connsiteX181" fmla="*/ 2070084 w 2671076"/>
              <a:gd name="connsiteY181" fmla="*/ 1469091 h 2613875"/>
              <a:gd name="connsiteX182" fmla="*/ 2203637 w 2671076"/>
              <a:gd name="connsiteY182" fmla="*/ 1469091 h 2613875"/>
              <a:gd name="connsiteX183" fmla="*/ 2203637 w 2671076"/>
              <a:gd name="connsiteY183" fmla="*/ 1335538 h 2613875"/>
              <a:gd name="connsiteX184" fmla="*/ 1402314 w 2671076"/>
              <a:gd name="connsiteY184" fmla="*/ 1335538 h 2613875"/>
              <a:gd name="connsiteX185" fmla="*/ 1402314 w 2671076"/>
              <a:gd name="connsiteY185" fmla="*/ 1469091 h 2613875"/>
              <a:gd name="connsiteX186" fmla="*/ 1535868 w 2671076"/>
              <a:gd name="connsiteY186" fmla="*/ 1469091 h 2613875"/>
              <a:gd name="connsiteX187" fmla="*/ 1535868 w 2671076"/>
              <a:gd name="connsiteY187" fmla="*/ 1335538 h 2613875"/>
              <a:gd name="connsiteX188" fmla="*/ 1135207 w 2671076"/>
              <a:gd name="connsiteY188" fmla="*/ 1335538 h 2613875"/>
              <a:gd name="connsiteX189" fmla="*/ 1135207 w 2671076"/>
              <a:gd name="connsiteY189" fmla="*/ 1469091 h 2613875"/>
              <a:gd name="connsiteX190" fmla="*/ 1268760 w 2671076"/>
              <a:gd name="connsiteY190" fmla="*/ 1469091 h 2613875"/>
              <a:gd name="connsiteX191" fmla="*/ 1268760 w 2671076"/>
              <a:gd name="connsiteY191" fmla="*/ 1335538 h 2613875"/>
              <a:gd name="connsiteX192" fmla="*/ 467438 w 2671076"/>
              <a:gd name="connsiteY192" fmla="*/ 1335537 h 2613875"/>
              <a:gd name="connsiteX193" fmla="*/ 467438 w 2671076"/>
              <a:gd name="connsiteY193" fmla="*/ 1469091 h 2613875"/>
              <a:gd name="connsiteX194" fmla="*/ 600992 w 2671076"/>
              <a:gd name="connsiteY194" fmla="*/ 1469091 h 2613875"/>
              <a:gd name="connsiteX195" fmla="*/ 600992 w 2671076"/>
              <a:gd name="connsiteY195" fmla="*/ 1335537 h 2613875"/>
              <a:gd name="connsiteX196" fmla="*/ 200331 w 2671076"/>
              <a:gd name="connsiteY196" fmla="*/ 1335537 h 2613875"/>
              <a:gd name="connsiteX197" fmla="*/ 200331 w 2671076"/>
              <a:gd name="connsiteY197" fmla="*/ 1469091 h 2613875"/>
              <a:gd name="connsiteX198" fmla="*/ 333884 w 2671076"/>
              <a:gd name="connsiteY198" fmla="*/ 1469091 h 2613875"/>
              <a:gd name="connsiteX199" fmla="*/ 333884 w 2671076"/>
              <a:gd name="connsiteY199" fmla="*/ 1335537 h 2613875"/>
              <a:gd name="connsiteX200" fmla="*/ 934876 w 2671076"/>
              <a:gd name="connsiteY200" fmla="*/ 1135207 h 2613875"/>
              <a:gd name="connsiteX201" fmla="*/ 1736199 w 2671076"/>
              <a:gd name="connsiteY201" fmla="*/ 1135207 h 2613875"/>
              <a:gd name="connsiteX202" fmla="*/ 1736199 w 2671076"/>
              <a:gd name="connsiteY202" fmla="*/ 2070083 h 2613875"/>
              <a:gd name="connsiteX203" fmla="*/ 1402314 w 2671076"/>
              <a:gd name="connsiteY203" fmla="*/ 2070083 h 2613875"/>
              <a:gd name="connsiteX204" fmla="*/ 1402314 w 2671076"/>
              <a:gd name="connsiteY204" fmla="*/ 1869753 h 2613875"/>
              <a:gd name="connsiteX205" fmla="*/ 1268760 w 2671076"/>
              <a:gd name="connsiteY205" fmla="*/ 1869753 h 2613875"/>
              <a:gd name="connsiteX206" fmla="*/ 1268760 w 2671076"/>
              <a:gd name="connsiteY206" fmla="*/ 2070083 h 2613875"/>
              <a:gd name="connsiteX207" fmla="*/ 934876 w 2671076"/>
              <a:gd name="connsiteY207" fmla="*/ 2070083 h 2613875"/>
              <a:gd name="connsiteX208" fmla="*/ 2337191 w 2671076"/>
              <a:gd name="connsiteY208" fmla="*/ 1068430 h 2613875"/>
              <a:gd name="connsiteX209" fmla="*/ 2337191 w 2671076"/>
              <a:gd name="connsiteY209" fmla="*/ 1201984 h 2613875"/>
              <a:gd name="connsiteX210" fmla="*/ 2470745 w 2671076"/>
              <a:gd name="connsiteY210" fmla="*/ 1201984 h 2613875"/>
              <a:gd name="connsiteX211" fmla="*/ 2470745 w 2671076"/>
              <a:gd name="connsiteY211" fmla="*/ 1068430 h 2613875"/>
              <a:gd name="connsiteX212" fmla="*/ 2070084 w 2671076"/>
              <a:gd name="connsiteY212" fmla="*/ 1068430 h 2613875"/>
              <a:gd name="connsiteX213" fmla="*/ 2070084 w 2671076"/>
              <a:gd name="connsiteY213" fmla="*/ 1201984 h 2613875"/>
              <a:gd name="connsiteX214" fmla="*/ 2203637 w 2671076"/>
              <a:gd name="connsiteY214" fmla="*/ 1201984 h 2613875"/>
              <a:gd name="connsiteX215" fmla="*/ 2203637 w 2671076"/>
              <a:gd name="connsiteY215" fmla="*/ 1068430 h 2613875"/>
              <a:gd name="connsiteX216" fmla="*/ 467438 w 2671076"/>
              <a:gd name="connsiteY216" fmla="*/ 1068430 h 2613875"/>
              <a:gd name="connsiteX217" fmla="*/ 467438 w 2671076"/>
              <a:gd name="connsiteY217" fmla="*/ 1201983 h 2613875"/>
              <a:gd name="connsiteX218" fmla="*/ 600992 w 2671076"/>
              <a:gd name="connsiteY218" fmla="*/ 1201983 h 2613875"/>
              <a:gd name="connsiteX219" fmla="*/ 600992 w 2671076"/>
              <a:gd name="connsiteY219" fmla="*/ 1068430 h 2613875"/>
              <a:gd name="connsiteX220" fmla="*/ 200331 w 2671076"/>
              <a:gd name="connsiteY220" fmla="*/ 1068430 h 2613875"/>
              <a:gd name="connsiteX221" fmla="*/ 200331 w 2671076"/>
              <a:gd name="connsiteY221" fmla="*/ 1201983 h 2613875"/>
              <a:gd name="connsiteX222" fmla="*/ 333884 w 2671076"/>
              <a:gd name="connsiteY222" fmla="*/ 1201983 h 2613875"/>
              <a:gd name="connsiteX223" fmla="*/ 333884 w 2671076"/>
              <a:gd name="connsiteY223" fmla="*/ 1068430 h 2613875"/>
              <a:gd name="connsiteX224" fmla="*/ 0 w 2671076"/>
              <a:gd name="connsiteY224" fmla="*/ 868099 h 2613875"/>
              <a:gd name="connsiteX225" fmla="*/ 801323 w 2671076"/>
              <a:gd name="connsiteY225" fmla="*/ 868099 h 2613875"/>
              <a:gd name="connsiteX226" fmla="*/ 801323 w 2671076"/>
              <a:gd name="connsiteY226" fmla="*/ 2070083 h 2613875"/>
              <a:gd name="connsiteX227" fmla="*/ 467438 w 2671076"/>
              <a:gd name="connsiteY227" fmla="*/ 2070083 h 2613875"/>
              <a:gd name="connsiteX228" fmla="*/ 467438 w 2671076"/>
              <a:gd name="connsiteY228" fmla="*/ 1869752 h 2613875"/>
              <a:gd name="connsiteX229" fmla="*/ 333884 w 2671076"/>
              <a:gd name="connsiteY229" fmla="*/ 1869752 h 2613875"/>
              <a:gd name="connsiteX230" fmla="*/ 333884 w 2671076"/>
              <a:gd name="connsiteY230" fmla="*/ 2070083 h 2613875"/>
              <a:gd name="connsiteX231" fmla="*/ 0 w 2671076"/>
              <a:gd name="connsiteY231" fmla="*/ 2070083 h 2613875"/>
              <a:gd name="connsiteX232" fmla="*/ 2337191 w 2671076"/>
              <a:gd name="connsiteY232" fmla="*/ 801323 h 2613875"/>
              <a:gd name="connsiteX233" fmla="*/ 2337191 w 2671076"/>
              <a:gd name="connsiteY233" fmla="*/ 934876 h 2613875"/>
              <a:gd name="connsiteX234" fmla="*/ 2470745 w 2671076"/>
              <a:gd name="connsiteY234" fmla="*/ 934876 h 2613875"/>
              <a:gd name="connsiteX235" fmla="*/ 2470745 w 2671076"/>
              <a:gd name="connsiteY235" fmla="*/ 801323 h 2613875"/>
              <a:gd name="connsiteX236" fmla="*/ 2070084 w 2671076"/>
              <a:gd name="connsiteY236" fmla="*/ 801323 h 2613875"/>
              <a:gd name="connsiteX237" fmla="*/ 2070084 w 2671076"/>
              <a:gd name="connsiteY237" fmla="*/ 934876 h 2613875"/>
              <a:gd name="connsiteX238" fmla="*/ 2203637 w 2671076"/>
              <a:gd name="connsiteY238" fmla="*/ 934876 h 2613875"/>
              <a:gd name="connsiteX239" fmla="*/ 2203637 w 2671076"/>
              <a:gd name="connsiteY239" fmla="*/ 801323 h 2613875"/>
              <a:gd name="connsiteX240" fmla="*/ 2337191 w 2671076"/>
              <a:gd name="connsiteY240" fmla="*/ 534215 h 2613875"/>
              <a:gd name="connsiteX241" fmla="*/ 2337191 w 2671076"/>
              <a:gd name="connsiteY241" fmla="*/ 667769 h 2613875"/>
              <a:gd name="connsiteX242" fmla="*/ 2470745 w 2671076"/>
              <a:gd name="connsiteY242" fmla="*/ 667769 h 2613875"/>
              <a:gd name="connsiteX243" fmla="*/ 2470745 w 2671076"/>
              <a:gd name="connsiteY243" fmla="*/ 534215 h 2613875"/>
              <a:gd name="connsiteX244" fmla="*/ 2070084 w 2671076"/>
              <a:gd name="connsiteY244" fmla="*/ 534215 h 2613875"/>
              <a:gd name="connsiteX245" fmla="*/ 2070084 w 2671076"/>
              <a:gd name="connsiteY245" fmla="*/ 667769 h 2613875"/>
              <a:gd name="connsiteX246" fmla="*/ 2203637 w 2671076"/>
              <a:gd name="connsiteY246" fmla="*/ 667769 h 2613875"/>
              <a:gd name="connsiteX247" fmla="*/ 2203637 w 2671076"/>
              <a:gd name="connsiteY247" fmla="*/ 534215 h 2613875"/>
              <a:gd name="connsiteX248" fmla="*/ 934876 w 2671076"/>
              <a:gd name="connsiteY248" fmla="*/ 467438 h 2613875"/>
              <a:gd name="connsiteX249" fmla="*/ 934876 w 2671076"/>
              <a:gd name="connsiteY249" fmla="*/ 600992 h 2613875"/>
              <a:gd name="connsiteX250" fmla="*/ 1068430 w 2671076"/>
              <a:gd name="connsiteY250" fmla="*/ 600992 h 2613875"/>
              <a:gd name="connsiteX251" fmla="*/ 1068430 w 2671076"/>
              <a:gd name="connsiteY251" fmla="*/ 467438 h 2613875"/>
              <a:gd name="connsiteX252" fmla="*/ 667769 w 2671076"/>
              <a:gd name="connsiteY252" fmla="*/ 467438 h 2613875"/>
              <a:gd name="connsiteX253" fmla="*/ 667769 w 2671076"/>
              <a:gd name="connsiteY253" fmla="*/ 600992 h 2613875"/>
              <a:gd name="connsiteX254" fmla="*/ 801322 w 2671076"/>
              <a:gd name="connsiteY254" fmla="*/ 600992 h 2613875"/>
              <a:gd name="connsiteX255" fmla="*/ 801322 w 2671076"/>
              <a:gd name="connsiteY255" fmla="*/ 467438 h 2613875"/>
              <a:gd name="connsiteX256" fmla="*/ 2337191 w 2671076"/>
              <a:gd name="connsiteY256" fmla="*/ 300496 h 2613875"/>
              <a:gd name="connsiteX257" fmla="*/ 2337191 w 2671076"/>
              <a:gd name="connsiteY257" fmla="*/ 434050 h 2613875"/>
              <a:gd name="connsiteX258" fmla="*/ 2470745 w 2671076"/>
              <a:gd name="connsiteY258" fmla="*/ 434050 h 2613875"/>
              <a:gd name="connsiteX259" fmla="*/ 2470745 w 2671076"/>
              <a:gd name="connsiteY259" fmla="*/ 300496 h 2613875"/>
              <a:gd name="connsiteX260" fmla="*/ 2070084 w 2671076"/>
              <a:gd name="connsiteY260" fmla="*/ 300496 h 2613875"/>
              <a:gd name="connsiteX261" fmla="*/ 2070084 w 2671076"/>
              <a:gd name="connsiteY261" fmla="*/ 434050 h 2613875"/>
              <a:gd name="connsiteX262" fmla="*/ 2203637 w 2671076"/>
              <a:gd name="connsiteY262" fmla="*/ 434050 h 2613875"/>
              <a:gd name="connsiteX263" fmla="*/ 2203637 w 2671076"/>
              <a:gd name="connsiteY263" fmla="*/ 300496 h 2613875"/>
              <a:gd name="connsiteX264" fmla="*/ 934876 w 2671076"/>
              <a:gd name="connsiteY264" fmla="*/ 200331 h 2613875"/>
              <a:gd name="connsiteX265" fmla="*/ 934876 w 2671076"/>
              <a:gd name="connsiteY265" fmla="*/ 333884 h 2613875"/>
              <a:gd name="connsiteX266" fmla="*/ 1068430 w 2671076"/>
              <a:gd name="connsiteY266" fmla="*/ 333884 h 2613875"/>
              <a:gd name="connsiteX267" fmla="*/ 1068430 w 2671076"/>
              <a:gd name="connsiteY267" fmla="*/ 200331 h 2613875"/>
              <a:gd name="connsiteX268" fmla="*/ 667769 w 2671076"/>
              <a:gd name="connsiteY268" fmla="*/ 200331 h 2613875"/>
              <a:gd name="connsiteX269" fmla="*/ 667769 w 2671076"/>
              <a:gd name="connsiteY269" fmla="*/ 333884 h 2613875"/>
              <a:gd name="connsiteX270" fmla="*/ 801322 w 2671076"/>
              <a:gd name="connsiteY270" fmla="*/ 333884 h 2613875"/>
              <a:gd name="connsiteX271" fmla="*/ 801322 w 2671076"/>
              <a:gd name="connsiteY271" fmla="*/ 200331 h 2613875"/>
              <a:gd name="connsiteX272" fmla="*/ 1869753 w 2671076"/>
              <a:gd name="connsiteY272" fmla="*/ 66777 h 2613875"/>
              <a:gd name="connsiteX273" fmla="*/ 2671076 w 2671076"/>
              <a:gd name="connsiteY273" fmla="*/ 166942 h 2613875"/>
              <a:gd name="connsiteX274" fmla="*/ 2671076 w 2671076"/>
              <a:gd name="connsiteY274" fmla="*/ 2070083 h 2613875"/>
              <a:gd name="connsiteX275" fmla="*/ 2337191 w 2671076"/>
              <a:gd name="connsiteY275" fmla="*/ 2070083 h 2613875"/>
              <a:gd name="connsiteX276" fmla="*/ 2337191 w 2671076"/>
              <a:gd name="connsiteY276" fmla="*/ 1869753 h 2613875"/>
              <a:gd name="connsiteX277" fmla="*/ 2203637 w 2671076"/>
              <a:gd name="connsiteY277" fmla="*/ 1869753 h 2613875"/>
              <a:gd name="connsiteX278" fmla="*/ 2203637 w 2671076"/>
              <a:gd name="connsiteY278" fmla="*/ 2070083 h 2613875"/>
              <a:gd name="connsiteX279" fmla="*/ 1869753 w 2671076"/>
              <a:gd name="connsiteY279" fmla="*/ 2070083 h 2613875"/>
              <a:gd name="connsiteX280" fmla="*/ 467438 w 2671076"/>
              <a:gd name="connsiteY280" fmla="*/ 0 h 2613875"/>
              <a:gd name="connsiteX281" fmla="*/ 1268761 w 2671076"/>
              <a:gd name="connsiteY281" fmla="*/ 0 h 2613875"/>
              <a:gd name="connsiteX282" fmla="*/ 1268761 w 2671076"/>
              <a:gd name="connsiteY282" fmla="*/ 1001653 h 2613875"/>
              <a:gd name="connsiteX283" fmla="*/ 934876 w 2671076"/>
              <a:gd name="connsiteY283" fmla="*/ 1001653 h 2613875"/>
              <a:gd name="connsiteX284" fmla="*/ 934876 w 2671076"/>
              <a:gd name="connsiteY284" fmla="*/ 734546 h 2613875"/>
              <a:gd name="connsiteX285" fmla="*/ 467438 w 2671076"/>
              <a:gd name="connsiteY285" fmla="*/ 734546 h 26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2671076" h="2613875">
                <a:moveTo>
                  <a:pt x="2400492" y="2365272"/>
                </a:moveTo>
                <a:cubicBezTo>
                  <a:pt x="2373617" y="2365272"/>
                  <a:pt x="2353460" y="2375351"/>
                  <a:pt x="2336663" y="2392148"/>
                </a:cubicBezTo>
                <a:cubicBezTo>
                  <a:pt x="2319865" y="2408946"/>
                  <a:pt x="2309787" y="2432462"/>
                  <a:pt x="2309787" y="2462698"/>
                </a:cubicBezTo>
                <a:cubicBezTo>
                  <a:pt x="2309787" y="2489574"/>
                  <a:pt x="2319865" y="2513090"/>
                  <a:pt x="2336663" y="2533247"/>
                </a:cubicBezTo>
                <a:cubicBezTo>
                  <a:pt x="2353460" y="2553404"/>
                  <a:pt x="2373617" y="2560123"/>
                  <a:pt x="2400492" y="2560123"/>
                </a:cubicBezTo>
                <a:cubicBezTo>
                  <a:pt x="2427368" y="2560123"/>
                  <a:pt x="2447525" y="2550045"/>
                  <a:pt x="2464323" y="2533247"/>
                </a:cubicBezTo>
                <a:cubicBezTo>
                  <a:pt x="2481120" y="2516450"/>
                  <a:pt x="2491198" y="2492933"/>
                  <a:pt x="2491198" y="2466057"/>
                </a:cubicBezTo>
                <a:cubicBezTo>
                  <a:pt x="2491198" y="2439181"/>
                  <a:pt x="2481120" y="2415665"/>
                  <a:pt x="2464323" y="2395508"/>
                </a:cubicBezTo>
                <a:cubicBezTo>
                  <a:pt x="2447525" y="2375351"/>
                  <a:pt x="2427368" y="2365272"/>
                  <a:pt x="2400492" y="2365272"/>
                </a:cubicBezTo>
                <a:close/>
                <a:moveTo>
                  <a:pt x="1731957" y="2365272"/>
                </a:moveTo>
                <a:cubicBezTo>
                  <a:pt x="1705081" y="2365272"/>
                  <a:pt x="1684924" y="2375351"/>
                  <a:pt x="1668127" y="2392148"/>
                </a:cubicBezTo>
                <a:cubicBezTo>
                  <a:pt x="1651329" y="2408946"/>
                  <a:pt x="1641251" y="2432462"/>
                  <a:pt x="1641251" y="2462698"/>
                </a:cubicBezTo>
                <a:cubicBezTo>
                  <a:pt x="1641251" y="2489574"/>
                  <a:pt x="1651329" y="2513090"/>
                  <a:pt x="1668127" y="2533247"/>
                </a:cubicBezTo>
                <a:cubicBezTo>
                  <a:pt x="1684924" y="2553404"/>
                  <a:pt x="1705081" y="2560123"/>
                  <a:pt x="1731957" y="2560123"/>
                </a:cubicBezTo>
                <a:cubicBezTo>
                  <a:pt x="1758832" y="2560123"/>
                  <a:pt x="1778989" y="2550045"/>
                  <a:pt x="1795787" y="2533247"/>
                </a:cubicBezTo>
                <a:cubicBezTo>
                  <a:pt x="1812584" y="2516450"/>
                  <a:pt x="1822662" y="2492933"/>
                  <a:pt x="1822662" y="2466057"/>
                </a:cubicBezTo>
                <a:cubicBezTo>
                  <a:pt x="1822662" y="2439181"/>
                  <a:pt x="1812584" y="2415665"/>
                  <a:pt x="1795787" y="2395508"/>
                </a:cubicBezTo>
                <a:cubicBezTo>
                  <a:pt x="1778989" y="2375351"/>
                  <a:pt x="1755473" y="2365272"/>
                  <a:pt x="1731957" y="2365272"/>
                </a:cubicBezTo>
                <a:close/>
                <a:moveTo>
                  <a:pt x="1100374" y="2365272"/>
                </a:moveTo>
                <a:lnTo>
                  <a:pt x="1100374" y="2439181"/>
                </a:lnTo>
                <a:lnTo>
                  <a:pt x="1107093" y="2439181"/>
                </a:lnTo>
                <a:cubicBezTo>
                  <a:pt x="1130609" y="2439181"/>
                  <a:pt x="1147407" y="2435822"/>
                  <a:pt x="1157485" y="2432462"/>
                </a:cubicBezTo>
                <a:cubicBezTo>
                  <a:pt x="1167564" y="2429103"/>
                  <a:pt x="1170923" y="2419024"/>
                  <a:pt x="1170923" y="2405586"/>
                </a:cubicBezTo>
                <a:cubicBezTo>
                  <a:pt x="1170923" y="2392148"/>
                  <a:pt x="1167564" y="2382069"/>
                  <a:pt x="1157485" y="2375351"/>
                </a:cubicBezTo>
                <a:cubicBezTo>
                  <a:pt x="1147407" y="2368632"/>
                  <a:pt x="1133969" y="2365272"/>
                  <a:pt x="1110452" y="2365272"/>
                </a:cubicBezTo>
                <a:close/>
                <a:moveTo>
                  <a:pt x="519185" y="2365272"/>
                </a:moveTo>
                <a:cubicBezTo>
                  <a:pt x="492309" y="2365272"/>
                  <a:pt x="472152" y="2375351"/>
                  <a:pt x="455355" y="2392148"/>
                </a:cubicBezTo>
                <a:cubicBezTo>
                  <a:pt x="438558" y="2408946"/>
                  <a:pt x="428479" y="2435822"/>
                  <a:pt x="428479" y="2462698"/>
                </a:cubicBezTo>
                <a:cubicBezTo>
                  <a:pt x="428479" y="2489574"/>
                  <a:pt x="438558" y="2513090"/>
                  <a:pt x="455355" y="2533247"/>
                </a:cubicBezTo>
                <a:cubicBezTo>
                  <a:pt x="472152" y="2553404"/>
                  <a:pt x="492309" y="2560123"/>
                  <a:pt x="519185" y="2560123"/>
                </a:cubicBezTo>
                <a:cubicBezTo>
                  <a:pt x="546061" y="2560123"/>
                  <a:pt x="566218" y="2550045"/>
                  <a:pt x="583015" y="2533247"/>
                </a:cubicBezTo>
                <a:cubicBezTo>
                  <a:pt x="599812" y="2516450"/>
                  <a:pt x="609891" y="2492933"/>
                  <a:pt x="609891" y="2466057"/>
                </a:cubicBezTo>
                <a:cubicBezTo>
                  <a:pt x="609891" y="2439181"/>
                  <a:pt x="599812" y="2415665"/>
                  <a:pt x="583015" y="2395508"/>
                </a:cubicBezTo>
                <a:cubicBezTo>
                  <a:pt x="566218" y="2375351"/>
                  <a:pt x="546061" y="2365272"/>
                  <a:pt x="519185" y="2365272"/>
                </a:cubicBezTo>
                <a:close/>
                <a:moveTo>
                  <a:pt x="1402728" y="2318239"/>
                </a:moveTo>
                <a:lnTo>
                  <a:pt x="1463199" y="2318239"/>
                </a:lnTo>
                <a:lnTo>
                  <a:pt x="1463199" y="2553404"/>
                </a:lnTo>
                <a:lnTo>
                  <a:pt x="1560624" y="2553404"/>
                </a:lnTo>
                <a:lnTo>
                  <a:pt x="1560624" y="2607156"/>
                </a:lnTo>
                <a:lnTo>
                  <a:pt x="1402728" y="2607156"/>
                </a:lnTo>
                <a:close/>
                <a:moveTo>
                  <a:pt x="1036544" y="2318239"/>
                </a:moveTo>
                <a:lnTo>
                  <a:pt x="1123890" y="2318239"/>
                </a:lnTo>
                <a:cubicBezTo>
                  <a:pt x="1157485" y="2318239"/>
                  <a:pt x="1184361" y="2324958"/>
                  <a:pt x="1201158" y="2338396"/>
                </a:cubicBezTo>
                <a:cubicBezTo>
                  <a:pt x="1217956" y="2351834"/>
                  <a:pt x="1228034" y="2371991"/>
                  <a:pt x="1228034" y="2398867"/>
                </a:cubicBezTo>
                <a:cubicBezTo>
                  <a:pt x="1228034" y="2419024"/>
                  <a:pt x="1221315" y="2435822"/>
                  <a:pt x="1211237" y="2449260"/>
                </a:cubicBezTo>
                <a:cubicBezTo>
                  <a:pt x="1201158" y="2462698"/>
                  <a:pt x="1184361" y="2472776"/>
                  <a:pt x="1164204" y="2476136"/>
                </a:cubicBezTo>
                <a:lnTo>
                  <a:pt x="1244832" y="2607156"/>
                </a:lnTo>
                <a:lnTo>
                  <a:pt x="1174283" y="2607156"/>
                </a:lnTo>
                <a:lnTo>
                  <a:pt x="1097015" y="2472776"/>
                </a:lnTo>
                <a:lnTo>
                  <a:pt x="1097015" y="2607156"/>
                </a:lnTo>
                <a:lnTo>
                  <a:pt x="1036544" y="2607156"/>
                </a:lnTo>
                <a:close/>
                <a:moveTo>
                  <a:pt x="724113" y="2318239"/>
                </a:moveTo>
                <a:lnTo>
                  <a:pt x="784584" y="2318239"/>
                </a:lnTo>
                <a:lnTo>
                  <a:pt x="784584" y="2489574"/>
                </a:lnTo>
                <a:cubicBezTo>
                  <a:pt x="784584" y="2513090"/>
                  <a:pt x="791303" y="2529888"/>
                  <a:pt x="801381" y="2543326"/>
                </a:cubicBezTo>
                <a:cubicBezTo>
                  <a:pt x="811459" y="2556764"/>
                  <a:pt x="828257" y="2560123"/>
                  <a:pt x="848414" y="2560123"/>
                </a:cubicBezTo>
                <a:cubicBezTo>
                  <a:pt x="868571" y="2560123"/>
                  <a:pt x="885368" y="2553404"/>
                  <a:pt x="895446" y="2543326"/>
                </a:cubicBezTo>
                <a:cubicBezTo>
                  <a:pt x="905525" y="2533247"/>
                  <a:pt x="912244" y="2513090"/>
                  <a:pt x="912244" y="2489574"/>
                </a:cubicBezTo>
                <a:lnTo>
                  <a:pt x="912244" y="2318239"/>
                </a:lnTo>
                <a:lnTo>
                  <a:pt x="972714" y="2318239"/>
                </a:lnTo>
                <a:lnTo>
                  <a:pt x="972714" y="2496293"/>
                </a:lnTo>
                <a:cubicBezTo>
                  <a:pt x="972714" y="2536607"/>
                  <a:pt x="962636" y="2563483"/>
                  <a:pt x="942479" y="2583640"/>
                </a:cubicBezTo>
                <a:cubicBezTo>
                  <a:pt x="922322" y="2603797"/>
                  <a:pt x="888727" y="2613875"/>
                  <a:pt x="848414" y="2613875"/>
                </a:cubicBezTo>
                <a:cubicBezTo>
                  <a:pt x="804741" y="2613875"/>
                  <a:pt x="774505" y="2603797"/>
                  <a:pt x="754348" y="2583640"/>
                </a:cubicBezTo>
                <a:cubicBezTo>
                  <a:pt x="734191" y="2563483"/>
                  <a:pt x="724113" y="2536607"/>
                  <a:pt x="724113" y="2496293"/>
                </a:cubicBezTo>
                <a:close/>
                <a:moveTo>
                  <a:pt x="109329" y="2318239"/>
                </a:moveTo>
                <a:lnTo>
                  <a:pt x="183238" y="2318239"/>
                </a:lnTo>
                <a:lnTo>
                  <a:pt x="226911" y="2395508"/>
                </a:lnTo>
                <a:cubicBezTo>
                  <a:pt x="226911" y="2402227"/>
                  <a:pt x="226911" y="2405586"/>
                  <a:pt x="230270" y="2412305"/>
                </a:cubicBezTo>
                <a:cubicBezTo>
                  <a:pt x="233630" y="2419024"/>
                  <a:pt x="233630" y="2425743"/>
                  <a:pt x="236989" y="2432462"/>
                </a:cubicBezTo>
                <a:cubicBezTo>
                  <a:pt x="240349" y="2425743"/>
                  <a:pt x="240349" y="2419024"/>
                  <a:pt x="243708" y="2412305"/>
                </a:cubicBezTo>
                <a:cubicBezTo>
                  <a:pt x="247068" y="2405586"/>
                  <a:pt x="247068" y="2402227"/>
                  <a:pt x="250427" y="2395508"/>
                </a:cubicBezTo>
                <a:lnTo>
                  <a:pt x="294100" y="2318239"/>
                </a:lnTo>
                <a:lnTo>
                  <a:pt x="364649" y="2318239"/>
                </a:lnTo>
                <a:lnTo>
                  <a:pt x="267224" y="2476136"/>
                </a:lnTo>
                <a:lnTo>
                  <a:pt x="267224" y="2607156"/>
                </a:lnTo>
                <a:lnTo>
                  <a:pt x="206754" y="2607156"/>
                </a:lnTo>
                <a:lnTo>
                  <a:pt x="206754" y="2476136"/>
                </a:lnTo>
                <a:close/>
                <a:moveTo>
                  <a:pt x="2400492" y="2311520"/>
                </a:moveTo>
                <a:cubicBezTo>
                  <a:pt x="2420649" y="2311520"/>
                  <a:pt x="2440806" y="2314880"/>
                  <a:pt x="2457604" y="2321599"/>
                </a:cubicBezTo>
                <a:cubicBezTo>
                  <a:pt x="2474401" y="2328318"/>
                  <a:pt x="2494558" y="2341756"/>
                  <a:pt x="2507996" y="2355194"/>
                </a:cubicBezTo>
                <a:cubicBezTo>
                  <a:pt x="2521434" y="2368632"/>
                  <a:pt x="2534872" y="2385429"/>
                  <a:pt x="2541591" y="2402227"/>
                </a:cubicBezTo>
                <a:cubicBezTo>
                  <a:pt x="2548309" y="2419024"/>
                  <a:pt x="2555029" y="2442541"/>
                  <a:pt x="2555029" y="2462698"/>
                </a:cubicBezTo>
                <a:cubicBezTo>
                  <a:pt x="2555029" y="2482855"/>
                  <a:pt x="2551669" y="2503012"/>
                  <a:pt x="2544950" y="2519809"/>
                </a:cubicBezTo>
                <a:cubicBezTo>
                  <a:pt x="2538231" y="2536607"/>
                  <a:pt x="2524793" y="2553404"/>
                  <a:pt x="2511355" y="2566842"/>
                </a:cubicBezTo>
                <a:cubicBezTo>
                  <a:pt x="2497917" y="2580280"/>
                  <a:pt x="2481120" y="2593718"/>
                  <a:pt x="2460963" y="2600437"/>
                </a:cubicBezTo>
                <a:cubicBezTo>
                  <a:pt x="2440806" y="2607156"/>
                  <a:pt x="2420649" y="2613875"/>
                  <a:pt x="2400492" y="2613875"/>
                </a:cubicBezTo>
                <a:cubicBezTo>
                  <a:pt x="2383695" y="2613875"/>
                  <a:pt x="2366898" y="2610516"/>
                  <a:pt x="2350100" y="2603797"/>
                </a:cubicBezTo>
                <a:cubicBezTo>
                  <a:pt x="2333303" y="2597078"/>
                  <a:pt x="2316505" y="2590359"/>
                  <a:pt x="2303068" y="2576921"/>
                </a:cubicBezTo>
                <a:cubicBezTo>
                  <a:pt x="2286270" y="2563483"/>
                  <a:pt x="2269473" y="2546685"/>
                  <a:pt x="2262754" y="2526528"/>
                </a:cubicBezTo>
                <a:cubicBezTo>
                  <a:pt x="2256035" y="2506371"/>
                  <a:pt x="2249316" y="2486214"/>
                  <a:pt x="2249316" y="2462698"/>
                </a:cubicBezTo>
                <a:cubicBezTo>
                  <a:pt x="2249316" y="2442541"/>
                  <a:pt x="2252675" y="2422384"/>
                  <a:pt x="2259394" y="2405586"/>
                </a:cubicBezTo>
                <a:cubicBezTo>
                  <a:pt x="2266113" y="2388789"/>
                  <a:pt x="2279551" y="2371991"/>
                  <a:pt x="2292989" y="2358553"/>
                </a:cubicBezTo>
                <a:cubicBezTo>
                  <a:pt x="2306427" y="2345115"/>
                  <a:pt x="2323225" y="2335037"/>
                  <a:pt x="2343381" y="2324958"/>
                </a:cubicBezTo>
                <a:cubicBezTo>
                  <a:pt x="2363538" y="2314880"/>
                  <a:pt x="2380336" y="2311520"/>
                  <a:pt x="2400492" y="2311520"/>
                </a:cubicBezTo>
                <a:close/>
                <a:moveTo>
                  <a:pt x="2077983" y="2311520"/>
                </a:moveTo>
                <a:cubicBezTo>
                  <a:pt x="2101499" y="2311520"/>
                  <a:pt x="2121656" y="2314880"/>
                  <a:pt x="2141813" y="2324958"/>
                </a:cubicBezTo>
                <a:cubicBezTo>
                  <a:pt x="2161970" y="2335037"/>
                  <a:pt x="2178767" y="2348475"/>
                  <a:pt x="2195565" y="2368632"/>
                </a:cubicBezTo>
                <a:lnTo>
                  <a:pt x="2155251" y="2398867"/>
                </a:lnTo>
                <a:cubicBezTo>
                  <a:pt x="2145173" y="2385429"/>
                  <a:pt x="2135094" y="2375351"/>
                  <a:pt x="2121656" y="2371991"/>
                </a:cubicBezTo>
                <a:cubicBezTo>
                  <a:pt x="2108218" y="2368632"/>
                  <a:pt x="2098140" y="2361913"/>
                  <a:pt x="2081343" y="2361913"/>
                </a:cubicBezTo>
                <a:cubicBezTo>
                  <a:pt x="2054467" y="2361913"/>
                  <a:pt x="2030950" y="2371991"/>
                  <a:pt x="2014153" y="2388789"/>
                </a:cubicBezTo>
                <a:cubicBezTo>
                  <a:pt x="1997356" y="2405586"/>
                  <a:pt x="1987277" y="2429103"/>
                  <a:pt x="1987277" y="2459338"/>
                </a:cubicBezTo>
                <a:cubicBezTo>
                  <a:pt x="1987277" y="2489574"/>
                  <a:pt x="1997356" y="2513090"/>
                  <a:pt x="2014153" y="2529888"/>
                </a:cubicBezTo>
                <a:cubicBezTo>
                  <a:pt x="2030950" y="2546685"/>
                  <a:pt x="2054467" y="2556764"/>
                  <a:pt x="2081343" y="2556764"/>
                </a:cubicBezTo>
                <a:cubicBezTo>
                  <a:pt x="2101499" y="2556764"/>
                  <a:pt x="2118297" y="2553404"/>
                  <a:pt x="2131735" y="2543326"/>
                </a:cubicBezTo>
                <a:cubicBezTo>
                  <a:pt x="2145173" y="2533247"/>
                  <a:pt x="2151891" y="2519809"/>
                  <a:pt x="2151891" y="2506371"/>
                </a:cubicBezTo>
                <a:lnTo>
                  <a:pt x="2081343" y="2506371"/>
                </a:lnTo>
                <a:lnTo>
                  <a:pt x="2081343" y="2452619"/>
                </a:lnTo>
                <a:lnTo>
                  <a:pt x="2209003" y="2452619"/>
                </a:lnTo>
                <a:cubicBezTo>
                  <a:pt x="2209003" y="2455979"/>
                  <a:pt x="2209003" y="2455979"/>
                  <a:pt x="2209003" y="2459338"/>
                </a:cubicBezTo>
                <a:cubicBezTo>
                  <a:pt x="2209003" y="2462698"/>
                  <a:pt x="2209003" y="2462698"/>
                  <a:pt x="2209003" y="2469417"/>
                </a:cubicBezTo>
                <a:cubicBezTo>
                  <a:pt x="2209003" y="2513090"/>
                  <a:pt x="2195565" y="2546685"/>
                  <a:pt x="2172048" y="2573561"/>
                </a:cubicBezTo>
                <a:cubicBezTo>
                  <a:pt x="2148532" y="2600437"/>
                  <a:pt x="2118297" y="2613875"/>
                  <a:pt x="2077983" y="2613875"/>
                </a:cubicBezTo>
                <a:cubicBezTo>
                  <a:pt x="2034310" y="2613875"/>
                  <a:pt x="1997356" y="2600437"/>
                  <a:pt x="1967120" y="2570202"/>
                </a:cubicBezTo>
                <a:cubicBezTo>
                  <a:pt x="1936885" y="2539966"/>
                  <a:pt x="1923447" y="2506371"/>
                  <a:pt x="1923447" y="2462698"/>
                </a:cubicBezTo>
                <a:cubicBezTo>
                  <a:pt x="1923447" y="2419024"/>
                  <a:pt x="1936885" y="2382070"/>
                  <a:pt x="1967120" y="2355194"/>
                </a:cubicBezTo>
                <a:cubicBezTo>
                  <a:pt x="1997356" y="2328318"/>
                  <a:pt x="2034310" y="2311520"/>
                  <a:pt x="2077983" y="2311520"/>
                </a:cubicBezTo>
                <a:close/>
                <a:moveTo>
                  <a:pt x="1731957" y="2311520"/>
                </a:moveTo>
                <a:cubicBezTo>
                  <a:pt x="1752113" y="2311520"/>
                  <a:pt x="1772270" y="2314880"/>
                  <a:pt x="1789068" y="2321599"/>
                </a:cubicBezTo>
                <a:cubicBezTo>
                  <a:pt x="1805865" y="2328318"/>
                  <a:pt x="1826022" y="2341756"/>
                  <a:pt x="1839460" y="2355194"/>
                </a:cubicBezTo>
                <a:cubicBezTo>
                  <a:pt x="1852898" y="2368632"/>
                  <a:pt x="1866336" y="2385429"/>
                  <a:pt x="1873055" y="2402227"/>
                </a:cubicBezTo>
                <a:cubicBezTo>
                  <a:pt x="1879774" y="2419024"/>
                  <a:pt x="1883133" y="2442541"/>
                  <a:pt x="1883133" y="2462698"/>
                </a:cubicBezTo>
                <a:cubicBezTo>
                  <a:pt x="1883133" y="2482855"/>
                  <a:pt x="1879774" y="2503012"/>
                  <a:pt x="1873055" y="2519809"/>
                </a:cubicBezTo>
                <a:cubicBezTo>
                  <a:pt x="1866336" y="2536607"/>
                  <a:pt x="1852898" y="2553404"/>
                  <a:pt x="1839460" y="2566842"/>
                </a:cubicBezTo>
                <a:cubicBezTo>
                  <a:pt x="1826022" y="2580280"/>
                  <a:pt x="1809224" y="2593718"/>
                  <a:pt x="1789068" y="2600437"/>
                </a:cubicBezTo>
                <a:cubicBezTo>
                  <a:pt x="1768911" y="2607156"/>
                  <a:pt x="1748754" y="2613875"/>
                  <a:pt x="1731957" y="2613875"/>
                </a:cubicBezTo>
                <a:cubicBezTo>
                  <a:pt x="1715159" y="2613875"/>
                  <a:pt x="1698362" y="2610516"/>
                  <a:pt x="1681564" y="2603797"/>
                </a:cubicBezTo>
                <a:cubicBezTo>
                  <a:pt x="1664767" y="2597078"/>
                  <a:pt x="1647970" y="2590359"/>
                  <a:pt x="1634532" y="2576921"/>
                </a:cubicBezTo>
                <a:cubicBezTo>
                  <a:pt x="1617734" y="2563483"/>
                  <a:pt x="1600937" y="2546685"/>
                  <a:pt x="1594218" y="2526528"/>
                </a:cubicBezTo>
                <a:cubicBezTo>
                  <a:pt x="1587499" y="2506371"/>
                  <a:pt x="1580780" y="2486214"/>
                  <a:pt x="1580780" y="2462698"/>
                </a:cubicBezTo>
                <a:cubicBezTo>
                  <a:pt x="1580780" y="2442541"/>
                  <a:pt x="1584140" y="2422384"/>
                  <a:pt x="1590858" y="2405586"/>
                </a:cubicBezTo>
                <a:cubicBezTo>
                  <a:pt x="1597577" y="2388789"/>
                  <a:pt x="1611015" y="2371991"/>
                  <a:pt x="1624453" y="2358553"/>
                </a:cubicBezTo>
                <a:cubicBezTo>
                  <a:pt x="1637891" y="2345115"/>
                  <a:pt x="1654689" y="2335037"/>
                  <a:pt x="1674845" y="2324958"/>
                </a:cubicBezTo>
                <a:cubicBezTo>
                  <a:pt x="1695002" y="2314880"/>
                  <a:pt x="1711800" y="2311520"/>
                  <a:pt x="1731957" y="2311520"/>
                </a:cubicBezTo>
                <a:close/>
                <a:moveTo>
                  <a:pt x="519185" y="2311520"/>
                </a:moveTo>
                <a:cubicBezTo>
                  <a:pt x="539342" y="2311520"/>
                  <a:pt x="559499" y="2314880"/>
                  <a:pt x="576296" y="2321599"/>
                </a:cubicBezTo>
                <a:cubicBezTo>
                  <a:pt x="593094" y="2328318"/>
                  <a:pt x="613250" y="2341756"/>
                  <a:pt x="626688" y="2355194"/>
                </a:cubicBezTo>
                <a:cubicBezTo>
                  <a:pt x="640126" y="2368632"/>
                  <a:pt x="653564" y="2385429"/>
                  <a:pt x="660283" y="2402227"/>
                </a:cubicBezTo>
                <a:cubicBezTo>
                  <a:pt x="667002" y="2419024"/>
                  <a:pt x="673721" y="2442541"/>
                  <a:pt x="673721" y="2462698"/>
                </a:cubicBezTo>
                <a:cubicBezTo>
                  <a:pt x="673721" y="2482855"/>
                  <a:pt x="670362" y="2503012"/>
                  <a:pt x="663643" y="2519809"/>
                </a:cubicBezTo>
                <a:cubicBezTo>
                  <a:pt x="656924" y="2536607"/>
                  <a:pt x="643486" y="2553404"/>
                  <a:pt x="630048" y="2566842"/>
                </a:cubicBezTo>
                <a:cubicBezTo>
                  <a:pt x="616610" y="2580280"/>
                  <a:pt x="599812" y="2593718"/>
                  <a:pt x="579656" y="2600437"/>
                </a:cubicBezTo>
                <a:cubicBezTo>
                  <a:pt x="559499" y="2607156"/>
                  <a:pt x="539342" y="2613875"/>
                  <a:pt x="519185" y="2613875"/>
                </a:cubicBezTo>
                <a:cubicBezTo>
                  <a:pt x="502388" y="2613875"/>
                  <a:pt x="485590" y="2610516"/>
                  <a:pt x="468793" y="2603797"/>
                </a:cubicBezTo>
                <a:cubicBezTo>
                  <a:pt x="451995" y="2597078"/>
                  <a:pt x="435198" y="2590359"/>
                  <a:pt x="421760" y="2580280"/>
                </a:cubicBezTo>
                <a:cubicBezTo>
                  <a:pt x="401603" y="2563483"/>
                  <a:pt x="388165" y="2546685"/>
                  <a:pt x="378087" y="2526528"/>
                </a:cubicBezTo>
                <a:cubicBezTo>
                  <a:pt x="368008" y="2506371"/>
                  <a:pt x="364649" y="2486214"/>
                  <a:pt x="364649" y="2462698"/>
                </a:cubicBezTo>
                <a:cubicBezTo>
                  <a:pt x="364649" y="2442541"/>
                  <a:pt x="368008" y="2422384"/>
                  <a:pt x="374727" y="2405586"/>
                </a:cubicBezTo>
                <a:cubicBezTo>
                  <a:pt x="381446" y="2388789"/>
                  <a:pt x="394884" y="2371991"/>
                  <a:pt x="408322" y="2358553"/>
                </a:cubicBezTo>
                <a:cubicBezTo>
                  <a:pt x="421760" y="2345115"/>
                  <a:pt x="438558" y="2335037"/>
                  <a:pt x="458714" y="2324958"/>
                </a:cubicBezTo>
                <a:cubicBezTo>
                  <a:pt x="478871" y="2314880"/>
                  <a:pt x="499028" y="2311520"/>
                  <a:pt x="519185" y="2311520"/>
                </a:cubicBezTo>
                <a:close/>
                <a:moveTo>
                  <a:pt x="2337191" y="1602645"/>
                </a:moveTo>
                <a:lnTo>
                  <a:pt x="2337191" y="1736199"/>
                </a:lnTo>
                <a:lnTo>
                  <a:pt x="2470745" y="1736199"/>
                </a:lnTo>
                <a:lnTo>
                  <a:pt x="2470745" y="1602645"/>
                </a:lnTo>
                <a:close/>
                <a:moveTo>
                  <a:pt x="2070084" y="1602645"/>
                </a:moveTo>
                <a:lnTo>
                  <a:pt x="2070084" y="1736199"/>
                </a:lnTo>
                <a:lnTo>
                  <a:pt x="2203637" y="1736199"/>
                </a:lnTo>
                <a:lnTo>
                  <a:pt x="2203637" y="1602645"/>
                </a:lnTo>
                <a:close/>
                <a:moveTo>
                  <a:pt x="1402314" y="1602645"/>
                </a:moveTo>
                <a:lnTo>
                  <a:pt x="1402314" y="1736199"/>
                </a:lnTo>
                <a:lnTo>
                  <a:pt x="1535868" y="1736199"/>
                </a:lnTo>
                <a:lnTo>
                  <a:pt x="1535868" y="1602645"/>
                </a:lnTo>
                <a:close/>
                <a:moveTo>
                  <a:pt x="1135207" y="1602645"/>
                </a:moveTo>
                <a:lnTo>
                  <a:pt x="1135207" y="1736199"/>
                </a:lnTo>
                <a:lnTo>
                  <a:pt x="1268760" y="1736199"/>
                </a:lnTo>
                <a:lnTo>
                  <a:pt x="1268760" y="1602645"/>
                </a:lnTo>
                <a:close/>
                <a:moveTo>
                  <a:pt x="467438" y="1602645"/>
                </a:moveTo>
                <a:lnTo>
                  <a:pt x="467438" y="1736198"/>
                </a:lnTo>
                <a:lnTo>
                  <a:pt x="600992" y="1736198"/>
                </a:lnTo>
                <a:lnTo>
                  <a:pt x="600992" y="1602645"/>
                </a:lnTo>
                <a:close/>
                <a:moveTo>
                  <a:pt x="200331" y="1602645"/>
                </a:moveTo>
                <a:lnTo>
                  <a:pt x="200331" y="1736198"/>
                </a:lnTo>
                <a:lnTo>
                  <a:pt x="333884" y="1736198"/>
                </a:lnTo>
                <a:lnTo>
                  <a:pt x="333884" y="1602645"/>
                </a:lnTo>
                <a:close/>
                <a:moveTo>
                  <a:pt x="2337191" y="1335538"/>
                </a:moveTo>
                <a:lnTo>
                  <a:pt x="2337191" y="1469091"/>
                </a:lnTo>
                <a:lnTo>
                  <a:pt x="2470745" y="1469091"/>
                </a:lnTo>
                <a:lnTo>
                  <a:pt x="2470745" y="1335538"/>
                </a:lnTo>
                <a:close/>
                <a:moveTo>
                  <a:pt x="2070084" y="1335538"/>
                </a:moveTo>
                <a:lnTo>
                  <a:pt x="2070084" y="1469091"/>
                </a:lnTo>
                <a:lnTo>
                  <a:pt x="2203637" y="1469091"/>
                </a:lnTo>
                <a:lnTo>
                  <a:pt x="2203637" y="1335538"/>
                </a:lnTo>
                <a:close/>
                <a:moveTo>
                  <a:pt x="1402314" y="1335538"/>
                </a:moveTo>
                <a:lnTo>
                  <a:pt x="1402314" y="1469091"/>
                </a:lnTo>
                <a:lnTo>
                  <a:pt x="1535868" y="1469091"/>
                </a:lnTo>
                <a:lnTo>
                  <a:pt x="1535868" y="1335538"/>
                </a:lnTo>
                <a:close/>
                <a:moveTo>
                  <a:pt x="1135207" y="1335538"/>
                </a:moveTo>
                <a:lnTo>
                  <a:pt x="1135207" y="1469091"/>
                </a:lnTo>
                <a:lnTo>
                  <a:pt x="1268760" y="1469091"/>
                </a:lnTo>
                <a:lnTo>
                  <a:pt x="1268760" y="1335538"/>
                </a:lnTo>
                <a:close/>
                <a:moveTo>
                  <a:pt x="467438" y="1335537"/>
                </a:moveTo>
                <a:lnTo>
                  <a:pt x="467438" y="1469091"/>
                </a:lnTo>
                <a:lnTo>
                  <a:pt x="600992" y="1469091"/>
                </a:lnTo>
                <a:lnTo>
                  <a:pt x="600992" y="1335537"/>
                </a:lnTo>
                <a:close/>
                <a:moveTo>
                  <a:pt x="200331" y="1335537"/>
                </a:moveTo>
                <a:lnTo>
                  <a:pt x="200331" y="1469091"/>
                </a:lnTo>
                <a:lnTo>
                  <a:pt x="333884" y="1469091"/>
                </a:lnTo>
                <a:lnTo>
                  <a:pt x="333884" y="1335537"/>
                </a:lnTo>
                <a:close/>
                <a:moveTo>
                  <a:pt x="934876" y="1135207"/>
                </a:moveTo>
                <a:lnTo>
                  <a:pt x="1736199" y="1135207"/>
                </a:lnTo>
                <a:lnTo>
                  <a:pt x="1736199" y="2070083"/>
                </a:lnTo>
                <a:lnTo>
                  <a:pt x="1402314" y="2070083"/>
                </a:lnTo>
                <a:lnTo>
                  <a:pt x="1402314" y="1869753"/>
                </a:lnTo>
                <a:lnTo>
                  <a:pt x="1268760" y="1869753"/>
                </a:lnTo>
                <a:lnTo>
                  <a:pt x="1268760" y="2070083"/>
                </a:lnTo>
                <a:lnTo>
                  <a:pt x="934876" y="2070083"/>
                </a:lnTo>
                <a:close/>
                <a:moveTo>
                  <a:pt x="2337191" y="1068430"/>
                </a:moveTo>
                <a:lnTo>
                  <a:pt x="2337191" y="1201984"/>
                </a:lnTo>
                <a:lnTo>
                  <a:pt x="2470745" y="1201984"/>
                </a:lnTo>
                <a:lnTo>
                  <a:pt x="2470745" y="1068430"/>
                </a:lnTo>
                <a:close/>
                <a:moveTo>
                  <a:pt x="2070084" y="1068430"/>
                </a:moveTo>
                <a:lnTo>
                  <a:pt x="2070084" y="1201984"/>
                </a:lnTo>
                <a:lnTo>
                  <a:pt x="2203637" y="1201984"/>
                </a:lnTo>
                <a:lnTo>
                  <a:pt x="2203637" y="1068430"/>
                </a:lnTo>
                <a:close/>
                <a:moveTo>
                  <a:pt x="467438" y="1068430"/>
                </a:moveTo>
                <a:lnTo>
                  <a:pt x="467438" y="1201983"/>
                </a:lnTo>
                <a:lnTo>
                  <a:pt x="600992" y="1201983"/>
                </a:lnTo>
                <a:lnTo>
                  <a:pt x="600992" y="1068430"/>
                </a:lnTo>
                <a:close/>
                <a:moveTo>
                  <a:pt x="200331" y="1068430"/>
                </a:moveTo>
                <a:lnTo>
                  <a:pt x="200331" y="1201983"/>
                </a:lnTo>
                <a:lnTo>
                  <a:pt x="333884" y="1201983"/>
                </a:lnTo>
                <a:lnTo>
                  <a:pt x="333884" y="1068430"/>
                </a:lnTo>
                <a:close/>
                <a:moveTo>
                  <a:pt x="0" y="868099"/>
                </a:moveTo>
                <a:lnTo>
                  <a:pt x="801323" y="868099"/>
                </a:lnTo>
                <a:lnTo>
                  <a:pt x="801323" y="2070083"/>
                </a:lnTo>
                <a:lnTo>
                  <a:pt x="467438" y="2070083"/>
                </a:lnTo>
                <a:lnTo>
                  <a:pt x="467438" y="1869752"/>
                </a:lnTo>
                <a:lnTo>
                  <a:pt x="333884" y="1869752"/>
                </a:lnTo>
                <a:lnTo>
                  <a:pt x="333884" y="2070083"/>
                </a:lnTo>
                <a:lnTo>
                  <a:pt x="0" y="2070083"/>
                </a:lnTo>
                <a:close/>
                <a:moveTo>
                  <a:pt x="2337191" y="801323"/>
                </a:moveTo>
                <a:lnTo>
                  <a:pt x="2337191" y="934876"/>
                </a:lnTo>
                <a:lnTo>
                  <a:pt x="2470745" y="934876"/>
                </a:lnTo>
                <a:lnTo>
                  <a:pt x="2470745" y="801323"/>
                </a:lnTo>
                <a:close/>
                <a:moveTo>
                  <a:pt x="2070084" y="801323"/>
                </a:moveTo>
                <a:lnTo>
                  <a:pt x="2070084" y="934876"/>
                </a:lnTo>
                <a:lnTo>
                  <a:pt x="2203637" y="934876"/>
                </a:lnTo>
                <a:lnTo>
                  <a:pt x="2203637" y="801323"/>
                </a:lnTo>
                <a:close/>
                <a:moveTo>
                  <a:pt x="2337191" y="534215"/>
                </a:moveTo>
                <a:lnTo>
                  <a:pt x="2337191" y="667769"/>
                </a:lnTo>
                <a:lnTo>
                  <a:pt x="2470745" y="667769"/>
                </a:lnTo>
                <a:lnTo>
                  <a:pt x="2470745" y="534215"/>
                </a:lnTo>
                <a:close/>
                <a:moveTo>
                  <a:pt x="2070084" y="534215"/>
                </a:moveTo>
                <a:lnTo>
                  <a:pt x="2070084" y="667769"/>
                </a:lnTo>
                <a:lnTo>
                  <a:pt x="2203637" y="667769"/>
                </a:lnTo>
                <a:lnTo>
                  <a:pt x="2203637" y="534215"/>
                </a:lnTo>
                <a:close/>
                <a:moveTo>
                  <a:pt x="934876" y="467438"/>
                </a:moveTo>
                <a:lnTo>
                  <a:pt x="934876" y="600992"/>
                </a:lnTo>
                <a:lnTo>
                  <a:pt x="1068430" y="600992"/>
                </a:lnTo>
                <a:lnTo>
                  <a:pt x="1068430" y="467438"/>
                </a:lnTo>
                <a:close/>
                <a:moveTo>
                  <a:pt x="667769" y="467438"/>
                </a:moveTo>
                <a:lnTo>
                  <a:pt x="667769" y="600992"/>
                </a:lnTo>
                <a:lnTo>
                  <a:pt x="801322" y="600992"/>
                </a:lnTo>
                <a:lnTo>
                  <a:pt x="801322" y="467438"/>
                </a:lnTo>
                <a:close/>
                <a:moveTo>
                  <a:pt x="2337191" y="300496"/>
                </a:moveTo>
                <a:lnTo>
                  <a:pt x="2337191" y="434050"/>
                </a:lnTo>
                <a:lnTo>
                  <a:pt x="2470745" y="434050"/>
                </a:lnTo>
                <a:lnTo>
                  <a:pt x="2470745" y="300496"/>
                </a:lnTo>
                <a:close/>
                <a:moveTo>
                  <a:pt x="2070084" y="300496"/>
                </a:moveTo>
                <a:lnTo>
                  <a:pt x="2070084" y="434050"/>
                </a:lnTo>
                <a:lnTo>
                  <a:pt x="2203637" y="434050"/>
                </a:lnTo>
                <a:lnTo>
                  <a:pt x="2203637" y="300496"/>
                </a:lnTo>
                <a:close/>
                <a:moveTo>
                  <a:pt x="934876" y="200331"/>
                </a:moveTo>
                <a:lnTo>
                  <a:pt x="934876" y="333884"/>
                </a:lnTo>
                <a:lnTo>
                  <a:pt x="1068430" y="333884"/>
                </a:lnTo>
                <a:lnTo>
                  <a:pt x="1068430" y="200331"/>
                </a:lnTo>
                <a:close/>
                <a:moveTo>
                  <a:pt x="667769" y="200331"/>
                </a:moveTo>
                <a:lnTo>
                  <a:pt x="667769" y="333884"/>
                </a:lnTo>
                <a:lnTo>
                  <a:pt x="801322" y="333884"/>
                </a:lnTo>
                <a:lnTo>
                  <a:pt x="801322" y="200331"/>
                </a:lnTo>
                <a:close/>
                <a:moveTo>
                  <a:pt x="1869753" y="66777"/>
                </a:moveTo>
                <a:lnTo>
                  <a:pt x="2671076" y="166942"/>
                </a:lnTo>
                <a:lnTo>
                  <a:pt x="2671076" y="2070083"/>
                </a:lnTo>
                <a:lnTo>
                  <a:pt x="2337191" y="2070083"/>
                </a:lnTo>
                <a:lnTo>
                  <a:pt x="2337191" y="1869753"/>
                </a:lnTo>
                <a:lnTo>
                  <a:pt x="2203637" y="1869753"/>
                </a:lnTo>
                <a:lnTo>
                  <a:pt x="2203637" y="2070083"/>
                </a:lnTo>
                <a:lnTo>
                  <a:pt x="1869753" y="2070083"/>
                </a:lnTo>
                <a:close/>
                <a:moveTo>
                  <a:pt x="467438" y="0"/>
                </a:moveTo>
                <a:lnTo>
                  <a:pt x="1268761" y="0"/>
                </a:lnTo>
                <a:lnTo>
                  <a:pt x="1268761" y="1001653"/>
                </a:lnTo>
                <a:lnTo>
                  <a:pt x="934876" y="1001653"/>
                </a:lnTo>
                <a:lnTo>
                  <a:pt x="934876" y="734546"/>
                </a:lnTo>
                <a:lnTo>
                  <a:pt x="467438" y="734546"/>
                </a:lnTo>
                <a:close/>
              </a:path>
            </a:pathLst>
          </a:custGeom>
          <a:solidFill>
            <a:schemeClr val="bg1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1531DED-660B-44A1-B859-303D1375E529}"/>
              </a:ext>
            </a:extLst>
          </p:cNvPr>
          <p:cNvCxnSpPr>
            <a:cxnSpLocks/>
          </p:cNvCxnSpPr>
          <p:nvPr/>
        </p:nvCxnSpPr>
        <p:spPr>
          <a:xfrm>
            <a:off x="811030" y="3289085"/>
            <a:ext cx="9659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5FC27D1-E47B-4D73-AD48-25AB765ACCC4}"/>
              </a:ext>
            </a:extLst>
          </p:cNvPr>
          <p:cNvGrpSpPr/>
          <p:nvPr/>
        </p:nvGrpSpPr>
        <p:grpSpPr>
          <a:xfrm>
            <a:off x="724433" y="4907964"/>
            <a:ext cx="2105026" cy="511176"/>
            <a:chOff x="5043486" y="3660775"/>
            <a:chExt cx="2105026" cy="511176"/>
          </a:xfrm>
          <a:effectLst/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F83DF8AC-C5B4-4CC6-9944-8CE106318AE3}"/>
                </a:ext>
              </a:extLst>
            </p:cNvPr>
            <p:cNvSpPr/>
            <p:nvPr/>
          </p:nvSpPr>
          <p:spPr>
            <a:xfrm>
              <a:off x="5043486" y="3660775"/>
              <a:ext cx="2105026" cy="5111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2D050"/>
                </a:gs>
                <a:gs pos="51300">
                  <a:srgbClr val="68BD86"/>
                </a:gs>
                <a:gs pos="100000">
                  <a:srgbClr val="41ABB9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JOIN NOW">
              <a:extLst>
                <a:ext uri="{FF2B5EF4-FFF2-40B4-BE49-F238E27FC236}">
                  <a16:creationId xmlns:a16="http://schemas.microsoft.com/office/drawing/2014/main" id="{F60C2946-E814-4EBA-BAC7-31C8A577A265}"/>
                </a:ext>
              </a:extLst>
            </p:cNvPr>
            <p:cNvSpPr txBox="1"/>
            <p:nvPr/>
          </p:nvSpPr>
          <p:spPr>
            <a:xfrm>
              <a:off x="5428192" y="3738896"/>
              <a:ext cx="1335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JOIN NOW</a:t>
              </a:r>
            </a:p>
          </p:txBody>
        </p:sp>
      </p:grpSp>
      <p:sp>
        <p:nvSpPr>
          <p:cNvPr id="35" name="www.yourdomain.com">
            <a:extLst>
              <a:ext uri="{FF2B5EF4-FFF2-40B4-BE49-F238E27FC236}">
                <a16:creationId xmlns:a16="http://schemas.microsoft.com/office/drawing/2014/main" id="{FFD95A0B-62E8-43DF-8374-65B9361B2DA1}"/>
              </a:ext>
            </a:extLst>
          </p:cNvPr>
          <p:cNvSpPr txBox="1"/>
          <p:nvPr/>
        </p:nvSpPr>
        <p:spPr>
          <a:xfrm>
            <a:off x="732002" y="6231634"/>
            <a:ext cx="2691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spc="300" dirty="0">
                <a:solidFill>
                  <a:schemeClr val="bg1">
                    <a:alpha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</a:p>
        </p:txBody>
      </p:sp>
      <p:grpSp>
        <p:nvGrpSpPr>
          <p:cNvPr id="36" name="Graphic 28">
            <a:extLst>
              <a:ext uri="{FF2B5EF4-FFF2-40B4-BE49-F238E27FC236}">
                <a16:creationId xmlns:a16="http://schemas.microsoft.com/office/drawing/2014/main" id="{22E7B39D-BF04-4E6B-A3A8-1730B3351228}"/>
              </a:ext>
            </a:extLst>
          </p:cNvPr>
          <p:cNvGrpSpPr/>
          <p:nvPr/>
        </p:nvGrpSpPr>
        <p:grpSpPr>
          <a:xfrm>
            <a:off x="1783617" y="5825806"/>
            <a:ext cx="294267" cy="294267"/>
            <a:chOff x="651541" y="12124338"/>
            <a:chExt cx="497244" cy="497244"/>
          </a:xfrm>
          <a:noFill/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3B1D9FD-BCAC-4696-8734-C5381FCE8FB0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5A3FAC2-10AE-414E-929C-91D6EED97B25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9" name="Graphic 27">
            <a:extLst>
              <a:ext uri="{FF2B5EF4-FFF2-40B4-BE49-F238E27FC236}">
                <a16:creationId xmlns:a16="http://schemas.microsoft.com/office/drawing/2014/main" id="{68396506-03E8-4954-BDDE-7890BE44B0A5}"/>
              </a:ext>
            </a:extLst>
          </p:cNvPr>
          <p:cNvGrpSpPr/>
          <p:nvPr/>
        </p:nvGrpSpPr>
        <p:grpSpPr>
          <a:xfrm>
            <a:off x="824265" y="5825806"/>
            <a:ext cx="294267" cy="294267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1B6FC6D-CF8B-4FB0-8924-8B40642D21C4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2077323-A73C-40FF-8153-FDF76285EB61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2D1B2E4-51D4-4C44-A080-8EEBC076EAB7}"/>
              </a:ext>
            </a:extLst>
          </p:cNvPr>
          <p:cNvGrpSpPr/>
          <p:nvPr/>
        </p:nvGrpSpPr>
        <p:grpSpPr>
          <a:xfrm>
            <a:off x="1303941" y="5825806"/>
            <a:ext cx="294267" cy="294267"/>
            <a:chOff x="5237778" y="9157148"/>
            <a:chExt cx="497244" cy="497244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82F1CC1-B593-4441-9B78-B7A9BABE6B16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4" name="Graphic 35">
              <a:extLst>
                <a:ext uri="{FF2B5EF4-FFF2-40B4-BE49-F238E27FC236}">
                  <a16:creationId xmlns:a16="http://schemas.microsoft.com/office/drawing/2014/main" id="{DC0DF074-DF7C-43C6-8D1F-CB2EBD6197F5}"/>
                </a:ext>
              </a:extLst>
            </p:cNvPr>
            <p:cNvSpPr/>
            <p:nvPr/>
          </p:nvSpPr>
          <p:spPr>
            <a:xfrm>
              <a:off x="5347494" y="9263689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54" name="Graphic 3">
            <a:extLst>
              <a:ext uri="{FF2B5EF4-FFF2-40B4-BE49-F238E27FC236}">
                <a16:creationId xmlns:a16="http://schemas.microsoft.com/office/drawing/2014/main" id="{E235E045-F1C2-4191-935B-63421164DE31}"/>
              </a:ext>
            </a:extLst>
          </p:cNvPr>
          <p:cNvSpPr/>
          <p:nvPr/>
        </p:nvSpPr>
        <p:spPr>
          <a:xfrm rot="900000">
            <a:off x="10435273" y="538920"/>
            <a:ext cx="2825496" cy="2829291"/>
          </a:xfrm>
          <a:prstGeom prst="ellipse">
            <a:avLst/>
          </a:prstGeom>
          <a:noFill/>
          <a:ln w="381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Graphic 3">
            <a:extLst>
              <a:ext uri="{FF2B5EF4-FFF2-40B4-BE49-F238E27FC236}">
                <a16:creationId xmlns:a16="http://schemas.microsoft.com/office/drawing/2014/main" id="{53D107BA-36B5-4576-8832-A96EDC256511}"/>
              </a:ext>
            </a:extLst>
          </p:cNvPr>
          <p:cNvSpPr/>
          <p:nvPr/>
        </p:nvSpPr>
        <p:spPr>
          <a:xfrm rot="900000" flipH="1">
            <a:off x="-761612" y="2598790"/>
            <a:ext cx="1222238" cy="1223879"/>
          </a:xfrm>
          <a:prstGeom prst="ellipse">
            <a:avLst/>
          </a:prstGeom>
          <a:noFill/>
          <a:ln w="127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Graphic 3">
            <a:extLst>
              <a:ext uri="{FF2B5EF4-FFF2-40B4-BE49-F238E27FC236}">
                <a16:creationId xmlns:a16="http://schemas.microsoft.com/office/drawing/2014/main" id="{9CAB90F0-7FA8-4E4C-B47A-070FAA79C8C5}"/>
              </a:ext>
            </a:extLst>
          </p:cNvPr>
          <p:cNvSpPr/>
          <p:nvPr/>
        </p:nvSpPr>
        <p:spPr>
          <a:xfrm rot="900000" flipH="1">
            <a:off x="5690242" y="338464"/>
            <a:ext cx="882799" cy="883984"/>
          </a:xfrm>
          <a:prstGeom prst="ellipse">
            <a:avLst/>
          </a:pr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Graphic 3">
            <a:extLst>
              <a:ext uri="{FF2B5EF4-FFF2-40B4-BE49-F238E27FC236}">
                <a16:creationId xmlns:a16="http://schemas.microsoft.com/office/drawing/2014/main" id="{DEE26FAD-FC56-4222-9BFE-7AFE9B512B03}"/>
              </a:ext>
            </a:extLst>
          </p:cNvPr>
          <p:cNvSpPr/>
          <p:nvPr/>
        </p:nvSpPr>
        <p:spPr>
          <a:xfrm rot="900000" flipH="1">
            <a:off x="6764495" y="5856888"/>
            <a:ext cx="1999538" cy="2002223"/>
          </a:xfrm>
          <a:prstGeom prst="ellipse">
            <a:avLst/>
          </a:prstGeom>
          <a:gradFill>
            <a:gsLst>
              <a:gs pos="0">
                <a:srgbClr val="41ABB9">
                  <a:alpha val="50000"/>
                </a:srgbClr>
              </a:gs>
              <a:gs pos="100000">
                <a:srgbClr val="92D050">
                  <a:alpha val="50000"/>
                </a:srgbClr>
              </a:gs>
            </a:gsLst>
            <a:lin ang="5400000" scaled="1"/>
          </a:gradFill>
          <a:ln w="1270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Transition">
            <a:extLst>
              <a:ext uri="{FF2B5EF4-FFF2-40B4-BE49-F238E27FC236}">
                <a16:creationId xmlns:a16="http://schemas.microsoft.com/office/drawing/2014/main" id="{2242E1C0-7309-4BA1-8B60-6BE962A1F27D}"/>
              </a:ext>
            </a:extLst>
          </p:cNvPr>
          <p:cNvSpPr/>
          <p:nvPr/>
        </p:nvSpPr>
        <p:spPr>
          <a:xfrm>
            <a:off x="-3669636" y="-5807826"/>
            <a:ext cx="17303274" cy="181490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68" name="Transition">
            <a:extLst>
              <a:ext uri="{FF2B5EF4-FFF2-40B4-BE49-F238E27FC236}">
                <a16:creationId xmlns:a16="http://schemas.microsoft.com/office/drawing/2014/main" id="{48B6CA53-CC25-4EE5-B1D6-74D1D1DD59AC}"/>
              </a:ext>
            </a:extLst>
          </p:cNvPr>
          <p:cNvSpPr/>
          <p:nvPr/>
        </p:nvSpPr>
        <p:spPr>
          <a:xfrm>
            <a:off x="-3669636" y="-5807826"/>
            <a:ext cx="17303274" cy="18149000"/>
          </a:xfrm>
          <a:prstGeom prst="ellipse">
            <a:avLst/>
          </a:prstGeom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85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8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08333E-7 3.7037E-7 L 0.05352 -0.00069 " pathEditMode="relative" rAng="0" ptsTypes="AA">
                                      <p:cBhvr>
                                        <p:cTn id="25" dur="1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-4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20000" decel="8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2851 0.00046 L -3.125E-6 7.40741E-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" y="-2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ccel="10000" decel="1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4" dur="3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50" dur="1700" fill="hold"/>
                                        <p:tgtEl>
                                          <p:spTgt spid="33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3600000">
                                      <p:cBhvr>
                                        <p:cTn id="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600000">
                                      <p:cBhvr>
                                        <p:cTn id="78" dur="1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8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accel="40000" decel="6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85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9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92" dur="1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accel="40000" decel="5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0" dur="1500" fill="hold"/>
                                        <p:tgtEl>
                                          <p:spTgt spid="5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accel="40000" decel="52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08" dur="1150" fill="hold"/>
                                        <p:tgtEl>
                                          <p:spTgt spid="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ccel="40000" decel="52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16" dur="1350" fill="hold"/>
                                        <p:tgtEl>
                                          <p:spTgt spid="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mph" presetSubtype="0" accel="40000" decel="5200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24" dur="1450" fill="hold"/>
                                        <p:tgtEl>
                                          <p:spTgt spid="5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12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131" dur="1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2" presetClass="entr" presetSubtype="8" accel="20000" decel="8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8" accel="20000" decel="8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2" grpId="0" animBg="1"/>
      <p:bldP spid="22" grpId="1" animBg="1"/>
      <p:bldP spid="33" grpId="0" animBg="1"/>
      <p:bldP spid="33" grpId="1" animBg="1"/>
      <p:bldP spid="6" grpId="0" animBg="1"/>
      <p:bldP spid="13" grpId="0"/>
      <p:bldP spid="13" grpId="1"/>
      <p:bldP spid="14" grpId="0"/>
      <p:bldP spid="15" grpId="0" animBg="1"/>
      <p:bldP spid="15" grpId="1" animBg="1"/>
      <p:bldP spid="35" grpId="0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67" grpId="0" animBg="1"/>
      <p:bldP spid="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D1492D-C7C3-4FED-8619-56886017FBC0}"/>
              </a:ext>
            </a:extLst>
          </p:cNvPr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blipFill>
            <a:blip r:embed="rId2"/>
            <a:srcRect/>
            <a:stretch>
              <a:fillRect t="-16639" b="-16639"/>
            </a:stretch>
          </a:blipFill>
          <a:ln w="30712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64" name="Graphic 3">
            <a:extLst>
              <a:ext uri="{FF2B5EF4-FFF2-40B4-BE49-F238E27FC236}">
                <a16:creationId xmlns:a16="http://schemas.microsoft.com/office/drawing/2014/main" id="{F6534436-E56A-43D7-BE12-C6C87215B34A}"/>
              </a:ext>
            </a:extLst>
          </p:cNvPr>
          <p:cNvSpPr/>
          <p:nvPr/>
        </p:nvSpPr>
        <p:spPr>
          <a:xfrm>
            <a:off x="-3579137" y="-6167172"/>
            <a:ext cx="9869230" cy="9866376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Graphic 3">
            <a:extLst>
              <a:ext uri="{FF2B5EF4-FFF2-40B4-BE49-F238E27FC236}">
                <a16:creationId xmlns:a16="http://schemas.microsoft.com/office/drawing/2014/main" id="{722161FD-D8E9-4FB1-ABE6-7324DAF20FE2}"/>
              </a:ext>
            </a:extLst>
          </p:cNvPr>
          <p:cNvSpPr/>
          <p:nvPr/>
        </p:nvSpPr>
        <p:spPr>
          <a:xfrm>
            <a:off x="-3207378" y="-5798811"/>
            <a:ext cx="9125712" cy="9129655"/>
          </a:xfrm>
          <a:prstGeom prst="ellipse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FAD993B3-F955-4CAC-874D-DE4393D4744A}"/>
              </a:ext>
            </a:extLst>
          </p:cNvPr>
          <p:cNvGrpSpPr/>
          <p:nvPr/>
        </p:nvGrpSpPr>
        <p:grpSpPr>
          <a:xfrm rot="20876119">
            <a:off x="-3188328" y="-5798810"/>
            <a:ext cx="9125712" cy="9129655"/>
            <a:chOff x="-915846" y="-840581"/>
            <a:chExt cx="9125712" cy="9129655"/>
          </a:xfrm>
        </p:grpSpPr>
        <p:sp>
          <p:nvSpPr>
            <p:cNvPr id="67" name="Graphic 3">
              <a:extLst>
                <a:ext uri="{FF2B5EF4-FFF2-40B4-BE49-F238E27FC236}">
                  <a16:creationId xmlns:a16="http://schemas.microsoft.com/office/drawing/2014/main" id="{93DBDC35-1925-4868-9AB5-611701677D36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Graphic 3">
              <a:extLst>
                <a:ext uri="{FF2B5EF4-FFF2-40B4-BE49-F238E27FC236}">
                  <a16:creationId xmlns:a16="http://schemas.microsoft.com/office/drawing/2014/main" id="{00ECBA07-12D6-4344-B6CD-9E17346B07D3}"/>
                </a:ext>
              </a:extLst>
            </p:cNvPr>
            <p:cNvSpPr/>
            <p:nvPr/>
          </p:nvSpPr>
          <p:spPr>
            <a:xfrm>
              <a:off x="-332134" y="-274829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886D9BD-07B7-4C88-AACA-81AC322BCAC1}"/>
              </a:ext>
            </a:extLst>
          </p:cNvPr>
          <p:cNvGrpSpPr/>
          <p:nvPr/>
        </p:nvGrpSpPr>
        <p:grpSpPr>
          <a:xfrm rot="17940747">
            <a:off x="-3207378" y="-5798811"/>
            <a:ext cx="9125712" cy="9129655"/>
            <a:chOff x="-915846" y="-840581"/>
            <a:chExt cx="9125712" cy="9129655"/>
          </a:xfrm>
        </p:grpSpPr>
        <p:sp>
          <p:nvSpPr>
            <p:cNvPr id="70" name="Graphic 3">
              <a:extLst>
                <a:ext uri="{FF2B5EF4-FFF2-40B4-BE49-F238E27FC236}">
                  <a16:creationId xmlns:a16="http://schemas.microsoft.com/office/drawing/2014/main" id="{E18B5D0B-3919-4789-BD0D-13634FA3FDC8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Graphic 3">
              <a:extLst>
                <a:ext uri="{FF2B5EF4-FFF2-40B4-BE49-F238E27FC236}">
                  <a16:creationId xmlns:a16="http://schemas.microsoft.com/office/drawing/2014/main" id="{B129408C-125C-4610-A86F-6DB04EC3A693}"/>
                </a:ext>
              </a:extLst>
            </p:cNvPr>
            <p:cNvSpPr/>
            <p:nvPr/>
          </p:nvSpPr>
          <p:spPr>
            <a:xfrm>
              <a:off x="-704770" y="-647626"/>
              <a:ext cx="8755232" cy="8759014"/>
            </a:xfrm>
            <a:prstGeom prst="arc">
              <a:avLst>
                <a:gd name="adj1" fmla="val 123776"/>
                <a:gd name="adj2" fmla="val 4081076"/>
              </a:avLst>
            </a:prstGeom>
            <a:noFill/>
            <a:ln w="317500" cap="flat">
              <a:solidFill>
                <a:schemeClr val="bg1">
                  <a:alpha val="98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6E643D5-F654-4F54-A6A4-2969BD9568C1}"/>
              </a:ext>
            </a:extLst>
          </p:cNvPr>
          <p:cNvGrpSpPr/>
          <p:nvPr/>
        </p:nvGrpSpPr>
        <p:grpSpPr>
          <a:xfrm rot="12248156">
            <a:off x="-3188328" y="-5817861"/>
            <a:ext cx="9125712" cy="9129655"/>
            <a:chOff x="-915846" y="-840581"/>
            <a:chExt cx="9125712" cy="9129655"/>
          </a:xfrm>
        </p:grpSpPr>
        <p:sp>
          <p:nvSpPr>
            <p:cNvPr id="76" name="Graphic 3">
              <a:extLst>
                <a:ext uri="{FF2B5EF4-FFF2-40B4-BE49-F238E27FC236}">
                  <a16:creationId xmlns:a16="http://schemas.microsoft.com/office/drawing/2014/main" id="{92339B0C-1C18-43C9-AF99-7810196F28FE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Graphic 3">
              <a:extLst>
                <a:ext uri="{FF2B5EF4-FFF2-40B4-BE49-F238E27FC236}">
                  <a16:creationId xmlns:a16="http://schemas.microsoft.com/office/drawing/2014/main" id="{532F05A0-BD24-4875-9BCD-97F52C7B925B}"/>
                </a:ext>
              </a:extLst>
            </p:cNvPr>
            <p:cNvSpPr/>
            <p:nvPr/>
          </p:nvSpPr>
          <p:spPr>
            <a:xfrm>
              <a:off x="-434222" y="-443908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3" name="Graphic 3">
            <a:extLst>
              <a:ext uri="{FF2B5EF4-FFF2-40B4-BE49-F238E27FC236}">
                <a16:creationId xmlns:a16="http://schemas.microsoft.com/office/drawing/2014/main" id="{2117F34F-2D38-4B6F-A7FD-22127403891D}"/>
              </a:ext>
            </a:extLst>
          </p:cNvPr>
          <p:cNvSpPr/>
          <p:nvPr/>
        </p:nvSpPr>
        <p:spPr>
          <a:xfrm>
            <a:off x="6124291" y="2774889"/>
            <a:ext cx="9869230" cy="9866376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Graphic 3">
            <a:extLst>
              <a:ext uri="{FF2B5EF4-FFF2-40B4-BE49-F238E27FC236}">
                <a16:creationId xmlns:a16="http://schemas.microsoft.com/office/drawing/2014/main" id="{6313CE8C-BBEA-4757-9D79-9B0FFCB8E952}"/>
              </a:ext>
            </a:extLst>
          </p:cNvPr>
          <p:cNvSpPr/>
          <p:nvPr/>
        </p:nvSpPr>
        <p:spPr>
          <a:xfrm>
            <a:off x="6496050" y="3143250"/>
            <a:ext cx="9125712" cy="9129655"/>
          </a:xfrm>
          <a:prstGeom prst="ellipse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E8D0EFD-EF82-487E-9F06-6540EBB6A4D2}"/>
              </a:ext>
            </a:extLst>
          </p:cNvPr>
          <p:cNvGrpSpPr/>
          <p:nvPr/>
        </p:nvGrpSpPr>
        <p:grpSpPr>
          <a:xfrm rot="8496301">
            <a:off x="6515100" y="3143251"/>
            <a:ext cx="9125712" cy="9129655"/>
            <a:chOff x="-915846" y="-840581"/>
            <a:chExt cx="9125712" cy="9129655"/>
          </a:xfrm>
        </p:grpSpPr>
        <p:sp>
          <p:nvSpPr>
            <p:cNvPr id="36" name="Graphic 3">
              <a:extLst>
                <a:ext uri="{FF2B5EF4-FFF2-40B4-BE49-F238E27FC236}">
                  <a16:creationId xmlns:a16="http://schemas.microsoft.com/office/drawing/2014/main" id="{4191DF42-7B38-4886-BBBF-660B418CF0B9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Graphic 3">
              <a:extLst>
                <a:ext uri="{FF2B5EF4-FFF2-40B4-BE49-F238E27FC236}">
                  <a16:creationId xmlns:a16="http://schemas.microsoft.com/office/drawing/2014/main" id="{2CBAA89C-1302-4644-8341-020CBF1362B4}"/>
                </a:ext>
              </a:extLst>
            </p:cNvPr>
            <p:cNvSpPr/>
            <p:nvPr/>
          </p:nvSpPr>
          <p:spPr>
            <a:xfrm>
              <a:off x="-332134" y="-274829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D574575-2449-492B-A2D5-EFBEF9113167}"/>
              </a:ext>
            </a:extLst>
          </p:cNvPr>
          <p:cNvGrpSpPr/>
          <p:nvPr/>
        </p:nvGrpSpPr>
        <p:grpSpPr>
          <a:xfrm rot="16713935">
            <a:off x="6477000" y="3126562"/>
            <a:ext cx="9125712" cy="9129655"/>
            <a:chOff x="-915846" y="-840581"/>
            <a:chExt cx="9125712" cy="9129655"/>
          </a:xfrm>
        </p:grpSpPr>
        <p:sp>
          <p:nvSpPr>
            <p:cNvPr id="42" name="Graphic 3">
              <a:extLst>
                <a:ext uri="{FF2B5EF4-FFF2-40B4-BE49-F238E27FC236}">
                  <a16:creationId xmlns:a16="http://schemas.microsoft.com/office/drawing/2014/main" id="{64F5F05E-488E-4D94-BFE9-810B7A5D830F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Graphic 3">
              <a:extLst>
                <a:ext uri="{FF2B5EF4-FFF2-40B4-BE49-F238E27FC236}">
                  <a16:creationId xmlns:a16="http://schemas.microsoft.com/office/drawing/2014/main" id="{8F9E79CD-0E66-461B-AA68-919F59B1EACC}"/>
                </a:ext>
              </a:extLst>
            </p:cNvPr>
            <p:cNvSpPr/>
            <p:nvPr/>
          </p:nvSpPr>
          <p:spPr>
            <a:xfrm>
              <a:off x="-689501" y="-699299"/>
              <a:ext cx="8755232" cy="8759014"/>
            </a:xfrm>
            <a:prstGeom prst="arc">
              <a:avLst>
                <a:gd name="adj1" fmla="val 15508860"/>
                <a:gd name="adj2" fmla="val 19629372"/>
              </a:avLst>
            </a:prstGeom>
            <a:noFill/>
            <a:ln w="3175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B24184C-D3D5-4086-B36C-5EC46D22E008}"/>
              </a:ext>
            </a:extLst>
          </p:cNvPr>
          <p:cNvGrpSpPr/>
          <p:nvPr/>
        </p:nvGrpSpPr>
        <p:grpSpPr>
          <a:xfrm rot="18359094">
            <a:off x="6515100" y="3124200"/>
            <a:ext cx="9125712" cy="9129655"/>
            <a:chOff x="-915846" y="-840581"/>
            <a:chExt cx="9125712" cy="9129655"/>
          </a:xfrm>
        </p:grpSpPr>
        <p:sp>
          <p:nvSpPr>
            <p:cNvPr id="45" name="Graphic 3">
              <a:extLst>
                <a:ext uri="{FF2B5EF4-FFF2-40B4-BE49-F238E27FC236}">
                  <a16:creationId xmlns:a16="http://schemas.microsoft.com/office/drawing/2014/main" id="{E73003EF-F39A-4133-BC90-C0B5A3479F37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Graphic 3">
              <a:extLst>
                <a:ext uri="{FF2B5EF4-FFF2-40B4-BE49-F238E27FC236}">
                  <a16:creationId xmlns:a16="http://schemas.microsoft.com/office/drawing/2014/main" id="{61A9C938-3462-406E-96CE-6ACB29D79AD7}"/>
                </a:ext>
              </a:extLst>
            </p:cNvPr>
            <p:cNvSpPr/>
            <p:nvPr/>
          </p:nvSpPr>
          <p:spPr>
            <a:xfrm>
              <a:off x="-434222" y="-443908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7" name="Easy  Customize">
            <a:extLst>
              <a:ext uri="{FF2B5EF4-FFF2-40B4-BE49-F238E27FC236}">
                <a16:creationId xmlns:a16="http://schemas.microsoft.com/office/drawing/2014/main" id="{3615056D-7D4A-4C60-89FC-4910E6C0BD7B}"/>
              </a:ext>
            </a:extLst>
          </p:cNvPr>
          <p:cNvSpPr txBox="1"/>
          <p:nvPr/>
        </p:nvSpPr>
        <p:spPr>
          <a:xfrm>
            <a:off x="7517128" y="4345254"/>
            <a:ext cx="4204991" cy="13376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6000" b="1" dirty="0">
                <a:gradFill>
                  <a:gsLst>
                    <a:gs pos="0">
                      <a:srgbClr val="92D050"/>
                    </a:gs>
                    <a:gs pos="46900">
                      <a:srgbClr val="6CBF81"/>
                    </a:gs>
                    <a:gs pos="100000">
                      <a:srgbClr val="41ABB9"/>
                    </a:gs>
                  </a:gsLst>
                  <a:lin ang="2700000" scaled="1"/>
                </a:gradFill>
                <a:latin typeface="Montserrat" panose="00000500000000000000" pitchFamily="50" charset="0"/>
              </a:rPr>
              <a:t>Easy </a:t>
            </a:r>
            <a:r>
              <a:rPr lang="en-US" sz="5400" b="1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Montserrat" panose="00000500000000000000" pitchFamily="50" charset="0"/>
              </a:rPr>
              <a:t>Customize</a:t>
            </a:r>
          </a:p>
        </p:txBody>
      </p:sp>
      <p:sp>
        <p:nvSpPr>
          <p:cNvPr id="48" name="Lorem ipsum koncone si memet iki ancen wonge apikan, tp ojok nyilih duek nng wong iki. Kadang wonge iki ora medite puol. Lek koe ora percoyo coboen ae dewe">
            <a:extLst>
              <a:ext uri="{FF2B5EF4-FFF2-40B4-BE49-F238E27FC236}">
                <a16:creationId xmlns:a16="http://schemas.microsoft.com/office/drawing/2014/main" id="{798E6FD7-257D-47F2-B6C9-6DA0023EE8ED}"/>
              </a:ext>
            </a:extLst>
          </p:cNvPr>
          <p:cNvSpPr/>
          <p:nvPr/>
        </p:nvSpPr>
        <p:spPr>
          <a:xfrm>
            <a:off x="516575" y="540123"/>
            <a:ext cx="4227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koncone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si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memet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ancen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apikan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tp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ojok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nyilih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duek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Kadang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medite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puol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Lek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percoyo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coboen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ae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dewe</a:t>
            </a:r>
            <a:endParaRPr lang="en-US" sz="14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sp>
        <p:nvSpPr>
          <p:cNvPr id="49" name="Your Logo">
            <a:extLst>
              <a:ext uri="{FF2B5EF4-FFF2-40B4-BE49-F238E27FC236}">
                <a16:creationId xmlns:a16="http://schemas.microsoft.com/office/drawing/2014/main" id="{4FE2C540-9D9B-4A08-A7E9-771A50F66F93}"/>
              </a:ext>
            </a:extLst>
          </p:cNvPr>
          <p:cNvSpPr/>
          <p:nvPr/>
        </p:nvSpPr>
        <p:spPr>
          <a:xfrm>
            <a:off x="10871820" y="3459923"/>
            <a:ext cx="651248" cy="637302"/>
          </a:xfrm>
          <a:custGeom>
            <a:avLst/>
            <a:gdLst>
              <a:gd name="connsiteX0" fmla="*/ 2400492 w 2671076"/>
              <a:gd name="connsiteY0" fmla="*/ 2365272 h 2613875"/>
              <a:gd name="connsiteX1" fmla="*/ 2336663 w 2671076"/>
              <a:gd name="connsiteY1" fmla="*/ 2392148 h 2613875"/>
              <a:gd name="connsiteX2" fmla="*/ 2309787 w 2671076"/>
              <a:gd name="connsiteY2" fmla="*/ 2462698 h 2613875"/>
              <a:gd name="connsiteX3" fmla="*/ 2336663 w 2671076"/>
              <a:gd name="connsiteY3" fmla="*/ 2533247 h 2613875"/>
              <a:gd name="connsiteX4" fmla="*/ 2400492 w 2671076"/>
              <a:gd name="connsiteY4" fmla="*/ 2560123 h 2613875"/>
              <a:gd name="connsiteX5" fmla="*/ 2464323 w 2671076"/>
              <a:gd name="connsiteY5" fmla="*/ 2533247 h 2613875"/>
              <a:gd name="connsiteX6" fmla="*/ 2491198 w 2671076"/>
              <a:gd name="connsiteY6" fmla="*/ 2466057 h 2613875"/>
              <a:gd name="connsiteX7" fmla="*/ 2464323 w 2671076"/>
              <a:gd name="connsiteY7" fmla="*/ 2395508 h 2613875"/>
              <a:gd name="connsiteX8" fmla="*/ 2400492 w 2671076"/>
              <a:gd name="connsiteY8" fmla="*/ 2365272 h 2613875"/>
              <a:gd name="connsiteX9" fmla="*/ 1731957 w 2671076"/>
              <a:gd name="connsiteY9" fmla="*/ 2365272 h 2613875"/>
              <a:gd name="connsiteX10" fmla="*/ 1668127 w 2671076"/>
              <a:gd name="connsiteY10" fmla="*/ 2392148 h 2613875"/>
              <a:gd name="connsiteX11" fmla="*/ 1641251 w 2671076"/>
              <a:gd name="connsiteY11" fmla="*/ 2462698 h 2613875"/>
              <a:gd name="connsiteX12" fmla="*/ 1668127 w 2671076"/>
              <a:gd name="connsiteY12" fmla="*/ 2533247 h 2613875"/>
              <a:gd name="connsiteX13" fmla="*/ 1731957 w 2671076"/>
              <a:gd name="connsiteY13" fmla="*/ 2560123 h 2613875"/>
              <a:gd name="connsiteX14" fmla="*/ 1795787 w 2671076"/>
              <a:gd name="connsiteY14" fmla="*/ 2533247 h 2613875"/>
              <a:gd name="connsiteX15" fmla="*/ 1822662 w 2671076"/>
              <a:gd name="connsiteY15" fmla="*/ 2466057 h 2613875"/>
              <a:gd name="connsiteX16" fmla="*/ 1795787 w 2671076"/>
              <a:gd name="connsiteY16" fmla="*/ 2395508 h 2613875"/>
              <a:gd name="connsiteX17" fmla="*/ 1731957 w 2671076"/>
              <a:gd name="connsiteY17" fmla="*/ 2365272 h 2613875"/>
              <a:gd name="connsiteX18" fmla="*/ 1100374 w 2671076"/>
              <a:gd name="connsiteY18" fmla="*/ 2365272 h 2613875"/>
              <a:gd name="connsiteX19" fmla="*/ 1100374 w 2671076"/>
              <a:gd name="connsiteY19" fmla="*/ 2439181 h 2613875"/>
              <a:gd name="connsiteX20" fmla="*/ 1107093 w 2671076"/>
              <a:gd name="connsiteY20" fmla="*/ 2439181 h 2613875"/>
              <a:gd name="connsiteX21" fmla="*/ 1157485 w 2671076"/>
              <a:gd name="connsiteY21" fmla="*/ 2432462 h 2613875"/>
              <a:gd name="connsiteX22" fmla="*/ 1170923 w 2671076"/>
              <a:gd name="connsiteY22" fmla="*/ 2405586 h 2613875"/>
              <a:gd name="connsiteX23" fmla="*/ 1157485 w 2671076"/>
              <a:gd name="connsiteY23" fmla="*/ 2375351 h 2613875"/>
              <a:gd name="connsiteX24" fmla="*/ 1110452 w 2671076"/>
              <a:gd name="connsiteY24" fmla="*/ 2365272 h 2613875"/>
              <a:gd name="connsiteX25" fmla="*/ 519185 w 2671076"/>
              <a:gd name="connsiteY25" fmla="*/ 2365272 h 2613875"/>
              <a:gd name="connsiteX26" fmla="*/ 455355 w 2671076"/>
              <a:gd name="connsiteY26" fmla="*/ 2392148 h 2613875"/>
              <a:gd name="connsiteX27" fmla="*/ 428479 w 2671076"/>
              <a:gd name="connsiteY27" fmla="*/ 2462698 h 2613875"/>
              <a:gd name="connsiteX28" fmla="*/ 455355 w 2671076"/>
              <a:gd name="connsiteY28" fmla="*/ 2533247 h 2613875"/>
              <a:gd name="connsiteX29" fmla="*/ 519185 w 2671076"/>
              <a:gd name="connsiteY29" fmla="*/ 2560123 h 2613875"/>
              <a:gd name="connsiteX30" fmla="*/ 583015 w 2671076"/>
              <a:gd name="connsiteY30" fmla="*/ 2533247 h 2613875"/>
              <a:gd name="connsiteX31" fmla="*/ 609891 w 2671076"/>
              <a:gd name="connsiteY31" fmla="*/ 2466057 h 2613875"/>
              <a:gd name="connsiteX32" fmla="*/ 583015 w 2671076"/>
              <a:gd name="connsiteY32" fmla="*/ 2395508 h 2613875"/>
              <a:gd name="connsiteX33" fmla="*/ 519185 w 2671076"/>
              <a:gd name="connsiteY33" fmla="*/ 2365272 h 2613875"/>
              <a:gd name="connsiteX34" fmla="*/ 1402728 w 2671076"/>
              <a:gd name="connsiteY34" fmla="*/ 2318239 h 2613875"/>
              <a:gd name="connsiteX35" fmla="*/ 1463199 w 2671076"/>
              <a:gd name="connsiteY35" fmla="*/ 2318239 h 2613875"/>
              <a:gd name="connsiteX36" fmla="*/ 1463199 w 2671076"/>
              <a:gd name="connsiteY36" fmla="*/ 2553404 h 2613875"/>
              <a:gd name="connsiteX37" fmla="*/ 1560624 w 2671076"/>
              <a:gd name="connsiteY37" fmla="*/ 2553404 h 2613875"/>
              <a:gd name="connsiteX38" fmla="*/ 1560624 w 2671076"/>
              <a:gd name="connsiteY38" fmla="*/ 2607156 h 2613875"/>
              <a:gd name="connsiteX39" fmla="*/ 1402728 w 2671076"/>
              <a:gd name="connsiteY39" fmla="*/ 2607156 h 2613875"/>
              <a:gd name="connsiteX40" fmla="*/ 1036544 w 2671076"/>
              <a:gd name="connsiteY40" fmla="*/ 2318239 h 2613875"/>
              <a:gd name="connsiteX41" fmla="*/ 1123890 w 2671076"/>
              <a:gd name="connsiteY41" fmla="*/ 2318239 h 2613875"/>
              <a:gd name="connsiteX42" fmla="*/ 1201158 w 2671076"/>
              <a:gd name="connsiteY42" fmla="*/ 2338396 h 2613875"/>
              <a:gd name="connsiteX43" fmla="*/ 1228034 w 2671076"/>
              <a:gd name="connsiteY43" fmla="*/ 2398867 h 2613875"/>
              <a:gd name="connsiteX44" fmla="*/ 1211237 w 2671076"/>
              <a:gd name="connsiteY44" fmla="*/ 2449260 h 2613875"/>
              <a:gd name="connsiteX45" fmla="*/ 1164204 w 2671076"/>
              <a:gd name="connsiteY45" fmla="*/ 2476136 h 2613875"/>
              <a:gd name="connsiteX46" fmla="*/ 1244832 w 2671076"/>
              <a:gd name="connsiteY46" fmla="*/ 2607156 h 2613875"/>
              <a:gd name="connsiteX47" fmla="*/ 1174283 w 2671076"/>
              <a:gd name="connsiteY47" fmla="*/ 2607156 h 2613875"/>
              <a:gd name="connsiteX48" fmla="*/ 1097015 w 2671076"/>
              <a:gd name="connsiteY48" fmla="*/ 2472776 h 2613875"/>
              <a:gd name="connsiteX49" fmla="*/ 1097015 w 2671076"/>
              <a:gd name="connsiteY49" fmla="*/ 2607156 h 2613875"/>
              <a:gd name="connsiteX50" fmla="*/ 1036544 w 2671076"/>
              <a:gd name="connsiteY50" fmla="*/ 2607156 h 2613875"/>
              <a:gd name="connsiteX51" fmla="*/ 724113 w 2671076"/>
              <a:gd name="connsiteY51" fmla="*/ 2318239 h 2613875"/>
              <a:gd name="connsiteX52" fmla="*/ 784584 w 2671076"/>
              <a:gd name="connsiteY52" fmla="*/ 2318239 h 2613875"/>
              <a:gd name="connsiteX53" fmla="*/ 784584 w 2671076"/>
              <a:gd name="connsiteY53" fmla="*/ 2489574 h 2613875"/>
              <a:gd name="connsiteX54" fmla="*/ 801381 w 2671076"/>
              <a:gd name="connsiteY54" fmla="*/ 2543326 h 2613875"/>
              <a:gd name="connsiteX55" fmla="*/ 848414 w 2671076"/>
              <a:gd name="connsiteY55" fmla="*/ 2560123 h 2613875"/>
              <a:gd name="connsiteX56" fmla="*/ 895446 w 2671076"/>
              <a:gd name="connsiteY56" fmla="*/ 2543326 h 2613875"/>
              <a:gd name="connsiteX57" fmla="*/ 912244 w 2671076"/>
              <a:gd name="connsiteY57" fmla="*/ 2489574 h 2613875"/>
              <a:gd name="connsiteX58" fmla="*/ 912244 w 2671076"/>
              <a:gd name="connsiteY58" fmla="*/ 2318239 h 2613875"/>
              <a:gd name="connsiteX59" fmla="*/ 972714 w 2671076"/>
              <a:gd name="connsiteY59" fmla="*/ 2318239 h 2613875"/>
              <a:gd name="connsiteX60" fmla="*/ 972714 w 2671076"/>
              <a:gd name="connsiteY60" fmla="*/ 2496293 h 2613875"/>
              <a:gd name="connsiteX61" fmla="*/ 942479 w 2671076"/>
              <a:gd name="connsiteY61" fmla="*/ 2583640 h 2613875"/>
              <a:gd name="connsiteX62" fmla="*/ 848414 w 2671076"/>
              <a:gd name="connsiteY62" fmla="*/ 2613875 h 2613875"/>
              <a:gd name="connsiteX63" fmla="*/ 754348 w 2671076"/>
              <a:gd name="connsiteY63" fmla="*/ 2583640 h 2613875"/>
              <a:gd name="connsiteX64" fmla="*/ 724113 w 2671076"/>
              <a:gd name="connsiteY64" fmla="*/ 2496293 h 2613875"/>
              <a:gd name="connsiteX65" fmla="*/ 109329 w 2671076"/>
              <a:gd name="connsiteY65" fmla="*/ 2318239 h 2613875"/>
              <a:gd name="connsiteX66" fmla="*/ 183238 w 2671076"/>
              <a:gd name="connsiteY66" fmla="*/ 2318239 h 2613875"/>
              <a:gd name="connsiteX67" fmla="*/ 226911 w 2671076"/>
              <a:gd name="connsiteY67" fmla="*/ 2395508 h 2613875"/>
              <a:gd name="connsiteX68" fmla="*/ 230270 w 2671076"/>
              <a:gd name="connsiteY68" fmla="*/ 2412305 h 2613875"/>
              <a:gd name="connsiteX69" fmla="*/ 236989 w 2671076"/>
              <a:gd name="connsiteY69" fmla="*/ 2432462 h 2613875"/>
              <a:gd name="connsiteX70" fmla="*/ 243708 w 2671076"/>
              <a:gd name="connsiteY70" fmla="*/ 2412305 h 2613875"/>
              <a:gd name="connsiteX71" fmla="*/ 250427 w 2671076"/>
              <a:gd name="connsiteY71" fmla="*/ 2395508 h 2613875"/>
              <a:gd name="connsiteX72" fmla="*/ 294100 w 2671076"/>
              <a:gd name="connsiteY72" fmla="*/ 2318239 h 2613875"/>
              <a:gd name="connsiteX73" fmla="*/ 364649 w 2671076"/>
              <a:gd name="connsiteY73" fmla="*/ 2318239 h 2613875"/>
              <a:gd name="connsiteX74" fmla="*/ 267224 w 2671076"/>
              <a:gd name="connsiteY74" fmla="*/ 2476136 h 2613875"/>
              <a:gd name="connsiteX75" fmla="*/ 267224 w 2671076"/>
              <a:gd name="connsiteY75" fmla="*/ 2607156 h 2613875"/>
              <a:gd name="connsiteX76" fmla="*/ 206754 w 2671076"/>
              <a:gd name="connsiteY76" fmla="*/ 2607156 h 2613875"/>
              <a:gd name="connsiteX77" fmla="*/ 206754 w 2671076"/>
              <a:gd name="connsiteY77" fmla="*/ 2476136 h 2613875"/>
              <a:gd name="connsiteX78" fmla="*/ 2400492 w 2671076"/>
              <a:gd name="connsiteY78" fmla="*/ 2311520 h 2613875"/>
              <a:gd name="connsiteX79" fmla="*/ 2457604 w 2671076"/>
              <a:gd name="connsiteY79" fmla="*/ 2321599 h 2613875"/>
              <a:gd name="connsiteX80" fmla="*/ 2507996 w 2671076"/>
              <a:gd name="connsiteY80" fmla="*/ 2355194 h 2613875"/>
              <a:gd name="connsiteX81" fmla="*/ 2541591 w 2671076"/>
              <a:gd name="connsiteY81" fmla="*/ 2402227 h 2613875"/>
              <a:gd name="connsiteX82" fmla="*/ 2555029 w 2671076"/>
              <a:gd name="connsiteY82" fmla="*/ 2462698 h 2613875"/>
              <a:gd name="connsiteX83" fmla="*/ 2544950 w 2671076"/>
              <a:gd name="connsiteY83" fmla="*/ 2519809 h 2613875"/>
              <a:gd name="connsiteX84" fmla="*/ 2511355 w 2671076"/>
              <a:gd name="connsiteY84" fmla="*/ 2566842 h 2613875"/>
              <a:gd name="connsiteX85" fmla="*/ 2460963 w 2671076"/>
              <a:gd name="connsiteY85" fmla="*/ 2600437 h 2613875"/>
              <a:gd name="connsiteX86" fmla="*/ 2400492 w 2671076"/>
              <a:gd name="connsiteY86" fmla="*/ 2613875 h 2613875"/>
              <a:gd name="connsiteX87" fmla="*/ 2350100 w 2671076"/>
              <a:gd name="connsiteY87" fmla="*/ 2603797 h 2613875"/>
              <a:gd name="connsiteX88" fmla="*/ 2303068 w 2671076"/>
              <a:gd name="connsiteY88" fmla="*/ 2576921 h 2613875"/>
              <a:gd name="connsiteX89" fmla="*/ 2262754 w 2671076"/>
              <a:gd name="connsiteY89" fmla="*/ 2526528 h 2613875"/>
              <a:gd name="connsiteX90" fmla="*/ 2249316 w 2671076"/>
              <a:gd name="connsiteY90" fmla="*/ 2462698 h 2613875"/>
              <a:gd name="connsiteX91" fmla="*/ 2259394 w 2671076"/>
              <a:gd name="connsiteY91" fmla="*/ 2405586 h 2613875"/>
              <a:gd name="connsiteX92" fmla="*/ 2292989 w 2671076"/>
              <a:gd name="connsiteY92" fmla="*/ 2358553 h 2613875"/>
              <a:gd name="connsiteX93" fmla="*/ 2343381 w 2671076"/>
              <a:gd name="connsiteY93" fmla="*/ 2324958 h 2613875"/>
              <a:gd name="connsiteX94" fmla="*/ 2400492 w 2671076"/>
              <a:gd name="connsiteY94" fmla="*/ 2311520 h 2613875"/>
              <a:gd name="connsiteX95" fmla="*/ 2077983 w 2671076"/>
              <a:gd name="connsiteY95" fmla="*/ 2311520 h 2613875"/>
              <a:gd name="connsiteX96" fmla="*/ 2141813 w 2671076"/>
              <a:gd name="connsiteY96" fmla="*/ 2324958 h 2613875"/>
              <a:gd name="connsiteX97" fmla="*/ 2195565 w 2671076"/>
              <a:gd name="connsiteY97" fmla="*/ 2368632 h 2613875"/>
              <a:gd name="connsiteX98" fmla="*/ 2155251 w 2671076"/>
              <a:gd name="connsiteY98" fmla="*/ 2398867 h 2613875"/>
              <a:gd name="connsiteX99" fmla="*/ 2121656 w 2671076"/>
              <a:gd name="connsiteY99" fmla="*/ 2371991 h 2613875"/>
              <a:gd name="connsiteX100" fmla="*/ 2081343 w 2671076"/>
              <a:gd name="connsiteY100" fmla="*/ 2361913 h 2613875"/>
              <a:gd name="connsiteX101" fmla="*/ 2014153 w 2671076"/>
              <a:gd name="connsiteY101" fmla="*/ 2388789 h 2613875"/>
              <a:gd name="connsiteX102" fmla="*/ 1987277 w 2671076"/>
              <a:gd name="connsiteY102" fmla="*/ 2459338 h 2613875"/>
              <a:gd name="connsiteX103" fmla="*/ 2014153 w 2671076"/>
              <a:gd name="connsiteY103" fmla="*/ 2529888 h 2613875"/>
              <a:gd name="connsiteX104" fmla="*/ 2081343 w 2671076"/>
              <a:gd name="connsiteY104" fmla="*/ 2556764 h 2613875"/>
              <a:gd name="connsiteX105" fmla="*/ 2131735 w 2671076"/>
              <a:gd name="connsiteY105" fmla="*/ 2543326 h 2613875"/>
              <a:gd name="connsiteX106" fmla="*/ 2151891 w 2671076"/>
              <a:gd name="connsiteY106" fmla="*/ 2506371 h 2613875"/>
              <a:gd name="connsiteX107" fmla="*/ 2081343 w 2671076"/>
              <a:gd name="connsiteY107" fmla="*/ 2506371 h 2613875"/>
              <a:gd name="connsiteX108" fmla="*/ 2081343 w 2671076"/>
              <a:gd name="connsiteY108" fmla="*/ 2452619 h 2613875"/>
              <a:gd name="connsiteX109" fmla="*/ 2209003 w 2671076"/>
              <a:gd name="connsiteY109" fmla="*/ 2452619 h 2613875"/>
              <a:gd name="connsiteX110" fmla="*/ 2209003 w 2671076"/>
              <a:gd name="connsiteY110" fmla="*/ 2459338 h 2613875"/>
              <a:gd name="connsiteX111" fmla="*/ 2209003 w 2671076"/>
              <a:gd name="connsiteY111" fmla="*/ 2469417 h 2613875"/>
              <a:gd name="connsiteX112" fmla="*/ 2172048 w 2671076"/>
              <a:gd name="connsiteY112" fmla="*/ 2573561 h 2613875"/>
              <a:gd name="connsiteX113" fmla="*/ 2077983 w 2671076"/>
              <a:gd name="connsiteY113" fmla="*/ 2613875 h 2613875"/>
              <a:gd name="connsiteX114" fmla="*/ 1967120 w 2671076"/>
              <a:gd name="connsiteY114" fmla="*/ 2570202 h 2613875"/>
              <a:gd name="connsiteX115" fmla="*/ 1923447 w 2671076"/>
              <a:gd name="connsiteY115" fmla="*/ 2462698 h 2613875"/>
              <a:gd name="connsiteX116" fmla="*/ 1967120 w 2671076"/>
              <a:gd name="connsiteY116" fmla="*/ 2355194 h 2613875"/>
              <a:gd name="connsiteX117" fmla="*/ 2077983 w 2671076"/>
              <a:gd name="connsiteY117" fmla="*/ 2311520 h 2613875"/>
              <a:gd name="connsiteX118" fmla="*/ 1731957 w 2671076"/>
              <a:gd name="connsiteY118" fmla="*/ 2311520 h 2613875"/>
              <a:gd name="connsiteX119" fmla="*/ 1789068 w 2671076"/>
              <a:gd name="connsiteY119" fmla="*/ 2321599 h 2613875"/>
              <a:gd name="connsiteX120" fmla="*/ 1839460 w 2671076"/>
              <a:gd name="connsiteY120" fmla="*/ 2355194 h 2613875"/>
              <a:gd name="connsiteX121" fmla="*/ 1873055 w 2671076"/>
              <a:gd name="connsiteY121" fmla="*/ 2402227 h 2613875"/>
              <a:gd name="connsiteX122" fmla="*/ 1883133 w 2671076"/>
              <a:gd name="connsiteY122" fmla="*/ 2462698 h 2613875"/>
              <a:gd name="connsiteX123" fmla="*/ 1873055 w 2671076"/>
              <a:gd name="connsiteY123" fmla="*/ 2519809 h 2613875"/>
              <a:gd name="connsiteX124" fmla="*/ 1839460 w 2671076"/>
              <a:gd name="connsiteY124" fmla="*/ 2566842 h 2613875"/>
              <a:gd name="connsiteX125" fmla="*/ 1789068 w 2671076"/>
              <a:gd name="connsiteY125" fmla="*/ 2600437 h 2613875"/>
              <a:gd name="connsiteX126" fmla="*/ 1731957 w 2671076"/>
              <a:gd name="connsiteY126" fmla="*/ 2613875 h 2613875"/>
              <a:gd name="connsiteX127" fmla="*/ 1681564 w 2671076"/>
              <a:gd name="connsiteY127" fmla="*/ 2603797 h 2613875"/>
              <a:gd name="connsiteX128" fmla="*/ 1634532 w 2671076"/>
              <a:gd name="connsiteY128" fmla="*/ 2576921 h 2613875"/>
              <a:gd name="connsiteX129" fmla="*/ 1594218 w 2671076"/>
              <a:gd name="connsiteY129" fmla="*/ 2526528 h 2613875"/>
              <a:gd name="connsiteX130" fmla="*/ 1580780 w 2671076"/>
              <a:gd name="connsiteY130" fmla="*/ 2462698 h 2613875"/>
              <a:gd name="connsiteX131" fmla="*/ 1590858 w 2671076"/>
              <a:gd name="connsiteY131" fmla="*/ 2405586 h 2613875"/>
              <a:gd name="connsiteX132" fmla="*/ 1624453 w 2671076"/>
              <a:gd name="connsiteY132" fmla="*/ 2358553 h 2613875"/>
              <a:gd name="connsiteX133" fmla="*/ 1674845 w 2671076"/>
              <a:gd name="connsiteY133" fmla="*/ 2324958 h 2613875"/>
              <a:gd name="connsiteX134" fmla="*/ 1731957 w 2671076"/>
              <a:gd name="connsiteY134" fmla="*/ 2311520 h 2613875"/>
              <a:gd name="connsiteX135" fmla="*/ 519185 w 2671076"/>
              <a:gd name="connsiteY135" fmla="*/ 2311520 h 2613875"/>
              <a:gd name="connsiteX136" fmla="*/ 576296 w 2671076"/>
              <a:gd name="connsiteY136" fmla="*/ 2321599 h 2613875"/>
              <a:gd name="connsiteX137" fmla="*/ 626688 w 2671076"/>
              <a:gd name="connsiteY137" fmla="*/ 2355194 h 2613875"/>
              <a:gd name="connsiteX138" fmla="*/ 660283 w 2671076"/>
              <a:gd name="connsiteY138" fmla="*/ 2402227 h 2613875"/>
              <a:gd name="connsiteX139" fmla="*/ 673721 w 2671076"/>
              <a:gd name="connsiteY139" fmla="*/ 2462698 h 2613875"/>
              <a:gd name="connsiteX140" fmla="*/ 663643 w 2671076"/>
              <a:gd name="connsiteY140" fmla="*/ 2519809 h 2613875"/>
              <a:gd name="connsiteX141" fmla="*/ 630048 w 2671076"/>
              <a:gd name="connsiteY141" fmla="*/ 2566842 h 2613875"/>
              <a:gd name="connsiteX142" fmla="*/ 579656 w 2671076"/>
              <a:gd name="connsiteY142" fmla="*/ 2600437 h 2613875"/>
              <a:gd name="connsiteX143" fmla="*/ 519185 w 2671076"/>
              <a:gd name="connsiteY143" fmla="*/ 2613875 h 2613875"/>
              <a:gd name="connsiteX144" fmla="*/ 468793 w 2671076"/>
              <a:gd name="connsiteY144" fmla="*/ 2603797 h 2613875"/>
              <a:gd name="connsiteX145" fmla="*/ 421760 w 2671076"/>
              <a:gd name="connsiteY145" fmla="*/ 2580280 h 2613875"/>
              <a:gd name="connsiteX146" fmla="*/ 378087 w 2671076"/>
              <a:gd name="connsiteY146" fmla="*/ 2526528 h 2613875"/>
              <a:gd name="connsiteX147" fmla="*/ 364649 w 2671076"/>
              <a:gd name="connsiteY147" fmla="*/ 2462698 h 2613875"/>
              <a:gd name="connsiteX148" fmla="*/ 374727 w 2671076"/>
              <a:gd name="connsiteY148" fmla="*/ 2405586 h 2613875"/>
              <a:gd name="connsiteX149" fmla="*/ 408322 w 2671076"/>
              <a:gd name="connsiteY149" fmla="*/ 2358553 h 2613875"/>
              <a:gd name="connsiteX150" fmla="*/ 458714 w 2671076"/>
              <a:gd name="connsiteY150" fmla="*/ 2324958 h 2613875"/>
              <a:gd name="connsiteX151" fmla="*/ 519185 w 2671076"/>
              <a:gd name="connsiteY151" fmla="*/ 2311520 h 2613875"/>
              <a:gd name="connsiteX152" fmla="*/ 2337191 w 2671076"/>
              <a:gd name="connsiteY152" fmla="*/ 1602645 h 2613875"/>
              <a:gd name="connsiteX153" fmla="*/ 2337191 w 2671076"/>
              <a:gd name="connsiteY153" fmla="*/ 1736199 h 2613875"/>
              <a:gd name="connsiteX154" fmla="*/ 2470745 w 2671076"/>
              <a:gd name="connsiteY154" fmla="*/ 1736199 h 2613875"/>
              <a:gd name="connsiteX155" fmla="*/ 2470745 w 2671076"/>
              <a:gd name="connsiteY155" fmla="*/ 1602645 h 2613875"/>
              <a:gd name="connsiteX156" fmla="*/ 2070084 w 2671076"/>
              <a:gd name="connsiteY156" fmla="*/ 1602645 h 2613875"/>
              <a:gd name="connsiteX157" fmla="*/ 2070084 w 2671076"/>
              <a:gd name="connsiteY157" fmla="*/ 1736199 h 2613875"/>
              <a:gd name="connsiteX158" fmla="*/ 2203637 w 2671076"/>
              <a:gd name="connsiteY158" fmla="*/ 1736199 h 2613875"/>
              <a:gd name="connsiteX159" fmla="*/ 2203637 w 2671076"/>
              <a:gd name="connsiteY159" fmla="*/ 1602645 h 2613875"/>
              <a:gd name="connsiteX160" fmla="*/ 1402314 w 2671076"/>
              <a:gd name="connsiteY160" fmla="*/ 1602645 h 2613875"/>
              <a:gd name="connsiteX161" fmla="*/ 1402314 w 2671076"/>
              <a:gd name="connsiteY161" fmla="*/ 1736199 h 2613875"/>
              <a:gd name="connsiteX162" fmla="*/ 1535868 w 2671076"/>
              <a:gd name="connsiteY162" fmla="*/ 1736199 h 2613875"/>
              <a:gd name="connsiteX163" fmla="*/ 1535868 w 2671076"/>
              <a:gd name="connsiteY163" fmla="*/ 1602645 h 2613875"/>
              <a:gd name="connsiteX164" fmla="*/ 1135207 w 2671076"/>
              <a:gd name="connsiteY164" fmla="*/ 1602645 h 2613875"/>
              <a:gd name="connsiteX165" fmla="*/ 1135207 w 2671076"/>
              <a:gd name="connsiteY165" fmla="*/ 1736199 h 2613875"/>
              <a:gd name="connsiteX166" fmla="*/ 1268760 w 2671076"/>
              <a:gd name="connsiteY166" fmla="*/ 1736199 h 2613875"/>
              <a:gd name="connsiteX167" fmla="*/ 1268760 w 2671076"/>
              <a:gd name="connsiteY167" fmla="*/ 1602645 h 2613875"/>
              <a:gd name="connsiteX168" fmla="*/ 467438 w 2671076"/>
              <a:gd name="connsiteY168" fmla="*/ 1602645 h 2613875"/>
              <a:gd name="connsiteX169" fmla="*/ 467438 w 2671076"/>
              <a:gd name="connsiteY169" fmla="*/ 1736198 h 2613875"/>
              <a:gd name="connsiteX170" fmla="*/ 600992 w 2671076"/>
              <a:gd name="connsiteY170" fmla="*/ 1736198 h 2613875"/>
              <a:gd name="connsiteX171" fmla="*/ 600992 w 2671076"/>
              <a:gd name="connsiteY171" fmla="*/ 1602645 h 2613875"/>
              <a:gd name="connsiteX172" fmla="*/ 200331 w 2671076"/>
              <a:gd name="connsiteY172" fmla="*/ 1602645 h 2613875"/>
              <a:gd name="connsiteX173" fmla="*/ 200331 w 2671076"/>
              <a:gd name="connsiteY173" fmla="*/ 1736198 h 2613875"/>
              <a:gd name="connsiteX174" fmla="*/ 333884 w 2671076"/>
              <a:gd name="connsiteY174" fmla="*/ 1736198 h 2613875"/>
              <a:gd name="connsiteX175" fmla="*/ 333884 w 2671076"/>
              <a:gd name="connsiteY175" fmla="*/ 1602645 h 2613875"/>
              <a:gd name="connsiteX176" fmla="*/ 2337191 w 2671076"/>
              <a:gd name="connsiteY176" fmla="*/ 1335538 h 2613875"/>
              <a:gd name="connsiteX177" fmla="*/ 2337191 w 2671076"/>
              <a:gd name="connsiteY177" fmla="*/ 1469091 h 2613875"/>
              <a:gd name="connsiteX178" fmla="*/ 2470745 w 2671076"/>
              <a:gd name="connsiteY178" fmla="*/ 1469091 h 2613875"/>
              <a:gd name="connsiteX179" fmla="*/ 2470745 w 2671076"/>
              <a:gd name="connsiteY179" fmla="*/ 1335538 h 2613875"/>
              <a:gd name="connsiteX180" fmla="*/ 2070084 w 2671076"/>
              <a:gd name="connsiteY180" fmla="*/ 1335538 h 2613875"/>
              <a:gd name="connsiteX181" fmla="*/ 2070084 w 2671076"/>
              <a:gd name="connsiteY181" fmla="*/ 1469091 h 2613875"/>
              <a:gd name="connsiteX182" fmla="*/ 2203637 w 2671076"/>
              <a:gd name="connsiteY182" fmla="*/ 1469091 h 2613875"/>
              <a:gd name="connsiteX183" fmla="*/ 2203637 w 2671076"/>
              <a:gd name="connsiteY183" fmla="*/ 1335538 h 2613875"/>
              <a:gd name="connsiteX184" fmla="*/ 1402314 w 2671076"/>
              <a:gd name="connsiteY184" fmla="*/ 1335538 h 2613875"/>
              <a:gd name="connsiteX185" fmla="*/ 1402314 w 2671076"/>
              <a:gd name="connsiteY185" fmla="*/ 1469091 h 2613875"/>
              <a:gd name="connsiteX186" fmla="*/ 1535868 w 2671076"/>
              <a:gd name="connsiteY186" fmla="*/ 1469091 h 2613875"/>
              <a:gd name="connsiteX187" fmla="*/ 1535868 w 2671076"/>
              <a:gd name="connsiteY187" fmla="*/ 1335538 h 2613875"/>
              <a:gd name="connsiteX188" fmla="*/ 1135207 w 2671076"/>
              <a:gd name="connsiteY188" fmla="*/ 1335538 h 2613875"/>
              <a:gd name="connsiteX189" fmla="*/ 1135207 w 2671076"/>
              <a:gd name="connsiteY189" fmla="*/ 1469091 h 2613875"/>
              <a:gd name="connsiteX190" fmla="*/ 1268760 w 2671076"/>
              <a:gd name="connsiteY190" fmla="*/ 1469091 h 2613875"/>
              <a:gd name="connsiteX191" fmla="*/ 1268760 w 2671076"/>
              <a:gd name="connsiteY191" fmla="*/ 1335538 h 2613875"/>
              <a:gd name="connsiteX192" fmla="*/ 467438 w 2671076"/>
              <a:gd name="connsiteY192" fmla="*/ 1335537 h 2613875"/>
              <a:gd name="connsiteX193" fmla="*/ 467438 w 2671076"/>
              <a:gd name="connsiteY193" fmla="*/ 1469091 h 2613875"/>
              <a:gd name="connsiteX194" fmla="*/ 600992 w 2671076"/>
              <a:gd name="connsiteY194" fmla="*/ 1469091 h 2613875"/>
              <a:gd name="connsiteX195" fmla="*/ 600992 w 2671076"/>
              <a:gd name="connsiteY195" fmla="*/ 1335537 h 2613875"/>
              <a:gd name="connsiteX196" fmla="*/ 200331 w 2671076"/>
              <a:gd name="connsiteY196" fmla="*/ 1335537 h 2613875"/>
              <a:gd name="connsiteX197" fmla="*/ 200331 w 2671076"/>
              <a:gd name="connsiteY197" fmla="*/ 1469091 h 2613875"/>
              <a:gd name="connsiteX198" fmla="*/ 333884 w 2671076"/>
              <a:gd name="connsiteY198" fmla="*/ 1469091 h 2613875"/>
              <a:gd name="connsiteX199" fmla="*/ 333884 w 2671076"/>
              <a:gd name="connsiteY199" fmla="*/ 1335537 h 2613875"/>
              <a:gd name="connsiteX200" fmla="*/ 934876 w 2671076"/>
              <a:gd name="connsiteY200" fmla="*/ 1135207 h 2613875"/>
              <a:gd name="connsiteX201" fmla="*/ 1736199 w 2671076"/>
              <a:gd name="connsiteY201" fmla="*/ 1135207 h 2613875"/>
              <a:gd name="connsiteX202" fmla="*/ 1736199 w 2671076"/>
              <a:gd name="connsiteY202" fmla="*/ 2070083 h 2613875"/>
              <a:gd name="connsiteX203" fmla="*/ 1402314 w 2671076"/>
              <a:gd name="connsiteY203" fmla="*/ 2070083 h 2613875"/>
              <a:gd name="connsiteX204" fmla="*/ 1402314 w 2671076"/>
              <a:gd name="connsiteY204" fmla="*/ 1869753 h 2613875"/>
              <a:gd name="connsiteX205" fmla="*/ 1268760 w 2671076"/>
              <a:gd name="connsiteY205" fmla="*/ 1869753 h 2613875"/>
              <a:gd name="connsiteX206" fmla="*/ 1268760 w 2671076"/>
              <a:gd name="connsiteY206" fmla="*/ 2070083 h 2613875"/>
              <a:gd name="connsiteX207" fmla="*/ 934876 w 2671076"/>
              <a:gd name="connsiteY207" fmla="*/ 2070083 h 2613875"/>
              <a:gd name="connsiteX208" fmla="*/ 2337191 w 2671076"/>
              <a:gd name="connsiteY208" fmla="*/ 1068430 h 2613875"/>
              <a:gd name="connsiteX209" fmla="*/ 2337191 w 2671076"/>
              <a:gd name="connsiteY209" fmla="*/ 1201984 h 2613875"/>
              <a:gd name="connsiteX210" fmla="*/ 2470745 w 2671076"/>
              <a:gd name="connsiteY210" fmla="*/ 1201984 h 2613875"/>
              <a:gd name="connsiteX211" fmla="*/ 2470745 w 2671076"/>
              <a:gd name="connsiteY211" fmla="*/ 1068430 h 2613875"/>
              <a:gd name="connsiteX212" fmla="*/ 2070084 w 2671076"/>
              <a:gd name="connsiteY212" fmla="*/ 1068430 h 2613875"/>
              <a:gd name="connsiteX213" fmla="*/ 2070084 w 2671076"/>
              <a:gd name="connsiteY213" fmla="*/ 1201984 h 2613875"/>
              <a:gd name="connsiteX214" fmla="*/ 2203637 w 2671076"/>
              <a:gd name="connsiteY214" fmla="*/ 1201984 h 2613875"/>
              <a:gd name="connsiteX215" fmla="*/ 2203637 w 2671076"/>
              <a:gd name="connsiteY215" fmla="*/ 1068430 h 2613875"/>
              <a:gd name="connsiteX216" fmla="*/ 467438 w 2671076"/>
              <a:gd name="connsiteY216" fmla="*/ 1068430 h 2613875"/>
              <a:gd name="connsiteX217" fmla="*/ 467438 w 2671076"/>
              <a:gd name="connsiteY217" fmla="*/ 1201983 h 2613875"/>
              <a:gd name="connsiteX218" fmla="*/ 600992 w 2671076"/>
              <a:gd name="connsiteY218" fmla="*/ 1201983 h 2613875"/>
              <a:gd name="connsiteX219" fmla="*/ 600992 w 2671076"/>
              <a:gd name="connsiteY219" fmla="*/ 1068430 h 2613875"/>
              <a:gd name="connsiteX220" fmla="*/ 200331 w 2671076"/>
              <a:gd name="connsiteY220" fmla="*/ 1068430 h 2613875"/>
              <a:gd name="connsiteX221" fmla="*/ 200331 w 2671076"/>
              <a:gd name="connsiteY221" fmla="*/ 1201983 h 2613875"/>
              <a:gd name="connsiteX222" fmla="*/ 333884 w 2671076"/>
              <a:gd name="connsiteY222" fmla="*/ 1201983 h 2613875"/>
              <a:gd name="connsiteX223" fmla="*/ 333884 w 2671076"/>
              <a:gd name="connsiteY223" fmla="*/ 1068430 h 2613875"/>
              <a:gd name="connsiteX224" fmla="*/ 0 w 2671076"/>
              <a:gd name="connsiteY224" fmla="*/ 868099 h 2613875"/>
              <a:gd name="connsiteX225" fmla="*/ 801323 w 2671076"/>
              <a:gd name="connsiteY225" fmla="*/ 868099 h 2613875"/>
              <a:gd name="connsiteX226" fmla="*/ 801323 w 2671076"/>
              <a:gd name="connsiteY226" fmla="*/ 2070083 h 2613875"/>
              <a:gd name="connsiteX227" fmla="*/ 467438 w 2671076"/>
              <a:gd name="connsiteY227" fmla="*/ 2070083 h 2613875"/>
              <a:gd name="connsiteX228" fmla="*/ 467438 w 2671076"/>
              <a:gd name="connsiteY228" fmla="*/ 1869752 h 2613875"/>
              <a:gd name="connsiteX229" fmla="*/ 333884 w 2671076"/>
              <a:gd name="connsiteY229" fmla="*/ 1869752 h 2613875"/>
              <a:gd name="connsiteX230" fmla="*/ 333884 w 2671076"/>
              <a:gd name="connsiteY230" fmla="*/ 2070083 h 2613875"/>
              <a:gd name="connsiteX231" fmla="*/ 0 w 2671076"/>
              <a:gd name="connsiteY231" fmla="*/ 2070083 h 2613875"/>
              <a:gd name="connsiteX232" fmla="*/ 2337191 w 2671076"/>
              <a:gd name="connsiteY232" fmla="*/ 801323 h 2613875"/>
              <a:gd name="connsiteX233" fmla="*/ 2337191 w 2671076"/>
              <a:gd name="connsiteY233" fmla="*/ 934876 h 2613875"/>
              <a:gd name="connsiteX234" fmla="*/ 2470745 w 2671076"/>
              <a:gd name="connsiteY234" fmla="*/ 934876 h 2613875"/>
              <a:gd name="connsiteX235" fmla="*/ 2470745 w 2671076"/>
              <a:gd name="connsiteY235" fmla="*/ 801323 h 2613875"/>
              <a:gd name="connsiteX236" fmla="*/ 2070084 w 2671076"/>
              <a:gd name="connsiteY236" fmla="*/ 801323 h 2613875"/>
              <a:gd name="connsiteX237" fmla="*/ 2070084 w 2671076"/>
              <a:gd name="connsiteY237" fmla="*/ 934876 h 2613875"/>
              <a:gd name="connsiteX238" fmla="*/ 2203637 w 2671076"/>
              <a:gd name="connsiteY238" fmla="*/ 934876 h 2613875"/>
              <a:gd name="connsiteX239" fmla="*/ 2203637 w 2671076"/>
              <a:gd name="connsiteY239" fmla="*/ 801323 h 2613875"/>
              <a:gd name="connsiteX240" fmla="*/ 2337191 w 2671076"/>
              <a:gd name="connsiteY240" fmla="*/ 534215 h 2613875"/>
              <a:gd name="connsiteX241" fmla="*/ 2337191 w 2671076"/>
              <a:gd name="connsiteY241" fmla="*/ 667769 h 2613875"/>
              <a:gd name="connsiteX242" fmla="*/ 2470745 w 2671076"/>
              <a:gd name="connsiteY242" fmla="*/ 667769 h 2613875"/>
              <a:gd name="connsiteX243" fmla="*/ 2470745 w 2671076"/>
              <a:gd name="connsiteY243" fmla="*/ 534215 h 2613875"/>
              <a:gd name="connsiteX244" fmla="*/ 2070084 w 2671076"/>
              <a:gd name="connsiteY244" fmla="*/ 534215 h 2613875"/>
              <a:gd name="connsiteX245" fmla="*/ 2070084 w 2671076"/>
              <a:gd name="connsiteY245" fmla="*/ 667769 h 2613875"/>
              <a:gd name="connsiteX246" fmla="*/ 2203637 w 2671076"/>
              <a:gd name="connsiteY246" fmla="*/ 667769 h 2613875"/>
              <a:gd name="connsiteX247" fmla="*/ 2203637 w 2671076"/>
              <a:gd name="connsiteY247" fmla="*/ 534215 h 2613875"/>
              <a:gd name="connsiteX248" fmla="*/ 934876 w 2671076"/>
              <a:gd name="connsiteY248" fmla="*/ 467438 h 2613875"/>
              <a:gd name="connsiteX249" fmla="*/ 934876 w 2671076"/>
              <a:gd name="connsiteY249" fmla="*/ 600992 h 2613875"/>
              <a:gd name="connsiteX250" fmla="*/ 1068430 w 2671076"/>
              <a:gd name="connsiteY250" fmla="*/ 600992 h 2613875"/>
              <a:gd name="connsiteX251" fmla="*/ 1068430 w 2671076"/>
              <a:gd name="connsiteY251" fmla="*/ 467438 h 2613875"/>
              <a:gd name="connsiteX252" fmla="*/ 667769 w 2671076"/>
              <a:gd name="connsiteY252" fmla="*/ 467438 h 2613875"/>
              <a:gd name="connsiteX253" fmla="*/ 667769 w 2671076"/>
              <a:gd name="connsiteY253" fmla="*/ 600992 h 2613875"/>
              <a:gd name="connsiteX254" fmla="*/ 801322 w 2671076"/>
              <a:gd name="connsiteY254" fmla="*/ 600992 h 2613875"/>
              <a:gd name="connsiteX255" fmla="*/ 801322 w 2671076"/>
              <a:gd name="connsiteY255" fmla="*/ 467438 h 2613875"/>
              <a:gd name="connsiteX256" fmla="*/ 2337191 w 2671076"/>
              <a:gd name="connsiteY256" fmla="*/ 300496 h 2613875"/>
              <a:gd name="connsiteX257" fmla="*/ 2337191 w 2671076"/>
              <a:gd name="connsiteY257" fmla="*/ 434050 h 2613875"/>
              <a:gd name="connsiteX258" fmla="*/ 2470745 w 2671076"/>
              <a:gd name="connsiteY258" fmla="*/ 434050 h 2613875"/>
              <a:gd name="connsiteX259" fmla="*/ 2470745 w 2671076"/>
              <a:gd name="connsiteY259" fmla="*/ 300496 h 2613875"/>
              <a:gd name="connsiteX260" fmla="*/ 2070084 w 2671076"/>
              <a:gd name="connsiteY260" fmla="*/ 300496 h 2613875"/>
              <a:gd name="connsiteX261" fmla="*/ 2070084 w 2671076"/>
              <a:gd name="connsiteY261" fmla="*/ 434050 h 2613875"/>
              <a:gd name="connsiteX262" fmla="*/ 2203637 w 2671076"/>
              <a:gd name="connsiteY262" fmla="*/ 434050 h 2613875"/>
              <a:gd name="connsiteX263" fmla="*/ 2203637 w 2671076"/>
              <a:gd name="connsiteY263" fmla="*/ 300496 h 2613875"/>
              <a:gd name="connsiteX264" fmla="*/ 934876 w 2671076"/>
              <a:gd name="connsiteY264" fmla="*/ 200331 h 2613875"/>
              <a:gd name="connsiteX265" fmla="*/ 934876 w 2671076"/>
              <a:gd name="connsiteY265" fmla="*/ 333884 h 2613875"/>
              <a:gd name="connsiteX266" fmla="*/ 1068430 w 2671076"/>
              <a:gd name="connsiteY266" fmla="*/ 333884 h 2613875"/>
              <a:gd name="connsiteX267" fmla="*/ 1068430 w 2671076"/>
              <a:gd name="connsiteY267" fmla="*/ 200331 h 2613875"/>
              <a:gd name="connsiteX268" fmla="*/ 667769 w 2671076"/>
              <a:gd name="connsiteY268" fmla="*/ 200331 h 2613875"/>
              <a:gd name="connsiteX269" fmla="*/ 667769 w 2671076"/>
              <a:gd name="connsiteY269" fmla="*/ 333884 h 2613875"/>
              <a:gd name="connsiteX270" fmla="*/ 801322 w 2671076"/>
              <a:gd name="connsiteY270" fmla="*/ 333884 h 2613875"/>
              <a:gd name="connsiteX271" fmla="*/ 801322 w 2671076"/>
              <a:gd name="connsiteY271" fmla="*/ 200331 h 2613875"/>
              <a:gd name="connsiteX272" fmla="*/ 1869753 w 2671076"/>
              <a:gd name="connsiteY272" fmla="*/ 66777 h 2613875"/>
              <a:gd name="connsiteX273" fmla="*/ 2671076 w 2671076"/>
              <a:gd name="connsiteY273" fmla="*/ 166942 h 2613875"/>
              <a:gd name="connsiteX274" fmla="*/ 2671076 w 2671076"/>
              <a:gd name="connsiteY274" fmla="*/ 2070083 h 2613875"/>
              <a:gd name="connsiteX275" fmla="*/ 2337191 w 2671076"/>
              <a:gd name="connsiteY275" fmla="*/ 2070083 h 2613875"/>
              <a:gd name="connsiteX276" fmla="*/ 2337191 w 2671076"/>
              <a:gd name="connsiteY276" fmla="*/ 1869753 h 2613875"/>
              <a:gd name="connsiteX277" fmla="*/ 2203637 w 2671076"/>
              <a:gd name="connsiteY277" fmla="*/ 1869753 h 2613875"/>
              <a:gd name="connsiteX278" fmla="*/ 2203637 w 2671076"/>
              <a:gd name="connsiteY278" fmla="*/ 2070083 h 2613875"/>
              <a:gd name="connsiteX279" fmla="*/ 1869753 w 2671076"/>
              <a:gd name="connsiteY279" fmla="*/ 2070083 h 2613875"/>
              <a:gd name="connsiteX280" fmla="*/ 467438 w 2671076"/>
              <a:gd name="connsiteY280" fmla="*/ 0 h 2613875"/>
              <a:gd name="connsiteX281" fmla="*/ 1268761 w 2671076"/>
              <a:gd name="connsiteY281" fmla="*/ 0 h 2613875"/>
              <a:gd name="connsiteX282" fmla="*/ 1268761 w 2671076"/>
              <a:gd name="connsiteY282" fmla="*/ 1001653 h 2613875"/>
              <a:gd name="connsiteX283" fmla="*/ 934876 w 2671076"/>
              <a:gd name="connsiteY283" fmla="*/ 1001653 h 2613875"/>
              <a:gd name="connsiteX284" fmla="*/ 934876 w 2671076"/>
              <a:gd name="connsiteY284" fmla="*/ 734546 h 2613875"/>
              <a:gd name="connsiteX285" fmla="*/ 467438 w 2671076"/>
              <a:gd name="connsiteY285" fmla="*/ 734546 h 26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2671076" h="2613875">
                <a:moveTo>
                  <a:pt x="2400492" y="2365272"/>
                </a:moveTo>
                <a:cubicBezTo>
                  <a:pt x="2373617" y="2365272"/>
                  <a:pt x="2353460" y="2375351"/>
                  <a:pt x="2336663" y="2392148"/>
                </a:cubicBezTo>
                <a:cubicBezTo>
                  <a:pt x="2319865" y="2408946"/>
                  <a:pt x="2309787" y="2432462"/>
                  <a:pt x="2309787" y="2462698"/>
                </a:cubicBezTo>
                <a:cubicBezTo>
                  <a:pt x="2309787" y="2489574"/>
                  <a:pt x="2319865" y="2513090"/>
                  <a:pt x="2336663" y="2533247"/>
                </a:cubicBezTo>
                <a:cubicBezTo>
                  <a:pt x="2353460" y="2553404"/>
                  <a:pt x="2373617" y="2560123"/>
                  <a:pt x="2400492" y="2560123"/>
                </a:cubicBezTo>
                <a:cubicBezTo>
                  <a:pt x="2427368" y="2560123"/>
                  <a:pt x="2447525" y="2550045"/>
                  <a:pt x="2464323" y="2533247"/>
                </a:cubicBezTo>
                <a:cubicBezTo>
                  <a:pt x="2481120" y="2516450"/>
                  <a:pt x="2491198" y="2492933"/>
                  <a:pt x="2491198" y="2466057"/>
                </a:cubicBezTo>
                <a:cubicBezTo>
                  <a:pt x="2491198" y="2439181"/>
                  <a:pt x="2481120" y="2415665"/>
                  <a:pt x="2464323" y="2395508"/>
                </a:cubicBezTo>
                <a:cubicBezTo>
                  <a:pt x="2447525" y="2375351"/>
                  <a:pt x="2427368" y="2365272"/>
                  <a:pt x="2400492" y="2365272"/>
                </a:cubicBezTo>
                <a:close/>
                <a:moveTo>
                  <a:pt x="1731957" y="2365272"/>
                </a:moveTo>
                <a:cubicBezTo>
                  <a:pt x="1705081" y="2365272"/>
                  <a:pt x="1684924" y="2375351"/>
                  <a:pt x="1668127" y="2392148"/>
                </a:cubicBezTo>
                <a:cubicBezTo>
                  <a:pt x="1651329" y="2408946"/>
                  <a:pt x="1641251" y="2432462"/>
                  <a:pt x="1641251" y="2462698"/>
                </a:cubicBezTo>
                <a:cubicBezTo>
                  <a:pt x="1641251" y="2489574"/>
                  <a:pt x="1651329" y="2513090"/>
                  <a:pt x="1668127" y="2533247"/>
                </a:cubicBezTo>
                <a:cubicBezTo>
                  <a:pt x="1684924" y="2553404"/>
                  <a:pt x="1705081" y="2560123"/>
                  <a:pt x="1731957" y="2560123"/>
                </a:cubicBezTo>
                <a:cubicBezTo>
                  <a:pt x="1758832" y="2560123"/>
                  <a:pt x="1778989" y="2550045"/>
                  <a:pt x="1795787" y="2533247"/>
                </a:cubicBezTo>
                <a:cubicBezTo>
                  <a:pt x="1812584" y="2516450"/>
                  <a:pt x="1822662" y="2492933"/>
                  <a:pt x="1822662" y="2466057"/>
                </a:cubicBezTo>
                <a:cubicBezTo>
                  <a:pt x="1822662" y="2439181"/>
                  <a:pt x="1812584" y="2415665"/>
                  <a:pt x="1795787" y="2395508"/>
                </a:cubicBezTo>
                <a:cubicBezTo>
                  <a:pt x="1778989" y="2375351"/>
                  <a:pt x="1755473" y="2365272"/>
                  <a:pt x="1731957" y="2365272"/>
                </a:cubicBezTo>
                <a:close/>
                <a:moveTo>
                  <a:pt x="1100374" y="2365272"/>
                </a:moveTo>
                <a:lnTo>
                  <a:pt x="1100374" y="2439181"/>
                </a:lnTo>
                <a:lnTo>
                  <a:pt x="1107093" y="2439181"/>
                </a:lnTo>
                <a:cubicBezTo>
                  <a:pt x="1130609" y="2439181"/>
                  <a:pt x="1147407" y="2435822"/>
                  <a:pt x="1157485" y="2432462"/>
                </a:cubicBezTo>
                <a:cubicBezTo>
                  <a:pt x="1167564" y="2429103"/>
                  <a:pt x="1170923" y="2419024"/>
                  <a:pt x="1170923" y="2405586"/>
                </a:cubicBezTo>
                <a:cubicBezTo>
                  <a:pt x="1170923" y="2392148"/>
                  <a:pt x="1167564" y="2382069"/>
                  <a:pt x="1157485" y="2375351"/>
                </a:cubicBezTo>
                <a:cubicBezTo>
                  <a:pt x="1147407" y="2368632"/>
                  <a:pt x="1133969" y="2365272"/>
                  <a:pt x="1110452" y="2365272"/>
                </a:cubicBezTo>
                <a:close/>
                <a:moveTo>
                  <a:pt x="519185" y="2365272"/>
                </a:moveTo>
                <a:cubicBezTo>
                  <a:pt x="492309" y="2365272"/>
                  <a:pt x="472152" y="2375351"/>
                  <a:pt x="455355" y="2392148"/>
                </a:cubicBezTo>
                <a:cubicBezTo>
                  <a:pt x="438558" y="2408946"/>
                  <a:pt x="428479" y="2435822"/>
                  <a:pt x="428479" y="2462698"/>
                </a:cubicBezTo>
                <a:cubicBezTo>
                  <a:pt x="428479" y="2489574"/>
                  <a:pt x="438558" y="2513090"/>
                  <a:pt x="455355" y="2533247"/>
                </a:cubicBezTo>
                <a:cubicBezTo>
                  <a:pt x="472152" y="2553404"/>
                  <a:pt x="492309" y="2560123"/>
                  <a:pt x="519185" y="2560123"/>
                </a:cubicBezTo>
                <a:cubicBezTo>
                  <a:pt x="546061" y="2560123"/>
                  <a:pt x="566218" y="2550045"/>
                  <a:pt x="583015" y="2533247"/>
                </a:cubicBezTo>
                <a:cubicBezTo>
                  <a:pt x="599812" y="2516450"/>
                  <a:pt x="609891" y="2492933"/>
                  <a:pt x="609891" y="2466057"/>
                </a:cubicBezTo>
                <a:cubicBezTo>
                  <a:pt x="609891" y="2439181"/>
                  <a:pt x="599812" y="2415665"/>
                  <a:pt x="583015" y="2395508"/>
                </a:cubicBezTo>
                <a:cubicBezTo>
                  <a:pt x="566218" y="2375351"/>
                  <a:pt x="546061" y="2365272"/>
                  <a:pt x="519185" y="2365272"/>
                </a:cubicBezTo>
                <a:close/>
                <a:moveTo>
                  <a:pt x="1402728" y="2318239"/>
                </a:moveTo>
                <a:lnTo>
                  <a:pt x="1463199" y="2318239"/>
                </a:lnTo>
                <a:lnTo>
                  <a:pt x="1463199" y="2553404"/>
                </a:lnTo>
                <a:lnTo>
                  <a:pt x="1560624" y="2553404"/>
                </a:lnTo>
                <a:lnTo>
                  <a:pt x="1560624" y="2607156"/>
                </a:lnTo>
                <a:lnTo>
                  <a:pt x="1402728" y="2607156"/>
                </a:lnTo>
                <a:close/>
                <a:moveTo>
                  <a:pt x="1036544" y="2318239"/>
                </a:moveTo>
                <a:lnTo>
                  <a:pt x="1123890" y="2318239"/>
                </a:lnTo>
                <a:cubicBezTo>
                  <a:pt x="1157485" y="2318239"/>
                  <a:pt x="1184361" y="2324958"/>
                  <a:pt x="1201158" y="2338396"/>
                </a:cubicBezTo>
                <a:cubicBezTo>
                  <a:pt x="1217956" y="2351834"/>
                  <a:pt x="1228034" y="2371991"/>
                  <a:pt x="1228034" y="2398867"/>
                </a:cubicBezTo>
                <a:cubicBezTo>
                  <a:pt x="1228034" y="2419024"/>
                  <a:pt x="1221315" y="2435822"/>
                  <a:pt x="1211237" y="2449260"/>
                </a:cubicBezTo>
                <a:cubicBezTo>
                  <a:pt x="1201158" y="2462698"/>
                  <a:pt x="1184361" y="2472776"/>
                  <a:pt x="1164204" y="2476136"/>
                </a:cubicBezTo>
                <a:lnTo>
                  <a:pt x="1244832" y="2607156"/>
                </a:lnTo>
                <a:lnTo>
                  <a:pt x="1174283" y="2607156"/>
                </a:lnTo>
                <a:lnTo>
                  <a:pt x="1097015" y="2472776"/>
                </a:lnTo>
                <a:lnTo>
                  <a:pt x="1097015" y="2607156"/>
                </a:lnTo>
                <a:lnTo>
                  <a:pt x="1036544" y="2607156"/>
                </a:lnTo>
                <a:close/>
                <a:moveTo>
                  <a:pt x="724113" y="2318239"/>
                </a:moveTo>
                <a:lnTo>
                  <a:pt x="784584" y="2318239"/>
                </a:lnTo>
                <a:lnTo>
                  <a:pt x="784584" y="2489574"/>
                </a:lnTo>
                <a:cubicBezTo>
                  <a:pt x="784584" y="2513090"/>
                  <a:pt x="791303" y="2529888"/>
                  <a:pt x="801381" y="2543326"/>
                </a:cubicBezTo>
                <a:cubicBezTo>
                  <a:pt x="811459" y="2556764"/>
                  <a:pt x="828257" y="2560123"/>
                  <a:pt x="848414" y="2560123"/>
                </a:cubicBezTo>
                <a:cubicBezTo>
                  <a:pt x="868571" y="2560123"/>
                  <a:pt x="885368" y="2553404"/>
                  <a:pt x="895446" y="2543326"/>
                </a:cubicBezTo>
                <a:cubicBezTo>
                  <a:pt x="905525" y="2533247"/>
                  <a:pt x="912244" y="2513090"/>
                  <a:pt x="912244" y="2489574"/>
                </a:cubicBezTo>
                <a:lnTo>
                  <a:pt x="912244" y="2318239"/>
                </a:lnTo>
                <a:lnTo>
                  <a:pt x="972714" y="2318239"/>
                </a:lnTo>
                <a:lnTo>
                  <a:pt x="972714" y="2496293"/>
                </a:lnTo>
                <a:cubicBezTo>
                  <a:pt x="972714" y="2536607"/>
                  <a:pt x="962636" y="2563483"/>
                  <a:pt x="942479" y="2583640"/>
                </a:cubicBezTo>
                <a:cubicBezTo>
                  <a:pt x="922322" y="2603797"/>
                  <a:pt x="888727" y="2613875"/>
                  <a:pt x="848414" y="2613875"/>
                </a:cubicBezTo>
                <a:cubicBezTo>
                  <a:pt x="804741" y="2613875"/>
                  <a:pt x="774505" y="2603797"/>
                  <a:pt x="754348" y="2583640"/>
                </a:cubicBezTo>
                <a:cubicBezTo>
                  <a:pt x="734191" y="2563483"/>
                  <a:pt x="724113" y="2536607"/>
                  <a:pt x="724113" y="2496293"/>
                </a:cubicBezTo>
                <a:close/>
                <a:moveTo>
                  <a:pt x="109329" y="2318239"/>
                </a:moveTo>
                <a:lnTo>
                  <a:pt x="183238" y="2318239"/>
                </a:lnTo>
                <a:lnTo>
                  <a:pt x="226911" y="2395508"/>
                </a:lnTo>
                <a:cubicBezTo>
                  <a:pt x="226911" y="2402227"/>
                  <a:pt x="226911" y="2405586"/>
                  <a:pt x="230270" y="2412305"/>
                </a:cubicBezTo>
                <a:cubicBezTo>
                  <a:pt x="233630" y="2419024"/>
                  <a:pt x="233630" y="2425743"/>
                  <a:pt x="236989" y="2432462"/>
                </a:cubicBezTo>
                <a:cubicBezTo>
                  <a:pt x="240349" y="2425743"/>
                  <a:pt x="240349" y="2419024"/>
                  <a:pt x="243708" y="2412305"/>
                </a:cubicBezTo>
                <a:cubicBezTo>
                  <a:pt x="247068" y="2405586"/>
                  <a:pt x="247068" y="2402227"/>
                  <a:pt x="250427" y="2395508"/>
                </a:cubicBezTo>
                <a:lnTo>
                  <a:pt x="294100" y="2318239"/>
                </a:lnTo>
                <a:lnTo>
                  <a:pt x="364649" y="2318239"/>
                </a:lnTo>
                <a:lnTo>
                  <a:pt x="267224" y="2476136"/>
                </a:lnTo>
                <a:lnTo>
                  <a:pt x="267224" y="2607156"/>
                </a:lnTo>
                <a:lnTo>
                  <a:pt x="206754" y="2607156"/>
                </a:lnTo>
                <a:lnTo>
                  <a:pt x="206754" y="2476136"/>
                </a:lnTo>
                <a:close/>
                <a:moveTo>
                  <a:pt x="2400492" y="2311520"/>
                </a:moveTo>
                <a:cubicBezTo>
                  <a:pt x="2420649" y="2311520"/>
                  <a:pt x="2440806" y="2314880"/>
                  <a:pt x="2457604" y="2321599"/>
                </a:cubicBezTo>
                <a:cubicBezTo>
                  <a:pt x="2474401" y="2328318"/>
                  <a:pt x="2494558" y="2341756"/>
                  <a:pt x="2507996" y="2355194"/>
                </a:cubicBezTo>
                <a:cubicBezTo>
                  <a:pt x="2521434" y="2368632"/>
                  <a:pt x="2534872" y="2385429"/>
                  <a:pt x="2541591" y="2402227"/>
                </a:cubicBezTo>
                <a:cubicBezTo>
                  <a:pt x="2548309" y="2419024"/>
                  <a:pt x="2555029" y="2442541"/>
                  <a:pt x="2555029" y="2462698"/>
                </a:cubicBezTo>
                <a:cubicBezTo>
                  <a:pt x="2555029" y="2482855"/>
                  <a:pt x="2551669" y="2503012"/>
                  <a:pt x="2544950" y="2519809"/>
                </a:cubicBezTo>
                <a:cubicBezTo>
                  <a:pt x="2538231" y="2536607"/>
                  <a:pt x="2524793" y="2553404"/>
                  <a:pt x="2511355" y="2566842"/>
                </a:cubicBezTo>
                <a:cubicBezTo>
                  <a:pt x="2497917" y="2580280"/>
                  <a:pt x="2481120" y="2593718"/>
                  <a:pt x="2460963" y="2600437"/>
                </a:cubicBezTo>
                <a:cubicBezTo>
                  <a:pt x="2440806" y="2607156"/>
                  <a:pt x="2420649" y="2613875"/>
                  <a:pt x="2400492" y="2613875"/>
                </a:cubicBezTo>
                <a:cubicBezTo>
                  <a:pt x="2383695" y="2613875"/>
                  <a:pt x="2366898" y="2610516"/>
                  <a:pt x="2350100" y="2603797"/>
                </a:cubicBezTo>
                <a:cubicBezTo>
                  <a:pt x="2333303" y="2597078"/>
                  <a:pt x="2316505" y="2590359"/>
                  <a:pt x="2303068" y="2576921"/>
                </a:cubicBezTo>
                <a:cubicBezTo>
                  <a:pt x="2286270" y="2563483"/>
                  <a:pt x="2269473" y="2546685"/>
                  <a:pt x="2262754" y="2526528"/>
                </a:cubicBezTo>
                <a:cubicBezTo>
                  <a:pt x="2256035" y="2506371"/>
                  <a:pt x="2249316" y="2486214"/>
                  <a:pt x="2249316" y="2462698"/>
                </a:cubicBezTo>
                <a:cubicBezTo>
                  <a:pt x="2249316" y="2442541"/>
                  <a:pt x="2252675" y="2422384"/>
                  <a:pt x="2259394" y="2405586"/>
                </a:cubicBezTo>
                <a:cubicBezTo>
                  <a:pt x="2266113" y="2388789"/>
                  <a:pt x="2279551" y="2371991"/>
                  <a:pt x="2292989" y="2358553"/>
                </a:cubicBezTo>
                <a:cubicBezTo>
                  <a:pt x="2306427" y="2345115"/>
                  <a:pt x="2323225" y="2335037"/>
                  <a:pt x="2343381" y="2324958"/>
                </a:cubicBezTo>
                <a:cubicBezTo>
                  <a:pt x="2363538" y="2314880"/>
                  <a:pt x="2380336" y="2311520"/>
                  <a:pt x="2400492" y="2311520"/>
                </a:cubicBezTo>
                <a:close/>
                <a:moveTo>
                  <a:pt x="2077983" y="2311520"/>
                </a:moveTo>
                <a:cubicBezTo>
                  <a:pt x="2101499" y="2311520"/>
                  <a:pt x="2121656" y="2314880"/>
                  <a:pt x="2141813" y="2324958"/>
                </a:cubicBezTo>
                <a:cubicBezTo>
                  <a:pt x="2161970" y="2335037"/>
                  <a:pt x="2178767" y="2348475"/>
                  <a:pt x="2195565" y="2368632"/>
                </a:cubicBezTo>
                <a:lnTo>
                  <a:pt x="2155251" y="2398867"/>
                </a:lnTo>
                <a:cubicBezTo>
                  <a:pt x="2145173" y="2385429"/>
                  <a:pt x="2135094" y="2375351"/>
                  <a:pt x="2121656" y="2371991"/>
                </a:cubicBezTo>
                <a:cubicBezTo>
                  <a:pt x="2108218" y="2368632"/>
                  <a:pt x="2098140" y="2361913"/>
                  <a:pt x="2081343" y="2361913"/>
                </a:cubicBezTo>
                <a:cubicBezTo>
                  <a:pt x="2054467" y="2361913"/>
                  <a:pt x="2030950" y="2371991"/>
                  <a:pt x="2014153" y="2388789"/>
                </a:cubicBezTo>
                <a:cubicBezTo>
                  <a:pt x="1997356" y="2405586"/>
                  <a:pt x="1987277" y="2429103"/>
                  <a:pt x="1987277" y="2459338"/>
                </a:cubicBezTo>
                <a:cubicBezTo>
                  <a:pt x="1987277" y="2489574"/>
                  <a:pt x="1997356" y="2513090"/>
                  <a:pt x="2014153" y="2529888"/>
                </a:cubicBezTo>
                <a:cubicBezTo>
                  <a:pt x="2030950" y="2546685"/>
                  <a:pt x="2054467" y="2556764"/>
                  <a:pt x="2081343" y="2556764"/>
                </a:cubicBezTo>
                <a:cubicBezTo>
                  <a:pt x="2101499" y="2556764"/>
                  <a:pt x="2118297" y="2553404"/>
                  <a:pt x="2131735" y="2543326"/>
                </a:cubicBezTo>
                <a:cubicBezTo>
                  <a:pt x="2145173" y="2533247"/>
                  <a:pt x="2151891" y="2519809"/>
                  <a:pt x="2151891" y="2506371"/>
                </a:cubicBezTo>
                <a:lnTo>
                  <a:pt x="2081343" y="2506371"/>
                </a:lnTo>
                <a:lnTo>
                  <a:pt x="2081343" y="2452619"/>
                </a:lnTo>
                <a:lnTo>
                  <a:pt x="2209003" y="2452619"/>
                </a:lnTo>
                <a:cubicBezTo>
                  <a:pt x="2209003" y="2455979"/>
                  <a:pt x="2209003" y="2455979"/>
                  <a:pt x="2209003" y="2459338"/>
                </a:cubicBezTo>
                <a:cubicBezTo>
                  <a:pt x="2209003" y="2462698"/>
                  <a:pt x="2209003" y="2462698"/>
                  <a:pt x="2209003" y="2469417"/>
                </a:cubicBezTo>
                <a:cubicBezTo>
                  <a:pt x="2209003" y="2513090"/>
                  <a:pt x="2195565" y="2546685"/>
                  <a:pt x="2172048" y="2573561"/>
                </a:cubicBezTo>
                <a:cubicBezTo>
                  <a:pt x="2148532" y="2600437"/>
                  <a:pt x="2118297" y="2613875"/>
                  <a:pt x="2077983" y="2613875"/>
                </a:cubicBezTo>
                <a:cubicBezTo>
                  <a:pt x="2034310" y="2613875"/>
                  <a:pt x="1997356" y="2600437"/>
                  <a:pt x="1967120" y="2570202"/>
                </a:cubicBezTo>
                <a:cubicBezTo>
                  <a:pt x="1936885" y="2539966"/>
                  <a:pt x="1923447" y="2506371"/>
                  <a:pt x="1923447" y="2462698"/>
                </a:cubicBezTo>
                <a:cubicBezTo>
                  <a:pt x="1923447" y="2419024"/>
                  <a:pt x="1936885" y="2382070"/>
                  <a:pt x="1967120" y="2355194"/>
                </a:cubicBezTo>
                <a:cubicBezTo>
                  <a:pt x="1997356" y="2328318"/>
                  <a:pt x="2034310" y="2311520"/>
                  <a:pt x="2077983" y="2311520"/>
                </a:cubicBezTo>
                <a:close/>
                <a:moveTo>
                  <a:pt x="1731957" y="2311520"/>
                </a:moveTo>
                <a:cubicBezTo>
                  <a:pt x="1752113" y="2311520"/>
                  <a:pt x="1772270" y="2314880"/>
                  <a:pt x="1789068" y="2321599"/>
                </a:cubicBezTo>
                <a:cubicBezTo>
                  <a:pt x="1805865" y="2328318"/>
                  <a:pt x="1826022" y="2341756"/>
                  <a:pt x="1839460" y="2355194"/>
                </a:cubicBezTo>
                <a:cubicBezTo>
                  <a:pt x="1852898" y="2368632"/>
                  <a:pt x="1866336" y="2385429"/>
                  <a:pt x="1873055" y="2402227"/>
                </a:cubicBezTo>
                <a:cubicBezTo>
                  <a:pt x="1879774" y="2419024"/>
                  <a:pt x="1883133" y="2442541"/>
                  <a:pt x="1883133" y="2462698"/>
                </a:cubicBezTo>
                <a:cubicBezTo>
                  <a:pt x="1883133" y="2482855"/>
                  <a:pt x="1879774" y="2503012"/>
                  <a:pt x="1873055" y="2519809"/>
                </a:cubicBezTo>
                <a:cubicBezTo>
                  <a:pt x="1866336" y="2536607"/>
                  <a:pt x="1852898" y="2553404"/>
                  <a:pt x="1839460" y="2566842"/>
                </a:cubicBezTo>
                <a:cubicBezTo>
                  <a:pt x="1826022" y="2580280"/>
                  <a:pt x="1809224" y="2593718"/>
                  <a:pt x="1789068" y="2600437"/>
                </a:cubicBezTo>
                <a:cubicBezTo>
                  <a:pt x="1768911" y="2607156"/>
                  <a:pt x="1748754" y="2613875"/>
                  <a:pt x="1731957" y="2613875"/>
                </a:cubicBezTo>
                <a:cubicBezTo>
                  <a:pt x="1715159" y="2613875"/>
                  <a:pt x="1698362" y="2610516"/>
                  <a:pt x="1681564" y="2603797"/>
                </a:cubicBezTo>
                <a:cubicBezTo>
                  <a:pt x="1664767" y="2597078"/>
                  <a:pt x="1647970" y="2590359"/>
                  <a:pt x="1634532" y="2576921"/>
                </a:cubicBezTo>
                <a:cubicBezTo>
                  <a:pt x="1617734" y="2563483"/>
                  <a:pt x="1600937" y="2546685"/>
                  <a:pt x="1594218" y="2526528"/>
                </a:cubicBezTo>
                <a:cubicBezTo>
                  <a:pt x="1587499" y="2506371"/>
                  <a:pt x="1580780" y="2486214"/>
                  <a:pt x="1580780" y="2462698"/>
                </a:cubicBezTo>
                <a:cubicBezTo>
                  <a:pt x="1580780" y="2442541"/>
                  <a:pt x="1584140" y="2422384"/>
                  <a:pt x="1590858" y="2405586"/>
                </a:cubicBezTo>
                <a:cubicBezTo>
                  <a:pt x="1597577" y="2388789"/>
                  <a:pt x="1611015" y="2371991"/>
                  <a:pt x="1624453" y="2358553"/>
                </a:cubicBezTo>
                <a:cubicBezTo>
                  <a:pt x="1637891" y="2345115"/>
                  <a:pt x="1654689" y="2335037"/>
                  <a:pt x="1674845" y="2324958"/>
                </a:cubicBezTo>
                <a:cubicBezTo>
                  <a:pt x="1695002" y="2314880"/>
                  <a:pt x="1711800" y="2311520"/>
                  <a:pt x="1731957" y="2311520"/>
                </a:cubicBezTo>
                <a:close/>
                <a:moveTo>
                  <a:pt x="519185" y="2311520"/>
                </a:moveTo>
                <a:cubicBezTo>
                  <a:pt x="539342" y="2311520"/>
                  <a:pt x="559499" y="2314880"/>
                  <a:pt x="576296" y="2321599"/>
                </a:cubicBezTo>
                <a:cubicBezTo>
                  <a:pt x="593094" y="2328318"/>
                  <a:pt x="613250" y="2341756"/>
                  <a:pt x="626688" y="2355194"/>
                </a:cubicBezTo>
                <a:cubicBezTo>
                  <a:pt x="640126" y="2368632"/>
                  <a:pt x="653564" y="2385429"/>
                  <a:pt x="660283" y="2402227"/>
                </a:cubicBezTo>
                <a:cubicBezTo>
                  <a:pt x="667002" y="2419024"/>
                  <a:pt x="673721" y="2442541"/>
                  <a:pt x="673721" y="2462698"/>
                </a:cubicBezTo>
                <a:cubicBezTo>
                  <a:pt x="673721" y="2482855"/>
                  <a:pt x="670362" y="2503012"/>
                  <a:pt x="663643" y="2519809"/>
                </a:cubicBezTo>
                <a:cubicBezTo>
                  <a:pt x="656924" y="2536607"/>
                  <a:pt x="643486" y="2553404"/>
                  <a:pt x="630048" y="2566842"/>
                </a:cubicBezTo>
                <a:cubicBezTo>
                  <a:pt x="616610" y="2580280"/>
                  <a:pt x="599812" y="2593718"/>
                  <a:pt x="579656" y="2600437"/>
                </a:cubicBezTo>
                <a:cubicBezTo>
                  <a:pt x="559499" y="2607156"/>
                  <a:pt x="539342" y="2613875"/>
                  <a:pt x="519185" y="2613875"/>
                </a:cubicBezTo>
                <a:cubicBezTo>
                  <a:pt x="502388" y="2613875"/>
                  <a:pt x="485590" y="2610516"/>
                  <a:pt x="468793" y="2603797"/>
                </a:cubicBezTo>
                <a:cubicBezTo>
                  <a:pt x="451995" y="2597078"/>
                  <a:pt x="435198" y="2590359"/>
                  <a:pt x="421760" y="2580280"/>
                </a:cubicBezTo>
                <a:cubicBezTo>
                  <a:pt x="401603" y="2563483"/>
                  <a:pt x="388165" y="2546685"/>
                  <a:pt x="378087" y="2526528"/>
                </a:cubicBezTo>
                <a:cubicBezTo>
                  <a:pt x="368008" y="2506371"/>
                  <a:pt x="364649" y="2486214"/>
                  <a:pt x="364649" y="2462698"/>
                </a:cubicBezTo>
                <a:cubicBezTo>
                  <a:pt x="364649" y="2442541"/>
                  <a:pt x="368008" y="2422384"/>
                  <a:pt x="374727" y="2405586"/>
                </a:cubicBezTo>
                <a:cubicBezTo>
                  <a:pt x="381446" y="2388789"/>
                  <a:pt x="394884" y="2371991"/>
                  <a:pt x="408322" y="2358553"/>
                </a:cubicBezTo>
                <a:cubicBezTo>
                  <a:pt x="421760" y="2345115"/>
                  <a:pt x="438558" y="2335037"/>
                  <a:pt x="458714" y="2324958"/>
                </a:cubicBezTo>
                <a:cubicBezTo>
                  <a:pt x="478871" y="2314880"/>
                  <a:pt x="499028" y="2311520"/>
                  <a:pt x="519185" y="2311520"/>
                </a:cubicBezTo>
                <a:close/>
                <a:moveTo>
                  <a:pt x="2337191" y="1602645"/>
                </a:moveTo>
                <a:lnTo>
                  <a:pt x="2337191" y="1736199"/>
                </a:lnTo>
                <a:lnTo>
                  <a:pt x="2470745" y="1736199"/>
                </a:lnTo>
                <a:lnTo>
                  <a:pt x="2470745" y="1602645"/>
                </a:lnTo>
                <a:close/>
                <a:moveTo>
                  <a:pt x="2070084" y="1602645"/>
                </a:moveTo>
                <a:lnTo>
                  <a:pt x="2070084" y="1736199"/>
                </a:lnTo>
                <a:lnTo>
                  <a:pt x="2203637" y="1736199"/>
                </a:lnTo>
                <a:lnTo>
                  <a:pt x="2203637" y="1602645"/>
                </a:lnTo>
                <a:close/>
                <a:moveTo>
                  <a:pt x="1402314" y="1602645"/>
                </a:moveTo>
                <a:lnTo>
                  <a:pt x="1402314" y="1736199"/>
                </a:lnTo>
                <a:lnTo>
                  <a:pt x="1535868" y="1736199"/>
                </a:lnTo>
                <a:lnTo>
                  <a:pt x="1535868" y="1602645"/>
                </a:lnTo>
                <a:close/>
                <a:moveTo>
                  <a:pt x="1135207" y="1602645"/>
                </a:moveTo>
                <a:lnTo>
                  <a:pt x="1135207" y="1736199"/>
                </a:lnTo>
                <a:lnTo>
                  <a:pt x="1268760" y="1736199"/>
                </a:lnTo>
                <a:lnTo>
                  <a:pt x="1268760" y="1602645"/>
                </a:lnTo>
                <a:close/>
                <a:moveTo>
                  <a:pt x="467438" y="1602645"/>
                </a:moveTo>
                <a:lnTo>
                  <a:pt x="467438" y="1736198"/>
                </a:lnTo>
                <a:lnTo>
                  <a:pt x="600992" y="1736198"/>
                </a:lnTo>
                <a:lnTo>
                  <a:pt x="600992" y="1602645"/>
                </a:lnTo>
                <a:close/>
                <a:moveTo>
                  <a:pt x="200331" y="1602645"/>
                </a:moveTo>
                <a:lnTo>
                  <a:pt x="200331" y="1736198"/>
                </a:lnTo>
                <a:lnTo>
                  <a:pt x="333884" y="1736198"/>
                </a:lnTo>
                <a:lnTo>
                  <a:pt x="333884" y="1602645"/>
                </a:lnTo>
                <a:close/>
                <a:moveTo>
                  <a:pt x="2337191" y="1335538"/>
                </a:moveTo>
                <a:lnTo>
                  <a:pt x="2337191" y="1469091"/>
                </a:lnTo>
                <a:lnTo>
                  <a:pt x="2470745" y="1469091"/>
                </a:lnTo>
                <a:lnTo>
                  <a:pt x="2470745" y="1335538"/>
                </a:lnTo>
                <a:close/>
                <a:moveTo>
                  <a:pt x="2070084" y="1335538"/>
                </a:moveTo>
                <a:lnTo>
                  <a:pt x="2070084" y="1469091"/>
                </a:lnTo>
                <a:lnTo>
                  <a:pt x="2203637" y="1469091"/>
                </a:lnTo>
                <a:lnTo>
                  <a:pt x="2203637" y="1335538"/>
                </a:lnTo>
                <a:close/>
                <a:moveTo>
                  <a:pt x="1402314" y="1335538"/>
                </a:moveTo>
                <a:lnTo>
                  <a:pt x="1402314" y="1469091"/>
                </a:lnTo>
                <a:lnTo>
                  <a:pt x="1535868" y="1469091"/>
                </a:lnTo>
                <a:lnTo>
                  <a:pt x="1535868" y="1335538"/>
                </a:lnTo>
                <a:close/>
                <a:moveTo>
                  <a:pt x="1135207" y="1335538"/>
                </a:moveTo>
                <a:lnTo>
                  <a:pt x="1135207" y="1469091"/>
                </a:lnTo>
                <a:lnTo>
                  <a:pt x="1268760" y="1469091"/>
                </a:lnTo>
                <a:lnTo>
                  <a:pt x="1268760" y="1335538"/>
                </a:lnTo>
                <a:close/>
                <a:moveTo>
                  <a:pt x="467438" y="1335537"/>
                </a:moveTo>
                <a:lnTo>
                  <a:pt x="467438" y="1469091"/>
                </a:lnTo>
                <a:lnTo>
                  <a:pt x="600992" y="1469091"/>
                </a:lnTo>
                <a:lnTo>
                  <a:pt x="600992" y="1335537"/>
                </a:lnTo>
                <a:close/>
                <a:moveTo>
                  <a:pt x="200331" y="1335537"/>
                </a:moveTo>
                <a:lnTo>
                  <a:pt x="200331" y="1469091"/>
                </a:lnTo>
                <a:lnTo>
                  <a:pt x="333884" y="1469091"/>
                </a:lnTo>
                <a:lnTo>
                  <a:pt x="333884" y="1335537"/>
                </a:lnTo>
                <a:close/>
                <a:moveTo>
                  <a:pt x="934876" y="1135207"/>
                </a:moveTo>
                <a:lnTo>
                  <a:pt x="1736199" y="1135207"/>
                </a:lnTo>
                <a:lnTo>
                  <a:pt x="1736199" y="2070083"/>
                </a:lnTo>
                <a:lnTo>
                  <a:pt x="1402314" y="2070083"/>
                </a:lnTo>
                <a:lnTo>
                  <a:pt x="1402314" y="1869753"/>
                </a:lnTo>
                <a:lnTo>
                  <a:pt x="1268760" y="1869753"/>
                </a:lnTo>
                <a:lnTo>
                  <a:pt x="1268760" y="2070083"/>
                </a:lnTo>
                <a:lnTo>
                  <a:pt x="934876" y="2070083"/>
                </a:lnTo>
                <a:close/>
                <a:moveTo>
                  <a:pt x="2337191" y="1068430"/>
                </a:moveTo>
                <a:lnTo>
                  <a:pt x="2337191" y="1201984"/>
                </a:lnTo>
                <a:lnTo>
                  <a:pt x="2470745" y="1201984"/>
                </a:lnTo>
                <a:lnTo>
                  <a:pt x="2470745" y="1068430"/>
                </a:lnTo>
                <a:close/>
                <a:moveTo>
                  <a:pt x="2070084" y="1068430"/>
                </a:moveTo>
                <a:lnTo>
                  <a:pt x="2070084" y="1201984"/>
                </a:lnTo>
                <a:lnTo>
                  <a:pt x="2203637" y="1201984"/>
                </a:lnTo>
                <a:lnTo>
                  <a:pt x="2203637" y="1068430"/>
                </a:lnTo>
                <a:close/>
                <a:moveTo>
                  <a:pt x="467438" y="1068430"/>
                </a:moveTo>
                <a:lnTo>
                  <a:pt x="467438" y="1201983"/>
                </a:lnTo>
                <a:lnTo>
                  <a:pt x="600992" y="1201983"/>
                </a:lnTo>
                <a:lnTo>
                  <a:pt x="600992" y="1068430"/>
                </a:lnTo>
                <a:close/>
                <a:moveTo>
                  <a:pt x="200331" y="1068430"/>
                </a:moveTo>
                <a:lnTo>
                  <a:pt x="200331" y="1201983"/>
                </a:lnTo>
                <a:lnTo>
                  <a:pt x="333884" y="1201983"/>
                </a:lnTo>
                <a:lnTo>
                  <a:pt x="333884" y="1068430"/>
                </a:lnTo>
                <a:close/>
                <a:moveTo>
                  <a:pt x="0" y="868099"/>
                </a:moveTo>
                <a:lnTo>
                  <a:pt x="801323" y="868099"/>
                </a:lnTo>
                <a:lnTo>
                  <a:pt x="801323" y="2070083"/>
                </a:lnTo>
                <a:lnTo>
                  <a:pt x="467438" y="2070083"/>
                </a:lnTo>
                <a:lnTo>
                  <a:pt x="467438" y="1869752"/>
                </a:lnTo>
                <a:lnTo>
                  <a:pt x="333884" y="1869752"/>
                </a:lnTo>
                <a:lnTo>
                  <a:pt x="333884" y="2070083"/>
                </a:lnTo>
                <a:lnTo>
                  <a:pt x="0" y="2070083"/>
                </a:lnTo>
                <a:close/>
                <a:moveTo>
                  <a:pt x="2337191" y="801323"/>
                </a:moveTo>
                <a:lnTo>
                  <a:pt x="2337191" y="934876"/>
                </a:lnTo>
                <a:lnTo>
                  <a:pt x="2470745" y="934876"/>
                </a:lnTo>
                <a:lnTo>
                  <a:pt x="2470745" y="801323"/>
                </a:lnTo>
                <a:close/>
                <a:moveTo>
                  <a:pt x="2070084" y="801323"/>
                </a:moveTo>
                <a:lnTo>
                  <a:pt x="2070084" y="934876"/>
                </a:lnTo>
                <a:lnTo>
                  <a:pt x="2203637" y="934876"/>
                </a:lnTo>
                <a:lnTo>
                  <a:pt x="2203637" y="801323"/>
                </a:lnTo>
                <a:close/>
                <a:moveTo>
                  <a:pt x="2337191" y="534215"/>
                </a:moveTo>
                <a:lnTo>
                  <a:pt x="2337191" y="667769"/>
                </a:lnTo>
                <a:lnTo>
                  <a:pt x="2470745" y="667769"/>
                </a:lnTo>
                <a:lnTo>
                  <a:pt x="2470745" y="534215"/>
                </a:lnTo>
                <a:close/>
                <a:moveTo>
                  <a:pt x="2070084" y="534215"/>
                </a:moveTo>
                <a:lnTo>
                  <a:pt x="2070084" y="667769"/>
                </a:lnTo>
                <a:lnTo>
                  <a:pt x="2203637" y="667769"/>
                </a:lnTo>
                <a:lnTo>
                  <a:pt x="2203637" y="534215"/>
                </a:lnTo>
                <a:close/>
                <a:moveTo>
                  <a:pt x="934876" y="467438"/>
                </a:moveTo>
                <a:lnTo>
                  <a:pt x="934876" y="600992"/>
                </a:lnTo>
                <a:lnTo>
                  <a:pt x="1068430" y="600992"/>
                </a:lnTo>
                <a:lnTo>
                  <a:pt x="1068430" y="467438"/>
                </a:lnTo>
                <a:close/>
                <a:moveTo>
                  <a:pt x="667769" y="467438"/>
                </a:moveTo>
                <a:lnTo>
                  <a:pt x="667769" y="600992"/>
                </a:lnTo>
                <a:lnTo>
                  <a:pt x="801322" y="600992"/>
                </a:lnTo>
                <a:lnTo>
                  <a:pt x="801322" y="467438"/>
                </a:lnTo>
                <a:close/>
                <a:moveTo>
                  <a:pt x="2337191" y="300496"/>
                </a:moveTo>
                <a:lnTo>
                  <a:pt x="2337191" y="434050"/>
                </a:lnTo>
                <a:lnTo>
                  <a:pt x="2470745" y="434050"/>
                </a:lnTo>
                <a:lnTo>
                  <a:pt x="2470745" y="300496"/>
                </a:lnTo>
                <a:close/>
                <a:moveTo>
                  <a:pt x="2070084" y="300496"/>
                </a:moveTo>
                <a:lnTo>
                  <a:pt x="2070084" y="434050"/>
                </a:lnTo>
                <a:lnTo>
                  <a:pt x="2203637" y="434050"/>
                </a:lnTo>
                <a:lnTo>
                  <a:pt x="2203637" y="300496"/>
                </a:lnTo>
                <a:close/>
                <a:moveTo>
                  <a:pt x="934876" y="200331"/>
                </a:moveTo>
                <a:lnTo>
                  <a:pt x="934876" y="333884"/>
                </a:lnTo>
                <a:lnTo>
                  <a:pt x="1068430" y="333884"/>
                </a:lnTo>
                <a:lnTo>
                  <a:pt x="1068430" y="200331"/>
                </a:lnTo>
                <a:close/>
                <a:moveTo>
                  <a:pt x="667769" y="200331"/>
                </a:moveTo>
                <a:lnTo>
                  <a:pt x="667769" y="333884"/>
                </a:lnTo>
                <a:lnTo>
                  <a:pt x="801322" y="333884"/>
                </a:lnTo>
                <a:lnTo>
                  <a:pt x="801322" y="200331"/>
                </a:lnTo>
                <a:close/>
                <a:moveTo>
                  <a:pt x="1869753" y="66777"/>
                </a:moveTo>
                <a:lnTo>
                  <a:pt x="2671076" y="166942"/>
                </a:lnTo>
                <a:lnTo>
                  <a:pt x="2671076" y="2070083"/>
                </a:lnTo>
                <a:lnTo>
                  <a:pt x="2337191" y="2070083"/>
                </a:lnTo>
                <a:lnTo>
                  <a:pt x="2337191" y="1869753"/>
                </a:lnTo>
                <a:lnTo>
                  <a:pt x="2203637" y="1869753"/>
                </a:lnTo>
                <a:lnTo>
                  <a:pt x="2203637" y="2070083"/>
                </a:lnTo>
                <a:lnTo>
                  <a:pt x="1869753" y="2070083"/>
                </a:lnTo>
                <a:close/>
                <a:moveTo>
                  <a:pt x="467438" y="0"/>
                </a:moveTo>
                <a:lnTo>
                  <a:pt x="1268761" y="0"/>
                </a:lnTo>
                <a:lnTo>
                  <a:pt x="1268761" y="1001653"/>
                </a:lnTo>
                <a:lnTo>
                  <a:pt x="934876" y="1001653"/>
                </a:lnTo>
                <a:lnTo>
                  <a:pt x="934876" y="734546"/>
                </a:lnTo>
                <a:lnTo>
                  <a:pt x="467438" y="734546"/>
                </a:lnTo>
                <a:close/>
              </a:path>
            </a:pathLst>
          </a:custGeom>
          <a:solidFill>
            <a:schemeClr val="bg1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AA0F7A6-35CD-42A2-AF90-764FDC4C7D4B}"/>
              </a:ext>
            </a:extLst>
          </p:cNvPr>
          <p:cNvCxnSpPr>
            <a:cxnSpLocks/>
          </p:cNvCxnSpPr>
          <p:nvPr/>
        </p:nvCxnSpPr>
        <p:spPr>
          <a:xfrm>
            <a:off x="10156848" y="5650530"/>
            <a:ext cx="9659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F835792-C77B-4741-A4B9-CACAA91DDEA0}"/>
              </a:ext>
            </a:extLst>
          </p:cNvPr>
          <p:cNvGrpSpPr/>
          <p:nvPr/>
        </p:nvGrpSpPr>
        <p:grpSpPr>
          <a:xfrm>
            <a:off x="616111" y="1645773"/>
            <a:ext cx="2105026" cy="511176"/>
            <a:chOff x="5043486" y="3660775"/>
            <a:chExt cx="2105026" cy="511176"/>
          </a:xfrm>
          <a:effectLst/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34F0ECE6-7C4B-4338-AD6C-F0A39A5A0C29}"/>
                </a:ext>
              </a:extLst>
            </p:cNvPr>
            <p:cNvSpPr/>
            <p:nvPr/>
          </p:nvSpPr>
          <p:spPr>
            <a:xfrm>
              <a:off x="5043486" y="3660775"/>
              <a:ext cx="2105026" cy="5111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2D050"/>
                </a:gs>
                <a:gs pos="51300">
                  <a:srgbClr val="68BD86"/>
                </a:gs>
                <a:gs pos="100000">
                  <a:srgbClr val="41ABB9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JOIN NOW">
              <a:extLst>
                <a:ext uri="{FF2B5EF4-FFF2-40B4-BE49-F238E27FC236}">
                  <a16:creationId xmlns:a16="http://schemas.microsoft.com/office/drawing/2014/main" id="{4FEB3724-9D7D-42A0-8903-FCF7695176A7}"/>
                </a:ext>
              </a:extLst>
            </p:cNvPr>
            <p:cNvSpPr txBox="1"/>
            <p:nvPr/>
          </p:nvSpPr>
          <p:spPr>
            <a:xfrm>
              <a:off x="5428192" y="3738896"/>
              <a:ext cx="1335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JOIN NOW</a:t>
              </a:r>
            </a:p>
          </p:txBody>
        </p:sp>
      </p:grpSp>
      <p:grpSp>
        <p:nvGrpSpPr>
          <p:cNvPr id="54" name="Graphic 28">
            <a:extLst>
              <a:ext uri="{FF2B5EF4-FFF2-40B4-BE49-F238E27FC236}">
                <a16:creationId xmlns:a16="http://schemas.microsoft.com/office/drawing/2014/main" id="{9B009459-FCAF-41B2-AC55-DE211CBD67A6}"/>
              </a:ext>
            </a:extLst>
          </p:cNvPr>
          <p:cNvGrpSpPr/>
          <p:nvPr/>
        </p:nvGrpSpPr>
        <p:grpSpPr>
          <a:xfrm>
            <a:off x="11109662" y="5876397"/>
            <a:ext cx="294267" cy="294267"/>
            <a:chOff x="651541" y="12124338"/>
            <a:chExt cx="497244" cy="497244"/>
          </a:xfrm>
          <a:noFill/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4B462AA-B602-423F-A94D-595BE43B9CA6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E5BC78A-AE5C-4341-935D-BA2E03F1647B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7" name="Graphic 27">
            <a:extLst>
              <a:ext uri="{FF2B5EF4-FFF2-40B4-BE49-F238E27FC236}">
                <a16:creationId xmlns:a16="http://schemas.microsoft.com/office/drawing/2014/main" id="{FDB9DE54-72E7-4978-ACB7-1DFBC93C8287}"/>
              </a:ext>
            </a:extLst>
          </p:cNvPr>
          <p:cNvGrpSpPr/>
          <p:nvPr/>
        </p:nvGrpSpPr>
        <p:grpSpPr>
          <a:xfrm>
            <a:off x="10150310" y="5876397"/>
            <a:ext cx="294267" cy="294267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74D1D2B-BAD6-4C9D-8E71-EEB55EF7B7D2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6AAC455-2D06-4312-9275-6633C9D148E2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7D16D50-E96C-4F3B-8707-E6501BC9FF0C}"/>
              </a:ext>
            </a:extLst>
          </p:cNvPr>
          <p:cNvGrpSpPr/>
          <p:nvPr/>
        </p:nvGrpSpPr>
        <p:grpSpPr>
          <a:xfrm>
            <a:off x="10629986" y="5876397"/>
            <a:ext cx="294267" cy="294267"/>
            <a:chOff x="5237778" y="9157148"/>
            <a:chExt cx="497244" cy="497244"/>
          </a:xfrm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7B90E9B-91C5-4DC6-9D63-73969DE8EE7F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2" name="Graphic 35">
              <a:extLst>
                <a:ext uri="{FF2B5EF4-FFF2-40B4-BE49-F238E27FC236}">
                  <a16:creationId xmlns:a16="http://schemas.microsoft.com/office/drawing/2014/main" id="{C4AD16C3-1145-4ADD-80A8-0BB466579EC9}"/>
                </a:ext>
              </a:extLst>
            </p:cNvPr>
            <p:cNvSpPr/>
            <p:nvPr/>
          </p:nvSpPr>
          <p:spPr>
            <a:xfrm>
              <a:off x="5347494" y="9263689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www.yourdomain.com">
            <a:extLst>
              <a:ext uri="{FF2B5EF4-FFF2-40B4-BE49-F238E27FC236}">
                <a16:creationId xmlns:a16="http://schemas.microsoft.com/office/drawing/2014/main" id="{B76A9EAF-9247-456B-B7EA-FDC851B09AE3}"/>
              </a:ext>
            </a:extLst>
          </p:cNvPr>
          <p:cNvSpPr txBox="1"/>
          <p:nvPr/>
        </p:nvSpPr>
        <p:spPr>
          <a:xfrm>
            <a:off x="8760412" y="6231634"/>
            <a:ext cx="2691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spc="300" dirty="0">
                <a:solidFill>
                  <a:schemeClr val="bg1">
                    <a:alpha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</a:p>
        </p:txBody>
      </p:sp>
      <p:sp>
        <p:nvSpPr>
          <p:cNvPr id="78" name="Graphic 3">
            <a:extLst>
              <a:ext uri="{FF2B5EF4-FFF2-40B4-BE49-F238E27FC236}">
                <a16:creationId xmlns:a16="http://schemas.microsoft.com/office/drawing/2014/main" id="{CC8F5044-7470-4E08-959F-96F77E91E985}"/>
              </a:ext>
            </a:extLst>
          </p:cNvPr>
          <p:cNvSpPr/>
          <p:nvPr/>
        </p:nvSpPr>
        <p:spPr>
          <a:xfrm rot="900000">
            <a:off x="-672923" y="5324767"/>
            <a:ext cx="2825496" cy="2829291"/>
          </a:xfrm>
          <a:prstGeom prst="ellipse">
            <a:avLst/>
          </a:prstGeom>
          <a:noFill/>
          <a:ln w="381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Graphic 3">
            <a:extLst>
              <a:ext uri="{FF2B5EF4-FFF2-40B4-BE49-F238E27FC236}">
                <a16:creationId xmlns:a16="http://schemas.microsoft.com/office/drawing/2014/main" id="{06B61F4E-01A8-4900-A58E-E6841C27B0CD}"/>
              </a:ext>
            </a:extLst>
          </p:cNvPr>
          <p:cNvSpPr/>
          <p:nvPr/>
        </p:nvSpPr>
        <p:spPr>
          <a:xfrm rot="900000" flipH="1">
            <a:off x="7300040" y="6167436"/>
            <a:ext cx="1222238" cy="1223879"/>
          </a:xfrm>
          <a:prstGeom prst="ellipse">
            <a:avLst/>
          </a:prstGeom>
          <a:noFill/>
          <a:ln w="127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Graphic 3">
            <a:extLst>
              <a:ext uri="{FF2B5EF4-FFF2-40B4-BE49-F238E27FC236}">
                <a16:creationId xmlns:a16="http://schemas.microsoft.com/office/drawing/2014/main" id="{255F1376-422F-41AB-A165-99155B292188}"/>
              </a:ext>
            </a:extLst>
          </p:cNvPr>
          <p:cNvSpPr/>
          <p:nvPr/>
        </p:nvSpPr>
        <p:spPr>
          <a:xfrm rot="900000" flipH="1">
            <a:off x="3129167" y="3584432"/>
            <a:ext cx="882799" cy="883984"/>
          </a:xfrm>
          <a:prstGeom prst="ellipse">
            <a:avLst/>
          </a:pr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Graphic 3">
            <a:extLst>
              <a:ext uri="{FF2B5EF4-FFF2-40B4-BE49-F238E27FC236}">
                <a16:creationId xmlns:a16="http://schemas.microsoft.com/office/drawing/2014/main" id="{A52327E2-6DD4-446D-9CB3-996BB27A8034}"/>
              </a:ext>
            </a:extLst>
          </p:cNvPr>
          <p:cNvSpPr/>
          <p:nvPr/>
        </p:nvSpPr>
        <p:spPr>
          <a:xfrm rot="900000" flipH="1">
            <a:off x="10369884" y="-805367"/>
            <a:ext cx="1999538" cy="2002223"/>
          </a:xfrm>
          <a:prstGeom prst="ellipse">
            <a:avLst/>
          </a:prstGeom>
          <a:gradFill>
            <a:gsLst>
              <a:gs pos="0">
                <a:srgbClr val="41ABB9">
                  <a:alpha val="50000"/>
                </a:srgbClr>
              </a:gs>
              <a:gs pos="100000">
                <a:srgbClr val="92D050">
                  <a:alpha val="50000"/>
                </a:srgbClr>
              </a:gs>
            </a:gsLst>
            <a:lin ang="5400000" scaled="1"/>
          </a:gradFill>
          <a:ln w="1270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2" name="Transition">
            <a:extLst>
              <a:ext uri="{FF2B5EF4-FFF2-40B4-BE49-F238E27FC236}">
                <a16:creationId xmlns:a16="http://schemas.microsoft.com/office/drawing/2014/main" id="{41735364-2C8A-40FB-858C-4ACAA14310A8}"/>
              </a:ext>
            </a:extLst>
          </p:cNvPr>
          <p:cNvSpPr/>
          <p:nvPr/>
        </p:nvSpPr>
        <p:spPr>
          <a:xfrm>
            <a:off x="-2371688" y="-5463198"/>
            <a:ext cx="17303274" cy="181490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83" name="Transition">
            <a:extLst>
              <a:ext uri="{FF2B5EF4-FFF2-40B4-BE49-F238E27FC236}">
                <a16:creationId xmlns:a16="http://schemas.microsoft.com/office/drawing/2014/main" id="{6A42A124-2A15-4DD5-B30C-489DCE957424}"/>
              </a:ext>
            </a:extLst>
          </p:cNvPr>
          <p:cNvSpPr/>
          <p:nvPr/>
        </p:nvSpPr>
        <p:spPr>
          <a:xfrm>
            <a:off x="-2371688" y="-5463198"/>
            <a:ext cx="17303274" cy="18149000"/>
          </a:xfrm>
          <a:prstGeom prst="ellipse">
            <a:avLst/>
          </a:prstGeom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141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10000" decel="12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" dur="4400" fill="hold"/>
                                        <p:tgtEl>
                                          <p:spTgt spid="4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6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9" dur="1700" fill="hold"/>
                                        <p:tgtEl>
                                          <p:spTgt spid="33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accel="40000" decel="6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26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33" dur="1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40" dur="1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8000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8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75E-6 -2.59259E-6 L 0.05351 -0.00069 " pathEditMode="relative" rAng="0" ptsTypes="AA">
                                      <p:cBhvr>
                                        <p:cTn id="61" dur="1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-4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20000" decel="8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2852 0.00047 L 1.04167E-6 -4.81481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" y="-2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9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9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7" dur="1700" fill="hold"/>
                                        <p:tgtEl>
                                          <p:spTgt spid="64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3600000">
                                      <p:cBhvr>
                                        <p:cTn id="10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600000">
                                      <p:cBhvr>
                                        <p:cTn id="104" dur="1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10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111" dur="13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11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118" dur="1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accel="40000" decel="5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26" dur="1500" fill="hold"/>
                                        <p:tgtEl>
                                          <p:spTgt spid="7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mph" presetSubtype="0" accel="40000" decel="52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34" dur="1150" fill="hold"/>
                                        <p:tgtEl>
                                          <p:spTgt spid="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6" presetClass="emph" presetSubtype="0" accel="40000" decel="52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42" dur="1350" fill="hold"/>
                                        <p:tgtEl>
                                          <p:spTgt spid="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mph" presetSubtype="0" accel="40000" decel="5200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50" dur="1450" fill="hold"/>
                                        <p:tgtEl>
                                          <p:spTgt spid="8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" presetClass="entr" presetSubtype="4" accel="20000" decel="8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accel="20000" decel="8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4" grpId="0" animBg="1"/>
      <p:bldP spid="64" grpId="1" animBg="1"/>
      <p:bldP spid="65" grpId="0" animBg="1"/>
      <p:bldP spid="33" grpId="0" animBg="1"/>
      <p:bldP spid="33" grpId="1" animBg="1"/>
      <p:bldP spid="34" grpId="0" animBg="1"/>
      <p:bldP spid="47" grpId="0"/>
      <p:bldP spid="47" grpId="1"/>
      <p:bldP spid="48" grpId="0"/>
      <p:bldP spid="49" grpId="0" animBg="1"/>
      <p:bldP spid="49" grpId="1" animBg="1"/>
      <p:bldP spid="63" grpId="0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3">
            <a:extLst>
              <a:ext uri="{FF2B5EF4-FFF2-40B4-BE49-F238E27FC236}">
                <a16:creationId xmlns:a16="http://schemas.microsoft.com/office/drawing/2014/main" id="{DE5DE9D3-9584-4D48-8F20-42A2E19A6511}"/>
              </a:ext>
            </a:extLst>
          </p:cNvPr>
          <p:cNvSpPr/>
          <p:nvPr/>
        </p:nvSpPr>
        <p:spPr>
          <a:xfrm>
            <a:off x="47863" y="-4057650"/>
            <a:ext cx="9869230" cy="153677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7FE41524-0A51-4D11-BCA2-FFE861EDD9B5}"/>
              </a:ext>
            </a:extLst>
          </p:cNvPr>
          <p:cNvSpPr/>
          <p:nvPr/>
        </p:nvSpPr>
        <p:spPr>
          <a:xfrm flipH="1">
            <a:off x="672609" y="-190500"/>
            <a:ext cx="9258887" cy="7200900"/>
          </a:xfrm>
          <a:custGeom>
            <a:avLst/>
            <a:gdLst>
              <a:gd name="connsiteX0" fmla="*/ 0 w 11478796"/>
              <a:gd name="connsiteY0" fmla="*/ 0 h 6819898"/>
              <a:gd name="connsiteX1" fmla="*/ 10768989 w 11478796"/>
              <a:gd name="connsiteY1" fmla="*/ 0 h 6819898"/>
              <a:gd name="connsiteX2" fmla="*/ 10890884 w 11478796"/>
              <a:gd name="connsiteY2" fmla="*/ 309288 h 6819898"/>
              <a:gd name="connsiteX3" fmla="*/ 11478796 w 11478796"/>
              <a:gd name="connsiteY3" fmla="*/ 3642049 h 6819898"/>
              <a:gd name="connsiteX4" fmla="*/ 11043208 w 11478796"/>
              <a:gd name="connsiteY4" fmla="*/ 6524436 h 6819898"/>
              <a:gd name="connsiteX5" fmla="*/ 10943278 w 11478796"/>
              <a:gd name="connsiteY5" fmla="*/ 6819898 h 6819898"/>
              <a:gd name="connsiteX6" fmla="*/ 0 w 11478796"/>
              <a:gd name="connsiteY6" fmla="*/ 6819898 h 6819898"/>
              <a:gd name="connsiteX0" fmla="*/ 2709800 w 11478796"/>
              <a:gd name="connsiteY0" fmla="*/ 0 h 6819898"/>
              <a:gd name="connsiteX1" fmla="*/ 10768989 w 11478796"/>
              <a:gd name="connsiteY1" fmla="*/ 0 h 6819898"/>
              <a:gd name="connsiteX2" fmla="*/ 10890884 w 11478796"/>
              <a:gd name="connsiteY2" fmla="*/ 309288 h 6819898"/>
              <a:gd name="connsiteX3" fmla="*/ 11478796 w 11478796"/>
              <a:gd name="connsiteY3" fmla="*/ 3642049 h 6819898"/>
              <a:gd name="connsiteX4" fmla="*/ 11043208 w 11478796"/>
              <a:gd name="connsiteY4" fmla="*/ 6524436 h 6819898"/>
              <a:gd name="connsiteX5" fmla="*/ 10943278 w 11478796"/>
              <a:gd name="connsiteY5" fmla="*/ 6819898 h 6819898"/>
              <a:gd name="connsiteX6" fmla="*/ 0 w 11478796"/>
              <a:gd name="connsiteY6" fmla="*/ 6819898 h 6819898"/>
              <a:gd name="connsiteX7" fmla="*/ 2709800 w 11478796"/>
              <a:gd name="connsiteY7" fmla="*/ 0 h 6819898"/>
              <a:gd name="connsiteX0" fmla="*/ 0 w 8768996"/>
              <a:gd name="connsiteY0" fmla="*/ 0 h 6819898"/>
              <a:gd name="connsiteX1" fmla="*/ 8059189 w 8768996"/>
              <a:gd name="connsiteY1" fmla="*/ 0 h 6819898"/>
              <a:gd name="connsiteX2" fmla="*/ 8181084 w 8768996"/>
              <a:gd name="connsiteY2" fmla="*/ 309288 h 6819898"/>
              <a:gd name="connsiteX3" fmla="*/ 8768996 w 8768996"/>
              <a:gd name="connsiteY3" fmla="*/ 3642049 h 6819898"/>
              <a:gd name="connsiteX4" fmla="*/ 8333408 w 8768996"/>
              <a:gd name="connsiteY4" fmla="*/ 6524436 h 6819898"/>
              <a:gd name="connsiteX5" fmla="*/ 8233478 w 8768996"/>
              <a:gd name="connsiteY5" fmla="*/ 6819898 h 6819898"/>
              <a:gd name="connsiteX6" fmla="*/ 55873 w 8768996"/>
              <a:gd name="connsiteY6" fmla="*/ 6819898 h 6819898"/>
              <a:gd name="connsiteX7" fmla="*/ 0 w 8768996"/>
              <a:gd name="connsiteY7" fmla="*/ 0 h 6819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68996" h="6819898">
                <a:moveTo>
                  <a:pt x="0" y="0"/>
                </a:moveTo>
                <a:lnTo>
                  <a:pt x="8059189" y="0"/>
                </a:lnTo>
                <a:lnTo>
                  <a:pt x="8181084" y="309288"/>
                </a:lnTo>
                <a:cubicBezTo>
                  <a:pt x="8561425" y="1348496"/>
                  <a:pt x="8768996" y="2471022"/>
                  <a:pt x="8768996" y="3642049"/>
                </a:cubicBezTo>
                <a:cubicBezTo>
                  <a:pt x="8768996" y="4645787"/>
                  <a:pt x="8616495" y="5613891"/>
                  <a:pt x="8333408" y="6524436"/>
                </a:cubicBezTo>
                <a:lnTo>
                  <a:pt x="8233478" y="6819898"/>
                </a:lnTo>
                <a:lnTo>
                  <a:pt x="55873" y="6819898"/>
                </a:lnTo>
                <a:cubicBezTo>
                  <a:pt x="55873" y="4546599"/>
                  <a:pt x="0" y="2273299"/>
                  <a:pt x="0" y="0"/>
                </a:cubicBezTo>
                <a:close/>
              </a:path>
            </a:pathLst>
          </a:custGeom>
          <a:blipFill dpi="0" rotWithShape="0">
            <a:blip r:embed="rId2"/>
            <a:srcRect/>
            <a:stretch>
              <a:fillRect l="-38845" r="-28103" b="-43106"/>
            </a:stretch>
          </a:blipFill>
          <a:ln w="30712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0" name="Graphic 3">
            <a:extLst>
              <a:ext uri="{FF2B5EF4-FFF2-40B4-BE49-F238E27FC236}">
                <a16:creationId xmlns:a16="http://schemas.microsoft.com/office/drawing/2014/main" id="{3A2AAD5A-90FA-461A-91A8-D964F28556A6}"/>
              </a:ext>
            </a:extLst>
          </p:cNvPr>
          <p:cNvSpPr/>
          <p:nvPr/>
        </p:nvSpPr>
        <p:spPr>
          <a:xfrm>
            <a:off x="6075999" y="-1218497"/>
            <a:ext cx="9869230" cy="9866376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3">
            <a:extLst>
              <a:ext uri="{FF2B5EF4-FFF2-40B4-BE49-F238E27FC236}">
                <a16:creationId xmlns:a16="http://schemas.microsoft.com/office/drawing/2014/main" id="{EF1C5A2E-BD19-403F-8B57-B615F8D8805E}"/>
              </a:ext>
            </a:extLst>
          </p:cNvPr>
          <p:cNvSpPr/>
          <p:nvPr/>
        </p:nvSpPr>
        <p:spPr>
          <a:xfrm rot="17986642">
            <a:off x="6400225" y="-935798"/>
            <a:ext cx="9258878" cy="926288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D7ED15E-2B54-4CC7-A163-9BFFD7DFF4E9}"/>
              </a:ext>
            </a:extLst>
          </p:cNvPr>
          <p:cNvGrpSpPr/>
          <p:nvPr/>
        </p:nvGrpSpPr>
        <p:grpSpPr>
          <a:xfrm rot="6334739">
            <a:off x="6466808" y="-869186"/>
            <a:ext cx="9125712" cy="9129655"/>
            <a:chOff x="-915846" y="-840581"/>
            <a:chExt cx="9125712" cy="9129655"/>
          </a:xfrm>
        </p:grpSpPr>
        <p:sp>
          <p:nvSpPr>
            <p:cNvPr id="13" name="Graphic 3">
              <a:extLst>
                <a:ext uri="{FF2B5EF4-FFF2-40B4-BE49-F238E27FC236}">
                  <a16:creationId xmlns:a16="http://schemas.microsoft.com/office/drawing/2014/main" id="{E78E64D9-AB17-4614-ADED-CFE0080952B4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3">
              <a:extLst>
                <a:ext uri="{FF2B5EF4-FFF2-40B4-BE49-F238E27FC236}">
                  <a16:creationId xmlns:a16="http://schemas.microsoft.com/office/drawing/2014/main" id="{B0DE5585-B7BF-4426-BE33-6A2F6B0B137F}"/>
                </a:ext>
              </a:extLst>
            </p:cNvPr>
            <p:cNvSpPr/>
            <p:nvPr/>
          </p:nvSpPr>
          <p:spPr>
            <a:xfrm>
              <a:off x="-357970" y="-282464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8D35D01-BAE8-4767-B467-18DC03EA4A30}"/>
              </a:ext>
            </a:extLst>
          </p:cNvPr>
          <p:cNvGrpSpPr/>
          <p:nvPr/>
        </p:nvGrpSpPr>
        <p:grpSpPr>
          <a:xfrm rot="2062708">
            <a:off x="6313912" y="-1022148"/>
            <a:ext cx="9431504" cy="9435580"/>
            <a:chOff x="-915846" y="-840581"/>
            <a:chExt cx="9125712" cy="9129655"/>
          </a:xfrm>
        </p:grpSpPr>
        <p:sp>
          <p:nvSpPr>
            <p:cNvPr id="16" name="Graphic 3">
              <a:extLst>
                <a:ext uri="{FF2B5EF4-FFF2-40B4-BE49-F238E27FC236}">
                  <a16:creationId xmlns:a16="http://schemas.microsoft.com/office/drawing/2014/main" id="{439616FF-532C-4A17-84A8-177DF9EF7636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Graphic 3">
              <a:extLst>
                <a:ext uri="{FF2B5EF4-FFF2-40B4-BE49-F238E27FC236}">
                  <a16:creationId xmlns:a16="http://schemas.microsoft.com/office/drawing/2014/main" id="{1D86B817-F5D7-4B2A-B0D4-1EF46A5591F1}"/>
                </a:ext>
              </a:extLst>
            </p:cNvPr>
            <p:cNvSpPr/>
            <p:nvPr/>
          </p:nvSpPr>
          <p:spPr>
            <a:xfrm>
              <a:off x="-730606" y="-655261"/>
              <a:ext cx="8755232" cy="8759014"/>
            </a:xfrm>
            <a:prstGeom prst="arc">
              <a:avLst>
                <a:gd name="adj1" fmla="val 123776"/>
                <a:gd name="adj2" fmla="val 4081076"/>
              </a:avLst>
            </a:prstGeom>
            <a:noFill/>
            <a:ln w="317500" cap="flat">
              <a:solidFill>
                <a:schemeClr val="bg1">
                  <a:alpha val="98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F854863-11AE-4600-9AFC-0239F2EE09E5}"/>
              </a:ext>
            </a:extLst>
          </p:cNvPr>
          <p:cNvGrpSpPr/>
          <p:nvPr/>
        </p:nvGrpSpPr>
        <p:grpSpPr>
          <a:xfrm rot="14555251">
            <a:off x="6346085" y="-1021427"/>
            <a:ext cx="9418320" cy="9418320"/>
            <a:chOff x="-915846" y="-840581"/>
            <a:chExt cx="9125712" cy="9129655"/>
          </a:xfrm>
        </p:grpSpPr>
        <p:sp>
          <p:nvSpPr>
            <p:cNvPr id="19" name="Graphic 3">
              <a:extLst>
                <a:ext uri="{FF2B5EF4-FFF2-40B4-BE49-F238E27FC236}">
                  <a16:creationId xmlns:a16="http://schemas.microsoft.com/office/drawing/2014/main" id="{228E6DA6-FEDC-4F30-AC9A-419AB2834B67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Graphic 3">
              <a:extLst>
                <a:ext uri="{FF2B5EF4-FFF2-40B4-BE49-F238E27FC236}">
                  <a16:creationId xmlns:a16="http://schemas.microsoft.com/office/drawing/2014/main" id="{35B67D5D-3EAB-4F81-9108-DE306DB43B0F}"/>
                </a:ext>
              </a:extLst>
            </p:cNvPr>
            <p:cNvSpPr/>
            <p:nvPr/>
          </p:nvSpPr>
          <p:spPr>
            <a:xfrm>
              <a:off x="-730606" y="-655260"/>
              <a:ext cx="8755232" cy="8759014"/>
            </a:xfrm>
            <a:prstGeom prst="arc">
              <a:avLst>
                <a:gd name="adj1" fmla="val 15508860"/>
                <a:gd name="adj2" fmla="val 19629372"/>
              </a:avLst>
            </a:prstGeom>
            <a:noFill/>
            <a:ln w="3175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9AB7762-3C87-47BE-BA20-C090041C8222}"/>
              </a:ext>
            </a:extLst>
          </p:cNvPr>
          <p:cNvGrpSpPr/>
          <p:nvPr/>
        </p:nvGrpSpPr>
        <p:grpSpPr>
          <a:xfrm rot="20531291">
            <a:off x="6383991" y="-952038"/>
            <a:ext cx="9291346" cy="9295360"/>
            <a:chOff x="-915846" y="-840581"/>
            <a:chExt cx="9125712" cy="9129655"/>
          </a:xfrm>
        </p:grpSpPr>
        <p:sp>
          <p:nvSpPr>
            <p:cNvPr id="22" name="Graphic 3">
              <a:extLst>
                <a:ext uri="{FF2B5EF4-FFF2-40B4-BE49-F238E27FC236}">
                  <a16:creationId xmlns:a16="http://schemas.microsoft.com/office/drawing/2014/main" id="{107488ED-0DCC-4FAF-9BDC-39DA8F298AB1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3">
              <a:extLst>
                <a:ext uri="{FF2B5EF4-FFF2-40B4-BE49-F238E27FC236}">
                  <a16:creationId xmlns:a16="http://schemas.microsoft.com/office/drawing/2014/main" id="{8B358E5E-37A9-46EE-A482-E005055CE1BD}"/>
                </a:ext>
              </a:extLst>
            </p:cNvPr>
            <p:cNvSpPr/>
            <p:nvPr/>
          </p:nvSpPr>
          <p:spPr>
            <a:xfrm>
              <a:off x="-559230" y="-481994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4" name="Fresh Transition">
            <a:extLst>
              <a:ext uri="{FF2B5EF4-FFF2-40B4-BE49-F238E27FC236}">
                <a16:creationId xmlns:a16="http://schemas.microsoft.com/office/drawing/2014/main" id="{E1445BCC-8043-4C92-8350-84B98C48C98F}"/>
              </a:ext>
            </a:extLst>
          </p:cNvPr>
          <p:cNvSpPr txBox="1"/>
          <p:nvPr/>
        </p:nvSpPr>
        <p:spPr>
          <a:xfrm>
            <a:off x="7323504" y="1929000"/>
            <a:ext cx="4204991" cy="13376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6000" b="1" dirty="0">
                <a:gradFill>
                  <a:gsLst>
                    <a:gs pos="0">
                      <a:srgbClr val="92D050"/>
                    </a:gs>
                    <a:gs pos="46900">
                      <a:srgbClr val="6CBF81"/>
                    </a:gs>
                    <a:gs pos="100000">
                      <a:srgbClr val="41ABB9"/>
                    </a:gs>
                  </a:gsLst>
                  <a:lin ang="2700000" scaled="1"/>
                </a:gradFill>
                <a:latin typeface="Montserrat" panose="00000500000000000000" pitchFamily="50" charset="0"/>
              </a:rPr>
              <a:t>Fresh</a:t>
            </a:r>
            <a:r>
              <a:rPr lang="en-US" sz="5400" b="1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Montserrat" panose="00000500000000000000" pitchFamily="50" charset="0"/>
              </a:rPr>
              <a:t>Transition</a:t>
            </a:r>
          </a:p>
        </p:txBody>
      </p:sp>
      <p:sp>
        <p:nvSpPr>
          <p:cNvPr id="25" name="Lorem ipsum koncone si memet iki ancen wonge apikan, tp ojok nyilih duek nng wong iki. Kadang wonge iki ora medite puol. Lek koe ora percoyo coboen ae dewe">
            <a:extLst>
              <a:ext uri="{FF2B5EF4-FFF2-40B4-BE49-F238E27FC236}">
                <a16:creationId xmlns:a16="http://schemas.microsoft.com/office/drawing/2014/main" id="{496A0AEC-906E-40DA-8186-28DE3DB803EA}"/>
              </a:ext>
            </a:extLst>
          </p:cNvPr>
          <p:cNvSpPr/>
          <p:nvPr/>
        </p:nvSpPr>
        <p:spPr>
          <a:xfrm>
            <a:off x="7679305" y="3477808"/>
            <a:ext cx="37525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koncone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si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memet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ancen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apikan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tp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ojok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nyilih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duek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Kadang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medite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puol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Lek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percoyo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coboen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ae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dewe</a:t>
            </a:r>
            <a:endParaRPr lang="en-US" sz="14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sp>
        <p:nvSpPr>
          <p:cNvPr id="26" name="Your Logo">
            <a:extLst>
              <a:ext uri="{FF2B5EF4-FFF2-40B4-BE49-F238E27FC236}">
                <a16:creationId xmlns:a16="http://schemas.microsoft.com/office/drawing/2014/main" id="{ACDAB304-4142-4297-BF93-05D8D44BD397}"/>
              </a:ext>
            </a:extLst>
          </p:cNvPr>
          <p:cNvSpPr/>
          <p:nvPr/>
        </p:nvSpPr>
        <p:spPr>
          <a:xfrm>
            <a:off x="10597699" y="969894"/>
            <a:ext cx="651248" cy="637302"/>
          </a:xfrm>
          <a:custGeom>
            <a:avLst/>
            <a:gdLst>
              <a:gd name="connsiteX0" fmla="*/ 2400492 w 2671076"/>
              <a:gd name="connsiteY0" fmla="*/ 2365272 h 2613875"/>
              <a:gd name="connsiteX1" fmla="*/ 2336663 w 2671076"/>
              <a:gd name="connsiteY1" fmla="*/ 2392148 h 2613875"/>
              <a:gd name="connsiteX2" fmla="*/ 2309787 w 2671076"/>
              <a:gd name="connsiteY2" fmla="*/ 2462698 h 2613875"/>
              <a:gd name="connsiteX3" fmla="*/ 2336663 w 2671076"/>
              <a:gd name="connsiteY3" fmla="*/ 2533247 h 2613875"/>
              <a:gd name="connsiteX4" fmla="*/ 2400492 w 2671076"/>
              <a:gd name="connsiteY4" fmla="*/ 2560123 h 2613875"/>
              <a:gd name="connsiteX5" fmla="*/ 2464323 w 2671076"/>
              <a:gd name="connsiteY5" fmla="*/ 2533247 h 2613875"/>
              <a:gd name="connsiteX6" fmla="*/ 2491198 w 2671076"/>
              <a:gd name="connsiteY6" fmla="*/ 2466057 h 2613875"/>
              <a:gd name="connsiteX7" fmla="*/ 2464323 w 2671076"/>
              <a:gd name="connsiteY7" fmla="*/ 2395508 h 2613875"/>
              <a:gd name="connsiteX8" fmla="*/ 2400492 w 2671076"/>
              <a:gd name="connsiteY8" fmla="*/ 2365272 h 2613875"/>
              <a:gd name="connsiteX9" fmla="*/ 1731957 w 2671076"/>
              <a:gd name="connsiteY9" fmla="*/ 2365272 h 2613875"/>
              <a:gd name="connsiteX10" fmla="*/ 1668127 w 2671076"/>
              <a:gd name="connsiteY10" fmla="*/ 2392148 h 2613875"/>
              <a:gd name="connsiteX11" fmla="*/ 1641251 w 2671076"/>
              <a:gd name="connsiteY11" fmla="*/ 2462698 h 2613875"/>
              <a:gd name="connsiteX12" fmla="*/ 1668127 w 2671076"/>
              <a:gd name="connsiteY12" fmla="*/ 2533247 h 2613875"/>
              <a:gd name="connsiteX13" fmla="*/ 1731957 w 2671076"/>
              <a:gd name="connsiteY13" fmla="*/ 2560123 h 2613875"/>
              <a:gd name="connsiteX14" fmla="*/ 1795787 w 2671076"/>
              <a:gd name="connsiteY14" fmla="*/ 2533247 h 2613875"/>
              <a:gd name="connsiteX15" fmla="*/ 1822662 w 2671076"/>
              <a:gd name="connsiteY15" fmla="*/ 2466057 h 2613875"/>
              <a:gd name="connsiteX16" fmla="*/ 1795787 w 2671076"/>
              <a:gd name="connsiteY16" fmla="*/ 2395508 h 2613875"/>
              <a:gd name="connsiteX17" fmla="*/ 1731957 w 2671076"/>
              <a:gd name="connsiteY17" fmla="*/ 2365272 h 2613875"/>
              <a:gd name="connsiteX18" fmla="*/ 1100374 w 2671076"/>
              <a:gd name="connsiteY18" fmla="*/ 2365272 h 2613875"/>
              <a:gd name="connsiteX19" fmla="*/ 1100374 w 2671076"/>
              <a:gd name="connsiteY19" fmla="*/ 2439181 h 2613875"/>
              <a:gd name="connsiteX20" fmla="*/ 1107093 w 2671076"/>
              <a:gd name="connsiteY20" fmla="*/ 2439181 h 2613875"/>
              <a:gd name="connsiteX21" fmla="*/ 1157485 w 2671076"/>
              <a:gd name="connsiteY21" fmla="*/ 2432462 h 2613875"/>
              <a:gd name="connsiteX22" fmla="*/ 1170923 w 2671076"/>
              <a:gd name="connsiteY22" fmla="*/ 2405586 h 2613875"/>
              <a:gd name="connsiteX23" fmla="*/ 1157485 w 2671076"/>
              <a:gd name="connsiteY23" fmla="*/ 2375351 h 2613875"/>
              <a:gd name="connsiteX24" fmla="*/ 1110452 w 2671076"/>
              <a:gd name="connsiteY24" fmla="*/ 2365272 h 2613875"/>
              <a:gd name="connsiteX25" fmla="*/ 519185 w 2671076"/>
              <a:gd name="connsiteY25" fmla="*/ 2365272 h 2613875"/>
              <a:gd name="connsiteX26" fmla="*/ 455355 w 2671076"/>
              <a:gd name="connsiteY26" fmla="*/ 2392148 h 2613875"/>
              <a:gd name="connsiteX27" fmla="*/ 428479 w 2671076"/>
              <a:gd name="connsiteY27" fmla="*/ 2462698 h 2613875"/>
              <a:gd name="connsiteX28" fmla="*/ 455355 w 2671076"/>
              <a:gd name="connsiteY28" fmla="*/ 2533247 h 2613875"/>
              <a:gd name="connsiteX29" fmla="*/ 519185 w 2671076"/>
              <a:gd name="connsiteY29" fmla="*/ 2560123 h 2613875"/>
              <a:gd name="connsiteX30" fmla="*/ 583015 w 2671076"/>
              <a:gd name="connsiteY30" fmla="*/ 2533247 h 2613875"/>
              <a:gd name="connsiteX31" fmla="*/ 609891 w 2671076"/>
              <a:gd name="connsiteY31" fmla="*/ 2466057 h 2613875"/>
              <a:gd name="connsiteX32" fmla="*/ 583015 w 2671076"/>
              <a:gd name="connsiteY32" fmla="*/ 2395508 h 2613875"/>
              <a:gd name="connsiteX33" fmla="*/ 519185 w 2671076"/>
              <a:gd name="connsiteY33" fmla="*/ 2365272 h 2613875"/>
              <a:gd name="connsiteX34" fmla="*/ 1402728 w 2671076"/>
              <a:gd name="connsiteY34" fmla="*/ 2318239 h 2613875"/>
              <a:gd name="connsiteX35" fmla="*/ 1463199 w 2671076"/>
              <a:gd name="connsiteY35" fmla="*/ 2318239 h 2613875"/>
              <a:gd name="connsiteX36" fmla="*/ 1463199 w 2671076"/>
              <a:gd name="connsiteY36" fmla="*/ 2553404 h 2613875"/>
              <a:gd name="connsiteX37" fmla="*/ 1560624 w 2671076"/>
              <a:gd name="connsiteY37" fmla="*/ 2553404 h 2613875"/>
              <a:gd name="connsiteX38" fmla="*/ 1560624 w 2671076"/>
              <a:gd name="connsiteY38" fmla="*/ 2607156 h 2613875"/>
              <a:gd name="connsiteX39" fmla="*/ 1402728 w 2671076"/>
              <a:gd name="connsiteY39" fmla="*/ 2607156 h 2613875"/>
              <a:gd name="connsiteX40" fmla="*/ 1036544 w 2671076"/>
              <a:gd name="connsiteY40" fmla="*/ 2318239 h 2613875"/>
              <a:gd name="connsiteX41" fmla="*/ 1123890 w 2671076"/>
              <a:gd name="connsiteY41" fmla="*/ 2318239 h 2613875"/>
              <a:gd name="connsiteX42" fmla="*/ 1201158 w 2671076"/>
              <a:gd name="connsiteY42" fmla="*/ 2338396 h 2613875"/>
              <a:gd name="connsiteX43" fmla="*/ 1228034 w 2671076"/>
              <a:gd name="connsiteY43" fmla="*/ 2398867 h 2613875"/>
              <a:gd name="connsiteX44" fmla="*/ 1211237 w 2671076"/>
              <a:gd name="connsiteY44" fmla="*/ 2449260 h 2613875"/>
              <a:gd name="connsiteX45" fmla="*/ 1164204 w 2671076"/>
              <a:gd name="connsiteY45" fmla="*/ 2476136 h 2613875"/>
              <a:gd name="connsiteX46" fmla="*/ 1244832 w 2671076"/>
              <a:gd name="connsiteY46" fmla="*/ 2607156 h 2613875"/>
              <a:gd name="connsiteX47" fmla="*/ 1174283 w 2671076"/>
              <a:gd name="connsiteY47" fmla="*/ 2607156 h 2613875"/>
              <a:gd name="connsiteX48" fmla="*/ 1097015 w 2671076"/>
              <a:gd name="connsiteY48" fmla="*/ 2472776 h 2613875"/>
              <a:gd name="connsiteX49" fmla="*/ 1097015 w 2671076"/>
              <a:gd name="connsiteY49" fmla="*/ 2607156 h 2613875"/>
              <a:gd name="connsiteX50" fmla="*/ 1036544 w 2671076"/>
              <a:gd name="connsiteY50" fmla="*/ 2607156 h 2613875"/>
              <a:gd name="connsiteX51" fmla="*/ 724113 w 2671076"/>
              <a:gd name="connsiteY51" fmla="*/ 2318239 h 2613875"/>
              <a:gd name="connsiteX52" fmla="*/ 784584 w 2671076"/>
              <a:gd name="connsiteY52" fmla="*/ 2318239 h 2613875"/>
              <a:gd name="connsiteX53" fmla="*/ 784584 w 2671076"/>
              <a:gd name="connsiteY53" fmla="*/ 2489574 h 2613875"/>
              <a:gd name="connsiteX54" fmla="*/ 801381 w 2671076"/>
              <a:gd name="connsiteY54" fmla="*/ 2543326 h 2613875"/>
              <a:gd name="connsiteX55" fmla="*/ 848414 w 2671076"/>
              <a:gd name="connsiteY55" fmla="*/ 2560123 h 2613875"/>
              <a:gd name="connsiteX56" fmla="*/ 895446 w 2671076"/>
              <a:gd name="connsiteY56" fmla="*/ 2543326 h 2613875"/>
              <a:gd name="connsiteX57" fmla="*/ 912244 w 2671076"/>
              <a:gd name="connsiteY57" fmla="*/ 2489574 h 2613875"/>
              <a:gd name="connsiteX58" fmla="*/ 912244 w 2671076"/>
              <a:gd name="connsiteY58" fmla="*/ 2318239 h 2613875"/>
              <a:gd name="connsiteX59" fmla="*/ 972714 w 2671076"/>
              <a:gd name="connsiteY59" fmla="*/ 2318239 h 2613875"/>
              <a:gd name="connsiteX60" fmla="*/ 972714 w 2671076"/>
              <a:gd name="connsiteY60" fmla="*/ 2496293 h 2613875"/>
              <a:gd name="connsiteX61" fmla="*/ 942479 w 2671076"/>
              <a:gd name="connsiteY61" fmla="*/ 2583640 h 2613875"/>
              <a:gd name="connsiteX62" fmla="*/ 848414 w 2671076"/>
              <a:gd name="connsiteY62" fmla="*/ 2613875 h 2613875"/>
              <a:gd name="connsiteX63" fmla="*/ 754348 w 2671076"/>
              <a:gd name="connsiteY63" fmla="*/ 2583640 h 2613875"/>
              <a:gd name="connsiteX64" fmla="*/ 724113 w 2671076"/>
              <a:gd name="connsiteY64" fmla="*/ 2496293 h 2613875"/>
              <a:gd name="connsiteX65" fmla="*/ 109329 w 2671076"/>
              <a:gd name="connsiteY65" fmla="*/ 2318239 h 2613875"/>
              <a:gd name="connsiteX66" fmla="*/ 183238 w 2671076"/>
              <a:gd name="connsiteY66" fmla="*/ 2318239 h 2613875"/>
              <a:gd name="connsiteX67" fmla="*/ 226911 w 2671076"/>
              <a:gd name="connsiteY67" fmla="*/ 2395508 h 2613875"/>
              <a:gd name="connsiteX68" fmla="*/ 230270 w 2671076"/>
              <a:gd name="connsiteY68" fmla="*/ 2412305 h 2613875"/>
              <a:gd name="connsiteX69" fmla="*/ 236989 w 2671076"/>
              <a:gd name="connsiteY69" fmla="*/ 2432462 h 2613875"/>
              <a:gd name="connsiteX70" fmla="*/ 243708 w 2671076"/>
              <a:gd name="connsiteY70" fmla="*/ 2412305 h 2613875"/>
              <a:gd name="connsiteX71" fmla="*/ 250427 w 2671076"/>
              <a:gd name="connsiteY71" fmla="*/ 2395508 h 2613875"/>
              <a:gd name="connsiteX72" fmla="*/ 294100 w 2671076"/>
              <a:gd name="connsiteY72" fmla="*/ 2318239 h 2613875"/>
              <a:gd name="connsiteX73" fmla="*/ 364649 w 2671076"/>
              <a:gd name="connsiteY73" fmla="*/ 2318239 h 2613875"/>
              <a:gd name="connsiteX74" fmla="*/ 267224 w 2671076"/>
              <a:gd name="connsiteY74" fmla="*/ 2476136 h 2613875"/>
              <a:gd name="connsiteX75" fmla="*/ 267224 w 2671076"/>
              <a:gd name="connsiteY75" fmla="*/ 2607156 h 2613875"/>
              <a:gd name="connsiteX76" fmla="*/ 206754 w 2671076"/>
              <a:gd name="connsiteY76" fmla="*/ 2607156 h 2613875"/>
              <a:gd name="connsiteX77" fmla="*/ 206754 w 2671076"/>
              <a:gd name="connsiteY77" fmla="*/ 2476136 h 2613875"/>
              <a:gd name="connsiteX78" fmla="*/ 2400492 w 2671076"/>
              <a:gd name="connsiteY78" fmla="*/ 2311520 h 2613875"/>
              <a:gd name="connsiteX79" fmla="*/ 2457604 w 2671076"/>
              <a:gd name="connsiteY79" fmla="*/ 2321599 h 2613875"/>
              <a:gd name="connsiteX80" fmla="*/ 2507996 w 2671076"/>
              <a:gd name="connsiteY80" fmla="*/ 2355194 h 2613875"/>
              <a:gd name="connsiteX81" fmla="*/ 2541591 w 2671076"/>
              <a:gd name="connsiteY81" fmla="*/ 2402227 h 2613875"/>
              <a:gd name="connsiteX82" fmla="*/ 2555029 w 2671076"/>
              <a:gd name="connsiteY82" fmla="*/ 2462698 h 2613875"/>
              <a:gd name="connsiteX83" fmla="*/ 2544950 w 2671076"/>
              <a:gd name="connsiteY83" fmla="*/ 2519809 h 2613875"/>
              <a:gd name="connsiteX84" fmla="*/ 2511355 w 2671076"/>
              <a:gd name="connsiteY84" fmla="*/ 2566842 h 2613875"/>
              <a:gd name="connsiteX85" fmla="*/ 2460963 w 2671076"/>
              <a:gd name="connsiteY85" fmla="*/ 2600437 h 2613875"/>
              <a:gd name="connsiteX86" fmla="*/ 2400492 w 2671076"/>
              <a:gd name="connsiteY86" fmla="*/ 2613875 h 2613875"/>
              <a:gd name="connsiteX87" fmla="*/ 2350100 w 2671076"/>
              <a:gd name="connsiteY87" fmla="*/ 2603797 h 2613875"/>
              <a:gd name="connsiteX88" fmla="*/ 2303068 w 2671076"/>
              <a:gd name="connsiteY88" fmla="*/ 2576921 h 2613875"/>
              <a:gd name="connsiteX89" fmla="*/ 2262754 w 2671076"/>
              <a:gd name="connsiteY89" fmla="*/ 2526528 h 2613875"/>
              <a:gd name="connsiteX90" fmla="*/ 2249316 w 2671076"/>
              <a:gd name="connsiteY90" fmla="*/ 2462698 h 2613875"/>
              <a:gd name="connsiteX91" fmla="*/ 2259394 w 2671076"/>
              <a:gd name="connsiteY91" fmla="*/ 2405586 h 2613875"/>
              <a:gd name="connsiteX92" fmla="*/ 2292989 w 2671076"/>
              <a:gd name="connsiteY92" fmla="*/ 2358553 h 2613875"/>
              <a:gd name="connsiteX93" fmla="*/ 2343381 w 2671076"/>
              <a:gd name="connsiteY93" fmla="*/ 2324958 h 2613875"/>
              <a:gd name="connsiteX94" fmla="*/ 2400492 w 2671076"/>
              <a:gd name="connsiteY94" fmla="*/ 2311520 h 2613875"/>
              <a:gd name="connsiteX95" fmla="*/ 2077983 w 2671076"/>
              <a:gd name="connsiteY95" fmla="*/ 2311520 h 2613875"/>
              <a:gd name="connsiteX96" fmla="*/ 2141813 w 2671076"/>
              <a:gd name="connsiteY96" fmla="*/ 2324958 h 2613875"/>
              <a:gd name="connsiteX97" fmla="*/ 2195565 w 2671076"/>
              <a:gd name="connsiteY97" fmla="*/ 2368632 h 2613875"/>
              <a:gd name="connsiteX98" fmla="*/ 2155251 w 2671076"/>
              <a:gd name="connsiteY98" fmla="*/ 2398867 h 2613875"/>
              <a:gd name="connsiteX99" fmla="*/ 2121656 w 2671076"/>
              <a:gd name="connsiteY99" fmla="*/ 2371991 h 2613875"/>
              <a:gd name="connsiteX100" fmla="*/ 2081343 w 2671076"/>
              <a:gd name="connsiteY100" fmla="*/ 2361913 h 2613875"/>
              <a:gd name="connsiteX101" fmla="*/ 2014153 w 2671076"/>
              <a:gd name="connsiteY101" fmla="*/ 2388789 h 2613875"/>
              <a:gd name="connsiteX102" fmla="*/ 1987277 w 2671076"/>
              <a:gd name="connsiteY102" fmla="*/ 2459338 h 2613875"/>
              <a:gd name="connsiteX103" fmla="*/ 2014153 w 2671076"/>
              <a:gd name="connsiteY103" fmla="*/ 2529888 h 2613875"/>
              <a:gd name="connsiteX104" fmla="*/ 2081343 w 2671076"/>
              <a:gd name="connsiteY104" fmla="*/ 2556764 h 2613875"/>
              <a:gd name="connsiteX105" fmla="*/ 2131735 w 2671076"/>
              <a:gd name="connsiteY105" fmla="*/ 2543326 h 2613875"/>
              <a:gd name="connsiteX106" fmla="*/ 2151891 w 2671076"/>
              <a:gd name="connsiteY106" fmla="*/ 2506371 h 2613875"/>
              <a:gd name="connsiteX107" fmla="*/ 2081343 w 2671076"/>
              <a:gd name="connsiteY107" fmla="*/ 2506371 h 2613875"/>
              <a:gd name="connsiteX108" fmla="*/ 2081343 w 2671076"/>
              <a:gd name="connsiteY108" fmla="*/ 2452619 h 2613875"/>
              <a:gd name="connsiteX109" fmla="*/ 2209003 w 2671076"/>
              <a:gd name="connsiteY109" fmla="*/ 2452619 h 2613875"/>
              <a:gd name="connsiteX110" fmla="*/ 2209003 w 2671076"/>
              <a:gd name="connsiteY110" fmla="*/ 2459338 h 2613875"/>
              <a:gd name="connsiteX111" fmla="*/ 2209003 w 2671076"/>
              <a:gd name="connsiteY111" fmla="*/ 2469417 h 2613875"/>
              <a:gd name="connsiteX112" fmla="*/ 2172048 w 2671076"/>
              <a:gd name="connsiteY112" fmla="*/ 2573561 h 2613875"/>
              <a:gd name="connsiteX113" fmla="*/ 2077983 w 2671076"/>
              <a:gd name="connsiteY113" fmla="*/ 2613875 h 2613875"/>
              <a:gd name="connsiteX114" fmla="*/ 1967120 w 2671076"/>
              <a:gd name="connsiteY114" fmla="*/ 2570202 h 2613875"/>
              <a:gd name="connsiteX115" fmla="*/ 1923447 w 2671076"/>
              <a:gd name="connsiteY115" fmla="*/ 2462698 h 2613875"/>
              <a:gd name="connsiteX116" fmla="*/ 1967120 w 2671076"/>
              <a:gd name="connsiteY116" fmla="*/ 2355194 h 2613875"/>
              <a:gd name="connsiteX117" fmla="*/ 2077983 w 2671076"/>
              <a:gd name="connsiteY117" fmla="*/ 2311520 h 2613875"/>
              <a:gd name="connsiteX118" fmla="*/ 1731957 w 2671076"/>
              <a:gd name="connsiteY118" fmla="*/ 2311520 h 2613875"/>
              <a:gd name="connsiteX119" fmla="*/ 1789068 w 2671076"/>
              <a:gd name="connsiteY119" fmla="*/ 2321599 h 2613875"/>
              <a:gd name="connsiteX120" fmla="*/ 1839460 w 2671076"/>
              <a:gd name="connsiteY120" fmla="*/ 2355194 h 2613875"/>
              <a:gd name="connsiteX121" fmla="*/ 1873055 w 2671076"/>
              <a:gd name="connsiteY121" fmla="*/ 2402227 h 2613875"/>
              <a:gd name="connsiteX122" fmla="*/ 1883133 w 2671076"/>
              <a:gd name="connsiteY122" fmla="*/ 2462698 h 2613875"/>
              <a:gd name="connsiteX123" fmla="*/ 1873055 w 2671076"/>
              <a:gd name="connsiteY123" fmla="*/ 2519809 h 2613875"/>
              <a:gd name="connsiteX124" fmla="*/ 1839460 w 2671076"/>
              <a:gd name="connsiteY124" fmla="*/ 2566842 h 2613875"/>
              <a:gd name="connsiteX125" fmla="*/ 1789068 w 2671076"/>
              <a:gd name="connsiteY125" fmla="*/ 2600437 h 2613875"/>
              <a:gd name="connsiteX126" fmla="*/ 1731957 w 2671076"/>
              <a:gd name="connsiteY126" fmla="*/ 2613875 h 2613875"/>
              <a:gd name="connsiteX127" fmla="*/ 1681564 w 2671076"/>
              <a:gd name="connsiteY127" fmla="*/ 2603797 h 2613875"/>
              <a:gd name="connsiteX128" fmla="*/ 1634532 w 2671076"/>
              <a:gd name="connsiteY128" fmla="*/ 2576921 h 2613875"/>
              <a:gd name="connsiteX129" fmla="*/ 1594218 w 2671076"/>
              <a:gd name="connsiteY129" fmla="*/ 2526528 h 2613875"/>
              <a:gd name="connsiteX130" fmla="*/ 1580780 w 2671076"/>
              <a:gd name="connsiteY130" fmla="*/ 2462698 h 2613875"/>
              <a:gd name="connsiteX131" fmla="*/ 1590858 w 2671076"/>
              <a:gd name="connsiteY131" fmla="*/ 2405586 h 2613875"/>
              <a:gd name="connsiteX132" fmla="*/ 1624453 w 2671076"/>
              <a:gd name="connsiteY132" fmla="*/ 2358553 h 2613875"/>
              <a:gd name="connsiteX133" fmla="*/ 1674845 w 2671076"/>
              <a:gd name="connsiteY133" fmla="*/ 2324958 h 2613875"/>
              <a:gd name="connsiteX134" fmla="*/ 1731957 w 2671076"/>
              <a:gd name="connsiteY134" fmla="*/ 2311520 h 2613875"/>
              <a:gd name="connsiteX135" fmla="*/ 519185 w 2671076"/>
              <a:gd name="connsiteY135" fmla="*/ 2311520 h 2613875"/>
              <a:gd name="connsiteX136" fmla="*/ 576296 w 2671076"/>
              <a:gd name="connsiteY136" fmla="*/ 2321599 h 2613875"/>
              <a:gd name="connsiteX137" fmla="*/ 626688 w 2671076"/>
              <a:gd name="connsiteY137" fmla="*/ 2355194 h 2613875"/>
              <a:gd name="connsiteX138" fmla="*/ 660283 w 2671076"/>
              <a:gd name="connsiteY138" fmla="*/ 2402227 h 2613875"/>
              <a:gd name="connsiteX139" fmla="*/ 673721 w 2671076"/>
              <a:gd name="connsiteY139" fmla="*/ 2462698 h 2613875"/>
              <a:gd name="connsiteX140" fmla="*/ 663643 w 2671076"/>
              <a:gd name="connsiteY140" fmla="*/ 2519809 h 2613875"/>
              <a:gd name="connsiteX141" fmla="*/ 630048 w 2671076"/>
              <a:gd name="connsiteY141" fmla="*/ 2566842 h 2613875"/>
              <a:gd name="connsiteX142" fmla="*/ 579656 w 2671076"/>
              <a:gd name="connsiteY142" fmla="*/ 2600437 h 2613875"/>
              <a:gd name="connsiteX143" fmla="*/ 519185 w 2671076"/>
              <a:gd name="connsiteY143" fmla="*/ 2613875 h 2613875"/>
              <a:gd name="connsiteX144" fmla="*/ 468793 w 2671076"/>
              <a:gd name="connsiteY144" fmla="*/ 2603797 h 2613875"/>
              <a:gd name="connsiteX145" fmla="*/ 421760 w 2671076"/>
              <a:gd name="connsiteY145" fmla="*/ 2580280 h 2613875"/>
              <a:gd name="connsiteX146" fmla="*/ 378087 w 2671076"/>
              <a:gd name="connsiteY146" fmla="*/ 2526528 h 2613875"/>
              <a:gd name="connsiteX147" fmla="*/ 364649 w 2671076"/>
              <a:gd name="connsiteY147" fmla="*/ 2462698 h 2613875"/>
              <a:gd name="connsiteX148" fmla="*/ 374727 w 2671076"/>
              <a:gd name="connsiteY148" fmla="*/ 2405586 h 2613875"/>
              <a:gd name="connsiteX149" fmla="*/ 408322 w 2671076"/>
              <a:gd name="connsiteY149" fmla="*/ 2358553 h 2613875"/>
              <a:gd name="connsiteX150" fmla="*/ 458714 w 2671076"/>
              <a:gd name="connsiteY150" fmla="*/ 2324958 h 2613875"/>
              <a:gd name="connsiteX151" fmla="*/ 519185 w 2671076"/>
              <a:gd name="connsiteY151" fmla="*/ 2311520 h 2613875"/>
              <a:gd name="connsiteX152" fmla="*/ 2337191 w 2671076"/>
              <a:gd name="connsiteY152" fmla="*/ 1602645 h 2613875"/>
              <a:gd name="connsiteX153" fmla="*/ 2337191 w 2671076"/>
              <a:gd name="connsiteY153" fmla="*/ 1736199 h 2613875"/>
              <a:gd name="connsiteX154" fmla="*/ 2470745 w 2671076"/>
              <a:gd name="connsiteY154" fmla="*/ 1736199 h 2613875"/>
              <a:gd name="connsiteX155" fmla="*/ 2470745 w 2671076"/>
              <a:gd name="connsiteY155" fmla="*/ 1602645 h 2613875"/>
              <a:gd name="connsiteX156" fmla="*/ 2070084 w 2671076"/>
              <a:gd name="connsiteY156" fmla="*/ 1602645 h 2613875"/>
              <a:gd name="connsiteX157" fmla="*/ 2070084 w 2671076"/>
              <a:gd name="connsiteY157" fmla="*/ 1736199 h 2613875"/>
              <a:gd name="connsiteX158" fmla="*/ 2203637 w 2671076"/>
              <a:gd name="connsiteY158" fmla="*/ 1736199 h 2613875"/>
              <a:gd name="connsiteX159" fmla="*/ 2203637 w 2671076"/>
              <a:gd name="connsiteY159" fmla="*/ 1602645 h 2613875"/>
              <a:gd name="connsiteX160" fmla="*/ 1402314 w 2671076"/>
              <a:gd name="connsiteY160" fmla="*/ 1602645 h 2613875"/>
              <a:gd name="connsiteX161" fmla="*/ 1402314 w 2671076"/>
              <a:gd name="connsiteY161" fmla="*/ 1736199 h 2613875"/>
              <a:gd name="connsiteX162" fmla="*/ 1535868 w 2671076"/>
              <a:gd name="connsiteY162" fmla="*/ 1736199 h 2613875"/>
              <a:gd name="connsiteX163" fmla="*/ 1535868 w 2671076"/>
              <a:gd name="connsiteY163" fmla="*/ 1602645 h 2613875"/>
              <a:gd name="connsiteX164" fmla="*/ 1135207 w 2671076"/>
              <a:gd name="connsiteY164" fmla="*/ 1602645 h 2613875"/>
              <a:gd name="connsiteX165" fmla="*/ 1135207 w 2671076"/>
              <a:gd name="connsiteY165" fmla="*/ 1736199 h 2613875"/>
              <a:gd name="connsiteX166" fmla="*/ 1268760 w 2671076"/>
              <a:gd name="connsiteY166" fmla="*/ 1736199 h 2613875"/>
              <a:gd name="connsiteX167" fmla="*/ 1268760 w 2671076"/>
              <a:gd name="connsiteY167" fmla="*/ 1602645 h 2613875"/>
              <a:gd name="connsiteX168" fmla="*/ 467438 w 2671076"/>
              <a:gd name="connsiteY168" fmla="*/ 1602645 h 2613875"/>
              <a:gd name="connsiteX169" fmla="*/ 467438 w 2671076"/>
              <a:gd name="connsiteY169" fmla="*/ 1736198 h 2613875"/>
              <a:gd name="connsiteX170" fmla="*/ 600992 w 2671076"/>
              <a:gd name="connsiteY170" fmla="*/ 1736198 h 2613875"/>
              <a:gd name="connsiteX171" fmla="*/ 600992 w 2671076"/>
              <a:gd name="connsiteY171" fmla="*/ 1602645 h 2613875"/>
              <a:gd name="connsiteX172" fmla="*/ 200331 w 2671076"/>
              <a:gd name="connsiteY172" fmla="*/ 1602645 h 2613875"/>
              <a:gd name="connsiteX173" fmla="*/ 200331 w 2671076"/>
              <a:gd name="connsiteY173" fmla="*/ 1736198 h 2613875"/>
              <a:gd name="connsiteX174" fmla="*/ 333884 w 2671076"/>
              <a:gd name="connsiteY174" fmla="*/ 1736198 h 2613875"/>
              <a:gd name="connsiteX175" fmla="*/ 333884 w 2671076"/>
              <a:gd name="connsiteY175" fmla="*/ 1602645 h 2613875"/>
              <a:gd name="connsiteX176" fmla="*/ 2337191 w 2671076"/>
              <a:gd name="connsiteY176" fmla="*/ 1335538 h 2613875"/>
              <a:gd name="connsiteX177" fmla="*/ 2337191 w 2671076"/>
              <a:gd name="connsiteY177" fmla="*/ 1469091 h 2613875"/>
              <a:gd name="connsiteX178" fmla="*/ 2470745 w 2671076"/>
              <a:gd name="connsiteY178" fmla="*/ 1469091 h 2613875"/>
              <a:gd name="connsiteX179" fmla="*/ 2470745 w 2671076"/>
              <a:gd name="connsiteY179" fmla="*/ 1335538 h 2613875"/>
              <a:gd name="connsiteX180" fmla="*/ 2070084 w 2671076"/>
              <a:gd name="connsiteY180" fmla="*/ 1335538 h 2613875"/>
              <a:gd name="connsiteX181" fmla="*/ 2070084 w 2671076"/>
              <a:gd name="connsiteY181" fmla="*/ 1469091 h 2613875"/>
              <a:gd name="connsiteX182" fmla="*/ 2203637 w 2671076"/>
              <a:gd name="connsiteY182" fmla="*/ 1469091 h 2613875"/>
              <a:gd name="connsiteX183" fmla="*/ 2203637 w 2671076"/>
              <a:gd name="connsiteY183" fmla="*/ 1335538 h 2613875"/>
              <a:gd name="connsiteX184" fmla="*/ 1402314 w 2671076"/>
              <a:gd name="connsiteY184" fmla="*/ 1335538 h 2613875"/>
              <a:gd name="connsiteX185" fmla="*/ 1402314 w 2671076"/>
              <a:gd name="connsiteY185" fmla="*/ 1469091 h 2613875"/>
              <a:gd name="connsiteX186" fmla="*/ 1535868 w 2671076"/>
              <a:gd name="connsiteY186" fmla="*/ 1469091 h 2613875"/>
              <a:gd name="connsiteX187" fmla="*/ 1535868 w 2671076"/>
              <a:gd name="connsiteY187" fmla="*/ 1335538 h 2613875"/>
              <a:gd name="connsiteX188" fmla="*/ 1135207 w 2671076"/>
              <a:gd name="connsiteY188" fmla="*/ 1335538 h 2613875"/>
              <a:gd name="connsiteX189" fmla="*/ 1135207 w 2671076"/>
              <a:gd name="connsiteY189" fmla="*/ 1469091 h 2613875"/>
              <a:gd name="connsiteX190" fmla="*/ 1268760 w 2671076"/>
              <a:gd name="connsiteY190" fmla="*/ 1469091 h 2613875"/>
              <a:gd name="connsiteX191" fmla="*/ 1268760 w 2671076"/>
              <a:gd name="connsiteY191" fmla="*/ 1335538 h 2613875"/>
              <a:gd name="connsiteX192" fmla="*/ 467438 w 2671076"/>
              <a:gd name="connsiteY192" fmla="*/ 1335537 h 2613875"/>
              <a:gd name="connsiteX193" fmla="*/ 467438 w 2671076"/>
              <a:gd name="connsiteY193" fmla="*/ 1469091 h 2613875"/>
              <a:gd name="connsiteX194" fmla="*/ 600992 w 2671076"/>
              <a:gd name="connsiteY194" fmla="*/ 1469091 h 2613875"/>
              <a:gd name="connsiteX195" fmla="*/ 600992 w 2671076"/>
              <a:gd name="connsiteY195" fmla="*/ 1335537 h 2613875"/>
              <a:gd name="connsiteX196" fmla="*/ 200331 w 2671076"/>
              <a:gd name="connsiteY196" fmla="*/ 1335537 h 2613875"/>
              <a:gd name="connsiteX197" fmla="*/ 200331 w 2671076"/>
              <a:gd name="connsiteY197" fmla="*/ 1469091 h 2613875"/>
              <a:gd name="connsiteX198" fmla="*/ 333884 w 2671076"/>
              <a:gd name="connsiteY198" fmla="*/ 1469091 h 2613875"/>
              <a:gd name="connsiteX199" fmla="*/ 333884 w 2671076"/>
              <a:gd name="connsiteY199" fmla="*/ 1335537 h 2613875"/>
              <a:gd name="connsiteX200" fmla="*/ 934876 w 2671076"/>
              <a:gd name="connsiteY200" fmla="*/ 1135207 h 2613875"/>
              <a:gd name="connsiteX201" fmla="*/ 1736199 w 2671076"/>
              <a:gd name="connsiteY201" fmla="*/ 1135207 h 2613875"/>
              <a:gd name="connsiteX202" fmla="*/ 1736199 w 2671076"/>
              <a:gd name="connsiteY202" fmla="*/ 2070083 h 2613875"/>
              <a:gd name="connsiteX203" fmla="*/ 1402314 w 2671076"/>
              <a:gd name="connsiteY203" fmla="*/ 2070083 h 2613875"/>
              <a:gd name="connsiteX204" fmla="*/ 1402314 w 2671076"/>
              <a:gd name="connsiteY204" fmla="*/ 1869753 h 2613875"/>
              <a:gd name="connsiteX205" fmla="*/ 1268760 w 2671076"/>
              <a:gd name="connsiteY205" fmla="*/ 1869753 h 2613875"/>
              <a:gd name="connsiteX206" fmla="*/ 1268760 w 2671076"/>
              <a:gd name="connsiteY206" fmla="*/ 2070083 h 2613875"/>
              <a:gd name="connsiteX207" fmla="*/ 934876 w 2671076"/>
              <a:gd name="connsiteY207" fmla="*/ 2070083 h 2613875"/>
              <a:gd name="connsiteX208" fmla="*/ 2337191 w 2671076"/>
              <a:gd name="connsiteY208" fmla="*/ 1068430 h 2613875"/>
              <a:gd name="connsiteX209" fmla="*/ 2337191 w 2671076"/>
              <a:gd name="connsiteY209" fmla="*/ 1201984 h 2613875"/>
              <a:gd name="connsiteX210" fmla="*/ 2470745 w 2671076"/>
              <a:gd name="connsiteY210" fmla="*/ 1201984 h 2613875"/>
              <a:gd name="connsiteX211" fmla="*/ 2470745 w 2671076"/>
              <a:gd name="connsiteY211" fmla="*/ 1068430 h 2613875"/>
              <a:gd name="connsiteX212" fmla="*/ 2070084 w 2671076"/>
              <a:gd name="connsiteY212" fmla="*/ 1068430 h 2613875"/>
              <a:gd name="connsiteX213" fmla="*/ 2070084 w 2671076"/>
              <a:gd name="connsiteY213" fmla="*/ 1201984 h 2613875"/>
              <a:gd name="connsiteX214" fmla="*/ 2203637 w 2671076"/>
              <a:gd name="connsiteY214" fmla="*/ 1201984 h 2613875"/>
              <a:gd name="connsiteX215" fmla="*/ 2203637 w 2671076"/>
              <a:gd name="connsiteY215" fmla="*/ 1068430 h 2613875"/>
              <a:gd name="connsiteX216" fmla="*/ 467438 w 2671076"/>
              <a:gd name="connsiteY216" fmla="*/ 1068430 h 2613875"/>
              <a:gd name="connsiteX217" fmla="*/ 467438 w 2671076"/>
              <a:gd name="connsiteY217" fmla="*/ 1201983 h 2613875"/>
              <a:gd name="connsiteX218" fmla="*/ 600992 w 2671076"/>
              <a:gd name="connsiteY218" fmla="*/ 1201983 h 2613875"/>
              <a:gd name="connsiteX219" fmla="*/ 600992 w 2671076"/>
              <a:gd name="connsiteY219" fmla="*/ 1068430 h 2613875"/>
              <a:gd name="connsiteX220" fmla="*/ 200331 w 2671076"/>
              <a:gd name="connsiteY220" fmla="*/ 1068430 h 2613875"/>
              <a:gd name="connsiteX221" fmla="*/ 200331 w 2671076"/>
              <a:gd name="connsiteY221" fmla="*/ 1201983 h 2613875"/>
              <a:gd name="connsiteX222" fmla="*/ 333884 w 2671076"/>
              <a:gd name="connsiteY222" fmla="*/ 1201983 h 2613875"/>
              <a:gd name="connsiteX223" fmla="*/ 333884 w 2671076"/>
              <a:gd name="connsiteY223" fmla="*/ 1068430 h 2613875"/>
              <a:gd name="connsiteX224" fmla="*/ 0 w 2671076"/>
              <a:gd name="connsiteY224" fmla="*/ 868099 h 2613875"/>
              <a:gd name="connsiteX225" fmla="*/ 801323 w 2671076"/>
              <a:gd name="connsiteY225" fmla="*/ 868099 h 2613875"/>
              <a:gd name="connsiteX226" fmla="*/ 801323 w 2671076"/>
              <a:gd name="connsiteY226" fmla="*/ 2070083 h 2613875"/>
              <a:gd name="connsiteX227" fmla="*/ 467438 w 2671076"/>
              <a:gd name="connsiteY227" fmla="*/ 2070083 h 2613875"/>
              <a:gd name="connsiteX228" fmla="*/ 467438 w 2671076"/>
              <a:gd name="connsiteY228" fmla="*/ 1869752 h 2613875"/>
              <a:gd name="connsiteX229" fmla="*/ 333884 w 2671076"/>
              <a:gd name="connsiteY229" fmla="*/ 1869752 h 2613875"/>
              <a:gd name="connsiteX230" fmla="*/ 333884 w 2671076"/>
              <a:gd name="connsiteY230" fmla="*/ 2070083 h 2613875"/>
              <a:gd name="connsiteX231" fmla="*/ 0 w 2671076"/>
              <a:gd name="connsiteY231" fmla="*/ 2070083 h 2613875"/>
              <a:gd name="connsiteX232" fmla="*/ 2337191 w 2671076"/>
              <a:gd name="connsiteY232" fmla="*/ 801323 h 2613875"/>
              <a:gd name="connsiteX233" fmla="*/ 2337191 w 2671076"/>
              <a:gd name="connsiteY233" fmla="*/ 934876 h 2613875"/>
              <a:gd name="connsiteX234" fmla="*/ 2470745 w 2671076"/>
              <a:gd name="connsiteY234" fmla="*/ 934876 h 2613875"/>
              <a:gd name="connsiteX235" fmla="*/ 2470745 w 2671076"/>
              <a:gd name="connsiteY235" fmla="*/ 801323 h 2613875"/>
              <a:gd name="connsiteX236" fmla="*/ 2070084 w 2671076"/>
              <a:gd name="connsiteY236" fmla="*/ 801323 h 2613875"/>
              <a:gd name="connsiteX237" fmla="*/ 2070084 w 2671076"/>
              <a:gd name="connsiteY237" fmla="*/ 934876 h 2613875"/>
              <a:gd name="connsiteX238" fmla="*/ 2203637 w 2671076"/>
              <a:gd name="connsiteY238" fmla="*/ 934876 h 2613875"/>
              <a:gd name="connsiteX239" fmla="*/ 2203637 w 2671076"/>
              <a:gd name="connsiteY239" fmla="*/ 801323 h 2613875"/>
              <a:gd name="connsiteX240" fmla="*/ 2337191 w 2671076"/>
              <a:gd name="connsiteY240" fmla="*/ 534215 h 2613875"/>
              <a:gd name="connsiteX241" fmla="*/ 2337191 w 2671076"/>
              <a:gd name="connsiteY241" fmla="*/ 667769 h 2613875"/>
              <a:gd name="connsiteX242" fmla="*/ 2470745 w 2671076"/>
              <a:gd name="connsiteY242" fmla="*/ 667769 h 2613875"/>
              <a:gd name="connsiteX243" fmla="*/ 2470745 w 2671076"/>
              <a:gd name="connsiteY243" fmla="*/ 534215 h 2613875"/>
              <a:gd name="connsiteX244" fmla="*/ 2070084 w 2671076"/>
              <a:gd name="connsiteY244" fmla="*/ 534215 h 2613875"/>
              <a:gd name="connsiteX245" fmla="*/ 2070084 w 2671076"/>
              <a:gd name="connsiteY245" fmla="*/ 667769 h 2613875"/>
              <a:gd name="connsiteX246" fmla="*/ 2203637 w 2671076"/>
              <a:gd name="connsiteY246" fmla="*/ 667769 h 2613875"/>
              <a:gd name="connsiteX247" fmla="*/ 2203637 w 2671076"/>
              <a:gd name="connsiteY247" fmla="*/ 534215 h 2613875"/>
              <a:gd name="connsiteX248" fmla="*/ 934876 w 2671076"/>
              <a:gd name="connsiteY248" fmla="*/ 467438 h 2613875"/>
              <a:gd name="connsiteX249" fmla="*/ 934876 w 2671076"/>
              <a:gd name="connsiteY249" fmla="*/ 600992 h 2613875"/>
              <a:gd name="connsiteX250" fmla="*/ 1068430 w 2671076"/>
              <a:gd name="connsiteY250" fmla="*/ 600992 h 2613875"/>
              <a:gd name="connsiteX251" fmla="*/ 1068430 w 2671076"/>
              <a:gd name="connsiteY251" fmla="*/ 467438 h 2613875"/>
              <a:gd name="connsiteX252" fmla="*/ 667769 w 2671076"/>
              <a:gd name="connsiteY252" fmla="*/ 467438 h 2613875"/>
              <a:gd name="connsiteX253" fmla="*/ 667769 w 2671076"/>
              <a:gd name="connsiteY253" fmla="*/ 600992 h 2613875"/>
              <a:gd name="connsiteX254" fmla="*/ 801322 w 2671076"/>
              <a:gd name="connsiteY254" fmla="*/ 600992 h 2613875"/>
              <a:gd name="connsiteX255" fmla="*/ 801322 w 2671076"/>
              <a:gd name="connsiteY255" fmla="*/ 467438 h 2613875"/>
              <a:gd name="connsiteX256" fmla="*/ 2337191 w 2671076"/>
              <a:gd name="connsiteY256" fmla="*/ 300496 h 2613875"/>
              <a:gd name="connsiteX257" fmla="*/ 2337191 w 2671076"/>
              <a:gd name="connsiteY257" fmla="*/ 434050 h 2613875"/>
              <a:gd name="connsiteX258" fmla="*/ 2470745 w 2671076"/>
              <a:gd name="connsiteY258" fmla="*/ 434050 h 2613875"/>
              <a:gd name="connsiteX259" fmla="*/ 2470745 w 2671076"/>
              <a:gd name="connsiteY259" fmla="*/ 300496 h 2613875"/>
              <a:gd name="connsiteX260" fmla="*/ 2070084 w 2671076"/>
              <a:gd name="connsiteY260" fmla="*/ 300496 h 2613875"/>
              <a:gd name="connsiteX261" fmla="*/ 2070084 w 2671076"/>
              <a:gd name="connsiteY261" fmla="*/ 434050 h 2613875"/>
              <a:gd name="connsiteX262" fmla="*/ 2203637 w 2671076"/>
              <a:gd name="connsiteY262" fmla="*/ 434050 h 2613875"/>
              <a:gd name="connsiteX263" fmla="*/ 2203637 w 2671076"/>
              <a:gd name="connsiteY263" fmla="*/ 300496 h 2613875"/>
              <a:gd name="connsiteX264" fmla="*/ 934876 w 2671076"/>
              <a:gd name="connsiteY264" fmla="*/ 200331 h 2613875"/>
              <a:gd name="connsiteX265" fmla="*/ 934876 w 2671076"/>
              <a:gd name="connsiteY265" fmla="*/ 333884 h 2613875"/>
              <a:gd name="connsiteX266" fmla="*/ 1068430 w 2671076"/>
              <a:gd name="connsiteY266" fmla="*/ 333884 h 2613875"/>
              <a:gd name="connsiteX267" fmla="*/ 1068430 w 2671076"/>
              <a:gd name="connsiteY267" fmla="*/ 200331 h 2613875"/>
              <a:gd name="connsiteX268" fmla="*/ 667769 w 2671076"/>
              <a:gd name="connsiteY268" fmla="*/ 200331 h 2613875"/>
              <a:gd name="connsiteX269" fmla="*/ 667769 w 2671076"/>
              <a:gd name="connsiteY269" fmla="*/ 333884 h 2613875"/>
              <a:gd name="connsiteX270" fmla="*/ 801322 w 2671076"/>
              <a:gd name="connsiteY270" fmla="*/ 333884 h 2613875"/>
              <a:gd name="connsiteX271" fmla="*/ 801322 w 2671076"/>
              <a:gd name="connsiteY271" fmla="*/ 200331 h 2613875"/>
              <a:gd name="connsiteX272" fmla="*/ 1869753 w 2671076"/>
              <a:gd name="connsiteY272" fmla="*/ 66777 h 2613875"/>
              <a:gd name="connsiteX273" fmla="*/ 2671076 w 2671076"/>
              <a:gd name="connsiteY273" fmla="*/ 166942 h 2613875"/>
              <a:gd name="connsiteX274" fmla="*/ 2671076 w 2671076"/>
              <a:gd name="connsiteY274" fmla="*/ 2070083 h 2613875"/>
              <a:gd name="connsiteX275" fmla="*/ 2337191 w 2671076"/>
              <a:gd name="connsiteY275" fmla="*/ 2070083 h 2613875"/>
              <a:gd name="connsiteX276" fmla="*/ 2337191 w 2671076"/>
              <a:gd name="connsiteY276" fmla="*/ 1869753 h 2613875"/>
              <a:gd name="connsiteX277" fmla="*/ 2203637 w 2671076"/>
              <a:gd name="connsiteY277" fmla="*/ 1869753 h 2613875"/>
              <a:gd name="connsiteX278" fmla="*/ 2203637 w 2671076"/>
              <a:gd name="connsiteY278" fmla="*/ 2070083 h 2613875"/>
              <a:gd name="connsiteX279" fmla="*/ 1869753 w 2671076"/>
              <a:gd name="connsiteY279" fmla="*/ 2070083 h 2613875"/>
              <a:gd name="connsiteX280" fmla="*/ 467438 w 2671076"/>
              <a:gd name="connsiteY280" fmla="*/ 0 h 2613875"/>
              <a:gd name="connsiteX281" fmla="*/ 1268761 w 2671076"/>
              <a:gd name="connsiteY281" fmla="*/ 0 h 2613875"/>
              <a:gd name="connsiteX282" fmla="*/ 1268761 w 2671076"/>
              <a:gd name="connsiteY282" fmla="*/ 1001653 h 2613875"/>
              <a:gd name="connsiteX283" fmla="*/ 934876 w 2671076"/>
              <a:gd name="connsiteY283" fmla="*/ 1001653 h 2613875"/>
              <a:gd name="connsiteX284" fmla="*/ 934876 w 2671076"/>
              <a:gd name="connsiteY284" fmla="*/ 734546 h 2613875"/>
              <a:gd name="connsiteX285" fmla="*/ 467438 w 2671076"/>
              <a:gd name="connsiteY285" fmla="*/ 734546 h 26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2671076" h="2613875">
                <a:moveTo>
                  <a:pt x="2400492" y="2365272"/>
                </a:moveTo>
                <a:cubicBezTo>
                  <a:pt x="2373617" y="2365272"/>
                  <a:pt x="2353460" y="2375351"/>
                  <a:pt x="2336663" y="2392148"/>
                </a:cubicBezTo>
                <a:cubicBezTo>
                  <a:pt x="2319865" y="2408946"/>
                  <a:pt x="2309787" y="2432462"/>
                  <a:pt x="2309787" y="2462698"/>
                </a:cubicBezTo>
                <a:cubicBezTo>
                  <a:pt x="2309787" y="2489574"/>
                  <a:pt x="2319865" y="2513090"/>
                  <a:pt x="2336663" y="2533247"/>
                </a:cubicBezTo>
                <a:cubicBezTo>
                  <a:pt x="2353460" y="2553404"/>
                  <a:pt x="2373617" y="2560123"/>
                  <a:pt x="2400492" y="2560123"/>
                </a:cubicBezTo>
                <a:cubicBezTo>
                  <a:pt x="2427368" y="2560123"/>
                  <a:pt x="2447525" y="2550045"/>
                  <a:pt x="2464323" y="2533247"/>
                </a:cubicBezTo>
                <a:cubicBezTo>
                  <a:pt x="2481120" y="2516450"/>
                  <a:pt x="2491198" y="2492933"/>
                  <a:pt x="2491198" y="2466057"/>
                </a:cubicBezTo>
                <a:cubicBezTo>
                  <a:pt x="2491198" y="2439181"/>
                  <a:pt x="2481120" y="2415665"/>
                  <a:pt x="2464323" y="2395508"/>
                </a:cubicBezTo>
                <a:cubicBezTo>
                  <a:pt x="2447525" y="2375351"/>
                  <a:pt x="2427368" y="2365272"/>
                  <a:pt x="2400492" y="2365272"/>
                </a:cubicBezTo>
                <a:close/>
                <a:moveTo>
                  <a:pt x="1731957" y="2365272"/>
                </a:moveTo>
                <a:cubicBezTo>
                  <a:pt x="1705081" y="2365272"/>
                  <a:pt x="1684924" y="2375351"/>
                  <a:pt x="1668127" y="2392148"/>
                </a:cubicBezTo>
                <a:cubicBezTo>
                  <a:pt x="1651329" y="2408946"/>
                  <a:pt x="1641251" y="2432462"/>
                  <a:pt x="1641251" y="2462698"/>
                </a:cubicBezTo>
                <a:cubicBezTo>
                  <a:pt x="1641251" y="2489574"/>
                  <a:pt x="1651329" y="2513090"/>
                  <a:pt x="1668127" y="2533247"/>
                </a:cubicBezTo>
                <a:cubicBezTo>
                  <a:pt x="1684924" y="2553404"/>
                  <a:pt x="1705081" y="2560123"/>
                  <a:pt x="1731957" y="2560123"/>
                </a:cubicBezTo>
                <a:cubicBezTo>
                  <a:pt x="1758832" y="2560123"/>
                  <a:pt x="1778989" y="2550045"/>
                  <a:pt x="1795787" y="2533247"/>
                </a:cubicBezTo>
                <a:cubicBezTo>
                  <a:pt x="1812584" y="2516450"/>
                  <a:pt x="1822662" y="2492933"/>
                  <a:pt x="1822662" y="2466057"/>
                </a:cubicBezTo>
                <a:cubicBezTo>
                  <a:pt x="1822662" y="2439181"/>
                  <a:pt x="1812584" y="2415665"/>
                  <a:pt x="1795787" y="2395508"/>
                </a:cubicBezTo>
                <a:cubicBezTo>
                  <a:pt x="1778989" y="2375351"/>
                  <a:pt x="1755473" y="2365272"/>
                  <a:pt x="1731957" y="2365272"/>
                </a:cubicBezTo>
                <a:close/>
                <a:moveTo>
                  <a:pt x="1100374" y="2365272"/>
                </a:moveTo>
                <a:lnTo>
                  <a:pt x="1100374" y="2439181"/>
                </a:lnTo>
                <a:lnTo>
                  <a:pt x="1107093" y="2439181"/>
                </a:lnTo>
                <a:cubicBezTo>
                  <a:pt x="1130609" y="2439181"/>
                  <a:pt x="1147407" y="2435822"/>
                  <a:pt x="1157485" y="2432462"/>
                </a:cubicBezTo>
                <a:cubicBezTo>
                  <a:pt x="1167564" y="2429103"/>
                  <a:pt x="1170923" y="2419024"/>
                  <a:pt x="1170923" y="2405586"/>
                </a:cubicBezTo>
                <a:cubicBezTo>
                  <a:pt x="1170923" y="2392148"/>
                  <a:pt x="1167564" y="2382069"/>
                  <a:pt x="1157485" y="2375351"/>
                </a:cubicBezTo>
                <a:cubicBezTo>
                  <a:pt x="1147407" y="2368632"/>
                  <a:pt x="1133969" y="2365272"/>
                  <a:pt x="1110452" y="2365272"/>
                </a:cubicBezTo>
                <a:close/>
                <a:moveTo>
                  <a:pt x="519185" y="2365272"/>
                </a:moveTo>
                <a:cubicBezTo>
                  <a:pt x="492309" y="2365272"/>
                  <a:pt x="472152" y="2375351"/>
                  <a:pt x="455355" y="2392148"/>
                </a:cubicBezTo>
                <a:cubicBezTo>
                  <a:pt x="438558" y="2408946"/>
                  <a:pt x="428479" y="2435822"/>
                  <a:pt x="428479" y="2462698"/>
                </a:cubicBezTo>
                <a:cubicBezTo>
                  <a:pt x="428479" y="2489574"/>
                  <a:pt x="438558" y="2513090"/>
                  <a:pt x="455355" y="2533247"/>
                </a:cubicBezTo>
                <a:cubicBezTo>
                  <a:pt x="472152" y="2553404"/>
                  <a:pt x="492309" y="2560123"/>
                  <a:pt x="519185" y="2560123"/>
                </a:cubicBezTo>
                <a:cubicBezTo>
                  <a:pt x="546061" y="2560123"/>
                  <a:pt x="566218" y="2550045"/>
                  <a:pt x="583015" y="2533247"/>
                </a:cubicBezTo>
                <a:cubicBezTo>
                  <a:pt x="599812" y="2516450"/>
                  <a:pt x="609891" y="2492933"/>
                  <a:pt x="609891" y="2466057"/>
                </a:cubicBezTo>
                <a:cubicBezTo>
                  <a:pt x="609891" y="2439181"/>
                  <a:pt x="599812" y="2415665"/>
                  <a:pt x="583015" y="2395508"/>
                </a:cubicBezTo>
                <a:cubicBezTo>
                  <a:pt x="566218" y="2375351"/>
                  <a:pt x="546061" y="2365272"/>
                  <a:pt x="519185" y="2365272"/>
                </a:cubicBezTo>
                <a:close/>
                <a:moveTo>
                  <a:pt x="1402728" y="2318239"/>
                </a:moveTo>
                <a:lnTo>
                  <a:pt x="1463199" y="2318239"/>
                </a:lnTo>
                <a:lnTo>
                  <a:pt x="1463199" y="2553404"/>
                </a:lnTo>
                <a:lnTo>
                  <a:pt x="1560624" y="2553404"/>
                </a:lnTo>
                <a:lnTo>
                  <a:pt x="1560624" y="2607156"/>
                </a:lnTo>
                <a:lnTo>
                  <a:pt x="1402728" y="2607156"/>
                </a:lnTo>
                <a:close/>
                <a:moveTo>
                  <a:pt x="1036544" y="2318239"/>
                </a:moveTo>
                <a:lnTo>
                  <a:pt x="1123890" y="2318239"/>
                </a:lnTo>
                <a:cubicBezTo>
                  <a:pt x="1157485" y="2318239"/>
                  <a:pt x="1184361" y="2324958"/>
                  <a:pt x="1201158" y="2338396"/>
                </a:cubicBezTo>
                <a:cubicBezTo>
                  <a:pt x="1217956" y="2351834"/>
                  <a:pt x="1228034" y="2371991"/>
                  <a:pt x="1228034" y="2398867"/>
                </a:cubicBezTo>
                <a:cubicBezTo>
                  <a:pt x="1228034" y="2419024"/>
                  <a:pt x="1221315" y="2435822"/>
                  <a:pt x="1211237" y="2449260"/>
                </a:cubicBezTo>
                <a:cubicBezTo>
                  <a:pt x="1201158" y="2462698"/>
                  <a:pt x="1184361" y="2472776"/>
                  <a:pt x="1164204" y="2476136"/>
                </a:cubicBezTo>
                <a:lnTo>
                  <a:pt x="1244832" y="2607156"/>
                </a:lnTo>
                <a:lnTo>
                  <a:pt x="1174283" y="2607156"/>
                </a:lnTo>
                <a:lnTo>
                  <a:pt x="1097015" y="2472776"/>
                </a:lnTo>
                <a:lnTo>
                  <a:pt x="1097015" y="2607156"/>
                </a:lnTo>
                <a:lnTo>
                  <a:pt x="1036544" y="2607156"/>
                </a:lnTo>
                <a:close/>
                <a:moveTo>
                  <a:pt x="724113" y="2318239"/>
                </a:moveTo>
                <a:lnTo>
                  <a:pt x="784584" y="2318239"/>
                </a:lnTo>
                <a:lnTo>
                  <a:pt x="784584" y="2489574"/>
                </a:lnTo>
                <a:cubicBezTo>
                  <a:pt x="784584" y="2513090"/>
                  <a:pt x="791303" y="2529888"/>
                  <a:pt x="801381" y="2543326"/>
                </a:cubicBezTo>
                <a:cubicBezTo>
                  <a:pt x="811459" y="2556764"/>
                  <a:pt x="828257" y="2560123"/>
                  <a:pt x="848414" y="2560123"/>
                </a:cubicBezTo>
                <a:cubicBezTo>
                  <a:pt x="868571" y="2560123"/>
                  <a:pt x="885368" y="2553404"/>
                  <a:pt x="895446" y="2543326"/>
                </a:cubicBezTo>
                <a:cubicBezTo>
                  <a:pt x="905525" y="2533247"/>
                  <a:pt x="912244" y="2513090"/>
                  <a:pt x="912244" y="2489574"/>
                </a:cubicBezTo>
                <a:lnTo>
                  <a:pt x="912244" y="2318239"/>
                </a:lnTo>
                <a:lnTo>
                  <a:pt x="972714" y="2318239"/>
                </a:lnTo>
                <a:lnTo>
                  <a:pt x="972714" y="2496293"/>
                </a:lnTo>
                <a:cubicBezTo>
                  <a:pt x="972714" y="2536607"/>
                  <a:pt x="962636" y="2563483"/>
                  <a:pt x="942479" y="2583640"/>
                </a:cubicBezTo>
                <a:cubicBezTo>
                  <a:pt x="922322" y="2603797"/>
                  <a:pt x="888727" y="2613875"/>
                  <a:pt x="848414" y="2613875"/>
                </a:cubicBezTo>
                <a:cubicBezTo>
                  <a:pt x="804741" y="2613875"/>
                  <a:pt x="774505" y="2603797"/>
                  <a:pt x="754348" y="2583640"/>
                </a:cubicBezTo>
                <a:cubicBezTo>
                  <a:pt x="734191" y="2563483"/>
                  <a:pt x="724113" y="2536607"/>
                  <a:pt x="724113" y="2496293"/>
                </a:cubicBezTo>
                <a:close/>
                <a:moveTo>
                  <a:pt x="109329" y="2318239"/>
                </a:moveTo>
                <a:lnTo>
                  <a:pt x="183238" y="2318239"/>
                </a:lnTo>
                <a:lnTo>
                  <a:pt x="226911" y="2395508"/>
                </a:lnTo>
                <a:cubicBezTo>
                  <a:pt x="226911" y="2402227"/>
                  <a:pt x="226911" y="2405586"/>
                  <a:pt x="230270" y="2412305"/>
                </a:cubicBezTo>
                <a:cubicBezTo>
                  <a:pt x="233630" y="2419024"/>
                  <a:pt x="233630" y="2425743"/>
                  <a:pt x="236989" y="2432462"/>
                </a:cubicBezTo>
                <a:cubicBezTo>
                  <a:pt x="240349" y="2425743"/>
                  <a:pt x="240349" y="2419024"/>
                  <a:pt x="243708" y="2412305"/>
                </a:cubicBezTo>
                <a:cubicBezTo>
                  <a:pt x="247068" y="2405586"/>
                  <a:pt x="247068" y="2402227"/>
                  <a:pt x="250427" y="2395508"/>
                </a:cubicBezTo>
                <a:lnTo>
                  <a:pt x="294100" y="2318239"/>
                </a:lnTo>
                <a:lnTo>
                  <a:pt x="364649" y="2318239"/>
                </a:lnTo>
                <a:lnTo>
                  <a:pt x="267224" y="2476136"/>
                </a:lnTo>
                <a:lnTo>
                  <a:pt x="267224" y="2607156"/>
                </a:lnTo>
                <a:lnTo>
                  <a:pt x="206754" y="2607156"/>
                </a:lnTo>
                <a:lnTo>
                  <a:pt x="206754" y="2476136"/>
                </a:lnTo>
                <a:close/>
                <a:moveTo>
                  <a:pt x="2400492" y="2311520"/>
                </a:moveTo>
                <a:cubicBezTo>
                  <a:pt x="2420649" y="2311520"/>
                  <a:pt x="2440806" y="2314880"/>
                  <a:pt x="2457604" y="2321599"/>
                </a:cubicBezTo>
                <a:cubicBezTo>
                  <a:pt x="2474401" y="2328318"/>
                  <a:pt x="2494558" y="2341756"/>
                  <a:pt x="2507996" y="2355194"/>
                </a:cubicBezTo>
                <a:cubicBezTo>
                  <a:pt x="2521434" y="2368632"/>
                  <a:pt x="2534872" y="2385429"/>
                  <a:pt x="2541591" y="2402227"/>
                </a:cubicBezTo>
                <a:cubicBezTo>
                  <a:pt x="2548309" y="2419024"/>
                  <a:pt x="2555029" y="2442541"/>
                  <a:pt x="2555029" y="2462698"/>
                </a:cubicBezTo>
                <a:cubicBezTo>
                  <a:pt x="2555029" y="2482855"/>
                  <a:pt x="2551669" y="2503012"/>
                  <a:pt x="2544950" y="2519809"/>
                </a:cubicBezTo>
                <a:cubicBezTo>
                  <a:pt x="2538231" y="2536607"/>
                  <a:pt x="2524793" y="2553404"/>
                  <a:pt x="2511355" y="2566842"/>
                </a:cubicBezTo>
                <a:cubicBezTo>
                  <a:pt x="2497917" y="2580280"/>
                  <a:pt x="2481120" y="2593718"/>
                  <a:pt x="2460963" y="2600437"/>
                </a:cubicBezTo>
                <a:cubicBezTo>
                  <a:pt x="2440806" y="2607156"/>
                  <a:pt x="2420649" y="2613875"/>
                  <a:pt x="2400492" y="2613875"/>
                </a:cubicBezTo>
                <a:cubicBezTo>
                  <a:pt x="2383695" y="2613875"/>
                  <a:pt x="2366898" y="2610516"/>
                  <a:pt x="2350100" y="2603797"/>
                </a:cubicBezTo>
                <a:cubicBezTo>
                  <a:pt x="2333303" y="2597078"/>
                  <a:pt x="2316505" y="2590359"/>
                  <a:pt x="2303068" y="2576921"/>
                </a:cubicBezTo>
                <a:cubicBezTo>
                  <a:pt x="2286270" y="2563483"/>
                  <a:pt x="2269473" y="2546685"/>
                  <a:pt x="2262754" y="2526528"/>
                </a:cubicBezTo>
                <a:cubicBezTo>
                  <a:pt x="2256035" y="2506371"/>
                  <a:pt x="2249316" y="2486214"/>
                  <a:pt x="2249316" y="2462698"/>
                </a:cubicBezTo>
                <a:cubicBezTo>
                  <a:pt x="2249316" y="2442541"/>
                  <a:pt x="2252675" y="2422384"/>
                  <a:pt x="2259394" y="2405586"/>
                </a:cubicBezTo>
                <a:cubicBezTo>
                  <a:pt x="2266113" y="2388789"/>
                  <a:pt x="2279551" y="2371991"/>
                  <a:pt x="2292989" y="2358553"/>
                </a:cubicBezTo>
                <a:cubicBezTo>
                  <a:pt x="2306427" y="2345115"/>
                  <a:pt x="2323225" y="2335037"/>
                  <a:pt x="2343381" y="2324958"/>
                </a:cubicBezTo>
                <a:cubicBezTo>
                  <a:pt x="2363538" y="2314880"/>
                  <a:pt x="2380336" y="2311520"/>
                  <a:pt x="2400492" y="2311520"/>
                </a:cubicBezTo>
                <a:close/>
                <a:moveTo>
                  <a:pt x="2077983" y="2311520"/>
                </a:moveTo>
                <a:cubicBezTo>
                  <a:pt x="2101499" y="2311520"/>
                  <a:pt x="2121656" y="2314880"/>
                  <a:pt x="2141813" y="2324958"/>
                </a:cubicBezTo>
                <a:cubicBezTo>
                  <a:pt x="2161970" y="2335037"/>
                  <a:pt x="2178767" y="2348475"/>
                  <a:pt x="2195565" y="2368632"/>
                </a:cubicBezTo>
                <a:lnTo>
                  <a:pt x="2155251" y="2398867"/>
                </a:lnTo>
                <a:cubicBezTo>
                  <a:pt x="2145173" y="2385429"/>
                  <a:pt x="2135094" y="2375351"/>
                  <a:pt x="2121656" y="2371991"/>
                </a:cubicBezTo>
                <a:cubicBezTo>
                  <a:pt x="2108218" y="2368632"/>
                  <a:pt x="2098140" y="2361913"/>
                  <a:pt x="2081343" y="2361913"/>
                </a:cubicBezTo>
                <a:cubicBezTo>
                  <a:pt x="2054467" y="2361913"/>
                  <a:pt x="2030950" y="2371991"/>
                  <a:pt x="2014153" y="2388789"/>
                </a:cubicBezTo>
                <a:cubicBezTo>
                  <a:pt x="1997356" y="2405586"/>
                  <a:pt x="1987277" y="2429103"/>
                  <a:pt x="1987277" y="2459338"/>
                </a:cubicBezTo>
                <a:cubicBezTo>
                  <a:pt x="1987277" y="2489574"/>
                  <a:pt x="1997356" y="2513090"/>
                  <a:pt x="2014153" y="2529888"/>
                </a:cubicBezTo>
                <a:cubicBezTo>
                  <a:pt x="2030950" y="2546685"/>
                  <a:pt x="2054467" y="2556764"/>
                  <a:pt x="2081343" y="2556764"/>
                </a:cubicBezTo>
                <a:cubicBezTo>
                  <a:pt x="2101499" y="2556764"/>
                  <a:pt x="2118297" y="2553404"/>
                  <a:pt x="2131735" y="2543326"/>
                </a:cubicBezTo>
                <a:cubicBezTo>
                  <a:pt x="2145173" y="2533247"/>
                  <a:pt x="2151891" y="2519809"/>
                  <a:pt x="2151891" y="2506371"/>
                </a:cubicBezTo>
                <a:lnTo>
                  <a:pt x="2081343" y="2506371"/>
                </a:lnTo>
                <a:lnTo>
                  <a:pt x="2081343" y="2452619"/>
                </a:lnTo>
                <a:lnTo>
                  <a:pt x="2209003" y="2452619"/>
                </a:lnTo>
                <a:cubicBezTo>
                  <a:pt x="2209003" y="2455979"/>
                  <a:pt x="2209003" y="2455979"/>
                  <a:pt x="2209003" y="2459338"/>
                </a:cubicBezTo>
                <a:cubicBezTo>
                  <a:pt x="2209003" y="2462698"/>
                  <a:pt x="2209003" y="2462698"/>
                  <a:pt x="2209003" y="2469417"/>
                </a:cubicBezTo>
                <a:cubicBezTo>
                  <a:pt x="2209003" y="2513090"/>
                  <a:pt x="2195565" y="2546685"/>
                  <a:pt x="2172048" y="2573561"/>
                </a:cubicBezTo>
                <a:cubicBezTo>
                  <a:pt x="2148532" y="2600437"/>
                  <a:pt x="2118297" y="2613875"/>
                  <a:pt x="2077983" y="2613875"/>
                </a:cubicBezTo>
                <a:cubicBezTo>
                  <a:pt x="2034310" y="2613875"/>
                  <a:pt x="1997356" y="2600437"/>
                  <a:pt x="1967120" y="2570202"/>
                </a:cubicBezTo>
                <a:cubicBezTo>
                  <a:pt x="1936885" y="2539966"/>
                  <a:pt x="1923447" y="2506371"/>
                  <a:pt x="1923447" y="2462698"/>
                </a:cubicBezTo>
                <a:cubicBezTo>
                  <a:pt x="1923447" y="2419024"/>
                  <a:pt x="1936885" y="2382070"/>
                  <a:pt x="1967120" y="2355194"/>
                </a:cubicBezTo>
                <a:cubicBezTo>
                  <a:pt x="1997356" y="2328318"/>
                  <a:pt x="2034310" y="2311520"/>
                  <a:pt x="2077983" y="2311520"/>
                </a:cubicBezTo>
                <a:close/>
                <a:moveTo>
                  <a:pt x="1731957" y="2311520"/>
                </a:moveTo>
                <a:cubicBezTo>
                  <a:pt x="1752113" y="2311520"/>
                  <a:pt x="1772270" y="2314880"/>
                  <a:pt x="1789068" y="2321599"/>
                </a:cubicBezTo>
                <a:cubicBezTo>
                  <a:pt x="1805865" y="2328318"/>
                  <a:pt x="1826022" y="2341756"/>
                  <a:pt x="1839460" y="2355194"/>
                </a:cubicBezTo>
                <a:cubicBezTo>
                  <a:pt x="1852898" y="2368632"/>
                  <a:pt x="1866336" y="2385429"/>
                  <a:pt x="1873055" y="2402227"/>
                </a:cubicBezTo>
                <a:cubicBezTo>
                  <a:pt x="1879774" y="2419024"/>
                  <a:pt x="1883133" y="2442541"/>
                  <a:pt x="1883133" y="2462698"/>
                </a:cubicBezTo>
                <a:cubicBezTo>
                  <a:pt x="1883133" y="2482855"/>
                  <a:pt x="1879774" y="2503012"/>
                  <a:pt x="1873055" y="2519809"/>
                </a:cubicBezTo>
                <a:cubicBezTo>
                  <a:pt x="1866336" y="2536607"/>
                  <a:pt x="1852898" y="2553404"/>
                  <a:pt x="1839460" y="2566842"/>
                </a:cubicBezTo>
                <a:cubicBezTo>
                  <a:pt x="1826022" y="2580280"/>
                  <a:pt x="1809224" y="2593718"/>
                  <a:pt x="1789068" y="2600437"/>
                </a:cubicBezTo>
                <a:cubicBezTo>
                  <a:pt x="1768911" y="2607156"/>
                  <a:pt x="1748754" y="2613875"/>
                  <a:pt x="1731957" y="2613875"/>
                </a:cubicBezTo>
                <a:cubicBezTo>
                  <a:pt x="1715159" y="2613875"/>
                  <a:pt x="1698362" y="2610516"/>
                  <a:pt x="1681564" y="2603797"/>
                </a:cubicBezTo>
                <a:cubicBezTo>
                  <a:pt x="1664767" y="2597078"/>
                  <a:pt x="1647970" y="2590359"/>
                  <a:pt x="1634532" y="2576921"/>
                </a:cubicBezTo>
                <a:cubicBezTo>
                  <a:pt x="1617734" y="2563483"/>
                  <a:pt x="1600937" y="2546685"/>
                  <a:pt x="1594218" y="2526528"/>
                </a:cubicBezTo>
                <a:cubicBezTo>
                  <a:pt x="1587499" y="2506371"/>
                  <a:pt x="1580780" y="2486214"/>
                  <a:pt x="1580780" y="2462698"/>
                </a:cubicBezTo>
                <a:cubicBezTo>
                  <a:pt x="1580780" y="2442541"/>
                  <a:pt x="1584140" y="2422384"/>
                  <a:pt x="1590858" y="2405586"/>
                </a:cubicBezTo>
                <a:cubicBezTo>
                  <a:pt x="1597577" y="2388789"/>
                  <a:pt x="1611015" y="2371991"/>
                  <a:pt x="1624453" y="2358553"/>
                </a:cubicBezTo>
                <a:cubicBezTo>
                  <a:pt x="1637891" y="2345115"/>
                  <a:pt x="1654689" y="2335037"/>
                  <a:pt x="1674845" y="2324958"/>
                </a:cubicBezTo>
                <a:cubicBezTo>
                  <a:pt x="1695002" y="2314880"/>
                  <a:pt x="1711800" y="2311520"/>
                  <a:pt x="1731957" y="2311520"/>
                </a:cubicBezTo>
                <a:close/>
                <a:moveTo>
                  <a:pt x="519185" y="2311520"/>
                </a:moveTo>
                <a:cubicBezTo>
                  <a:pt x="539342" y="2311520"/>
                  <a:pt x="559499" y="2314880"/>
                  <a:pt x="576296" y="2321599"/>
                </a:cubicBezTo>
                <a:cubicBezTo>
                  <a:pt x="593094" y="2328318"/>
                  <a:pt x="613250" y="2341756"/>
                  <a:pt x="626688" y="2355194"/>
                </a:cubicBezTo>
                <a:cubicBezTo>
                  <a:pt x="640126" y="2368632"/>
                  <a:pt x="653564" y="2385429"/>
                  <a:pt x="660283" y="2402227"/>
                </a:cubicBezTo>
                <a:cubicBezTo>
                  <a:pt x="667002" y="2419024"/>
                  <a:pt x="673721" y="2442541"/>
                  <a:pt x="673721" y="2462698"/>
                </a:cubicBezTo>
                <a:cubicBezTo>
                  <a:pt x="673721" y="2482855"/>
                  <a:pt x="670362" y="2503012"/>
                  <a:pt x="663643" y="2519809"/>
                </a:cubicBezTo>
                <a:cubicBezTo>
                  <a:pt x="656924" y="2536607"/>
                  <a:pt x="643486" y="2553404"/>
                  <a:pt x="630048" y="2566842"/>
                </a:cubicBezTo>
                <a:cubicBezTo>
                  <a:pt x="616610" y="2580280"/>
                  <a:pt x="599812" y="2593718"/>
                  <a:pt x="579656" y="2600437"/>
                </a:cubicBezTo>
                <a:cubicBezTo>
                  <a:pt x="559499" y="2607156"/>
                  <a:pt x="539342" y="2613875"/>
                  <a:pt x="519185" y="2613875"/>
                </a:cubicBezTo>
                <a:cubicBezTo>
                  <a:pt x="502388" y="2613875"/>
                  <a:pt x="485590" y="2610516"/>
                  <a:pt x="468793" y="2603797"/>
                </a:cubicBezTo>
                <a:cubicBezTo>
                  <a:pt x="451995" y="2597078"/>
                  <a:pt x="435198" y="2590359"/>
                  <a:pt x="421760" y="2580280"/>
                </a:cubicBezTo>
                <a:cubicBezTo>
                  <a:pt x="401603" y="2563483"/>
                  <a:pt x="388165" y="2546685"/>
                  <a:pt x="378087" y="2526528"/>
                </a:cubicBezTo>
                <a:cubicBezTo>
                  <a:pt x="368008" y="2506371"/>
                  <a:pt x="364649" y="2486214"/>
                  <a:pt x="364649" y="2462698"/>
                </a:cubicBezTo>
                <a:cubicBezTo>
                  <a:pt x="364649" y="2442541"/>
                  <a:pt x="368008" y="2422384"/>
                  <a:pt x="374727" y="2405586"/>
                </a:cubicBezTo>
                <a:cubicBezTo>
                  <a:pt x="381446" y="2388789"/>
                  <a:pt x="394884" y="2371991"/>
                  <a:pt x="408322" y="2358553"/>
                </a:cubicBezTo>
                <a:cubicBezTo>
                  <a:pt x="421760" y="2345115"/>
                  <a:pt x="438558" y="2335037"/>
                  <a:pt x="458714" y="2324958"/>
                </a:cubicBezTo>
                <a:cubicBezTo>
                  <a:pt x="478871" y="2314880"/>
                  <a:pt x="499028" y="2311520"/>
                  <a:pt x="519185" y="2311520"/>
                </a:cubicBezTo>
                <a:close/>
                <a:moveTo>
                  <a:pt x="2337191" y="1602645"/>
                </a:moveTo>
                <a:lnTo>
                  <a:pt x="2337191" y="1736199"/>
                </a:lnTo>
                <a:lnTo>
                  <a:pt x="2470745" y="1736199"/>
                </a:lnTo>
                <a:lnTo>
                  <a:pt x="2470745" y="1602645"/>
                </a:lnTo>
                <a:close/>
                <a:moveTo>
                  <a:pt x="2070084" y="1602645"/>
                </a:moveTo>
                <a:lnTo>
                  <a:pt x="2070084" y="1736199"/>
                </a:lnTo>
                <a:lnTo>
                  <a:pt x="2203637" y="1736199"/>
                </a:lnTo>
                <a:lnTo>
                  <a:pt x="2203637" y="1602645"/>
                </a:lnTo>
                <a:close/>
                <a:moveTo>
                  <a:pt x="1402314" y="1602645"/>
                </a:moveTo>
                <a:lnTo>
                  <a:pt x="1402314" y="1736199"/>
                </a:lnTo>
                <a:lnTo>
                  <a:pt x="1535868" y="1736199"/>
                </a:lnTo>
                <a:lnTo>
                  <a:pt x="1535868" y="1602645"/>
                </a:lnTo>
                <a:close/>
                <a:moveTo>
                  <a:pt x="1135207" y="1602645"/>
                </a:moveTo>
                <a:lnTo>
                  <a:pt x="1135207" y="1736199"/>
                </a:lnTo>
                <a:lnTo>
                  <a:pt x="1268760" y="1736199"/>
                </a:lnTo>
                <a:lnTo>
                  <a:pt x="1268760" y="1602645"/>
                </a:lnTo>
                <a:close/>
                <a:moveTo>
                  <a:pt x="467438" y="1602645"/>
                </a:moveTo>
                <a:lnTo>
                  <a:pt x="467438" y="1736198"/>
                </a:lnTo>
                <a:lnTo>
                  <a:pt x="600992" y="1736198"/>
                </a:lnTo>
                <a:lnTo>
                  <a:pt x="600992" y="1602645"/>
                </a:lnTo>
                <a:close/>
                <a:moveTo>
                  <a:pt x="200331" y="1602645"/>
                </a:moveTo>
                <a:lnTo>
                  <a:pt x="200331" y="1736198"/>
                </a:lnTo>
                <a:lnTo>
                  <a:pt x="333884" y="1736198"/>
                </a:lnTo>
                <a:lnTo>
                  <a:pt x="333884" y="1602645"/>
                </a:lnTo>
                <a:close/>
                <a:moveTo>
                  <a:pt x="2337191" y="1335538"/>
                </a:moveTo>
                <a:lnTo>
                  <a:pt x="2337191" y="1469091"/>
                </a:lnTo>
                <a:lnTo>
                  <a:pt x="2470745" y="1469091"/>
                </a:lnTo>
                <a:lnTo>
                  <a:pt x="2470745" y="1335538"/>
                </a:lnTo>
                <a:close/>
                <a:moveTo>
                  <a:pt x="2070084" y="1335538"/>
                </a:moveTo>
                <a:lnTo>
                  <a:pt x="2070084" y="1469091"/>
                </a:lnTo>
                <a:lnTo>
                  <a:pt x="2203637" y="1469091"/>
                </a:lnTo>
                <a:lnTo>
                  <a:pt x="2203637" y="1335538"/>
                </a:lnTo>
                <a:close/>
                <a:moveTo>
                  <a:pt x="1402314" y="1335538"/>
                </a:moveTo>
                <a:lnTo>
                  <a:pt x="1402314" y="1469091"/>
                </a:lnTo>
                <a:lnTo>
                  <a:pt x="1535868" y="1469091"/>
                </a:lnTo>
                <a:lnTo>
                  <a:pt x="1535868" y="1335538"/>
                </a:lnTo>
                <a:close/>
                <a:moveTo>
                  <a:pt x="1135207" y="1335538"/>
                </a:moveTo>
                <a:lnTo>
                  <a:pt x="1135207" y="1469091"/>
                </a:lnTo>
                <a:lnTo>
                  <a:pt x="1268760" y="1469091"/>
                </a:lnTo>
                <a:lnTo>
                  <a:pt x="1268760" y="1335538"/>
                </a:lnTo>
                <a:close/>
                <a:moveTo>
                  <a:pt x="467438" y="1335537"/>
                </a:moveTo>
                <a:lnTo>
                  <a:pt x="467438" y="1469091"/>
                </a:lnTo>
                <a:lnTo>
                  <a:pt x="600992" y="1469091"/>
                </a:lnTo>
                <a:lnTo>
                  <a:pt x="600992" y="1335537"/>
                </a:lnTo>
                <a:close/>
                <a:moveTo>
                  <a:pt x="200331" y="1335537"/>
                </a:moveTo>
                <a:lnTo>
                  <a:pt x="200331" y="1469091"/>
                </a:lnTo>
                <a:lnTo>
                  <a:pt x="333884" y="1469091"/>
                </a:lnTo>
                <a:lnTo>
                  <a:pt x="333884" y="1335537"/>
                </a:lnTo>
                <a:close/>
                <a:moveTo>
                  <a:pt x="934876" y="1135207"/>
                </a:moveTo>
                <a:lnTo>
                  <a:pt x="1736199" y="1135207"/>
                </a:lnTo>
                <a:lnTo>
                  <a:pt x="1736199" y="2070083"/>
                </a:lnTo>
                <a:lnTo>
                  <a:pt x="1402314" y="2070083"/>
                </a:lnTo>
                <a:lnTo>
                  <a:pt x="1402314" y="1869753"/>
                </a:lnTo>
                <a:lnTo>
                  <a:pt x="1268760" y="1869753"/>
                </a:lnTo>
                <a:lnTo>
                  <a:pt x="1268760" y="2070083"/>
                </a:lnTo>
                <a:lnTo>
                  <a:pt x="934876" y="2070083"/>
                </a:lnTo>
                <a:close/>
                <a:moveTo>
                  <a:pt x="2337191" y="1068430"/>
                </a:moveTo>
                <a:lnTo>
                  <a:pt x="2337191" y="1201984"/>
                </a:lnTo>
                <a:lnTo>
                  <a:pt x="2470745" y="1201984"/>
                </a:lnTo>
                <a:lnTo>
                  <a:pt x="2470745" y="1068430"/>
                </a:lnTo>
                <a:close/>
                <a:moveTo>
                  <a:pt x="2070084" y="1068430"/>
                </a:moveTo>
                <a:lnTo>
                  <a:pt x="2070084" y="1201984"/>
                </a:lnTo>
                <a:lnTo>
                  <a:pt x="2203637" y="1201984"/>
                </a:lnTo>
                <a:lnTo>
                  <a:pt x="2203637" y="1068430"/>
                </a:lnTo>
                <a:close/>
                <a:moveTo>
                  <a:pt x="467438" y="1068430"/>
                </a:moveTo>
                <a:lnTo>
                  <a:pt x="467438" y="1201983"/>
                </a:lnTo>
                <a:lnTo>
                  <a:pt x="600992" y="1201983"/>
                </a:lnTo>
                <a:lnTo>
                  <a:pt x="600992" y="1068430"/>
                </a:lnTo>
                <a:close/>
                <a:moveTo>
                  <a:pt x="200331" y="1068430"/>
                </a:moveTo>
                <a:lnTo>
                  <a:pt x="200331" y="1201983"/>
                </a:lnTo>
                <a:lnTo>
                  <a:pt x="333884" y="1201983"/>
                </a:lnTo>
                <a:lnTo>
                  <a:pt x="333884" y="1068430"/>
                </a:lnTo>
                <a:close/>
                <a:moveTo>
                  <a:pt x="0" y="868099"/>
                </a:moveTo>
                <a:lnTo>
                  <a:pt x="801323" y="868099"/>
                </a:lnTo>
                <a:lnTo>
                  <a:pt x="801323" y="2070083"/>
                </a:lnTo>
                <a:lnTo>
                  <a:pt x="467438" y="2070083"/>
                </a:lnTo>
                <a:lnTo>
                  <a:pt x="467438" y="1869752"/>
                </a:lnTo>
                <a:lnTo>
                  <a:pt x="333884" y="1869752"/>
                </a:lnTo>
                <a:lnTo>
                  <a:pt x="333884" y="2070083"/>
                </a:lnTo>
                <a:lnTo>
                  <a:pt x="0" y="2070083"/>
                </a:lnTo>
                <a:close/>
                <a:moveTo>
                  <a:pt x="2337191" y="801323"/>
                </a:moveTo>
                <a:lnTo>
                  <a:pt x="2337191" y="934876"/>
                </a:lnTo>
                <a:lnTo>
                  <a:pt x="2470745" y="934876"/>
                </a:lnTo>
                <a:lnTo>
                  <a:pt x="2470745" y="801323"/>
                </a:lnTo>
                <a:close/>
                <a:moveTo>
                  <a:pt x="2070084" y="801323"/>
                </a:moveTo>
                <a:lnTo>
                  <a:pt x="2070084" y="934876"/>
                </a:lnTo>
                <a:lnTo>
                  <a:pt x="2203637" y="934876"/>
                </a:lnTo>
                <a:lnTo>
                  <a:pt x="2203637" y="801323"/>
                </a:lnTo>
                <a:close/>
                <a:moveTo>
                  <a:pt x="2337191" y="534215"/>
                </a:moveTo>
                <a:lnTo>
                  <a:pt x="2337191" y="667769"/>
                </a:lnTo>
                <a:lnTo>
                  <a:pt x="2470745" y="667769"/>
                </a:lnTo>
                <a:lnTo>
                  <a:pt x="2470745" y="534215"/>
                </a:lnTo>
                <a:close/>
                <a:moveTo>
                  <a:pt x="2070084" y="534215"/>
                </a:moveTo>
                <a:lnTo>
                  <a:pt x="2070084" y="667769"/>
                </a:lnTo>
                <a:lnTo>
                  <a:pt x="2203637" y="667769"/>
                </a:lnTo>
                <a:lnTo>
                  <a:pt x="2203637" y="534215"/>
                </a:lnTo>
                <a:close/>
                <a:moveTo>
                  <a:pt x="934876" y="467438"/>
                </a:moveTo>
                <a:lnTo>
                  <a:pt x="934876" y="600992"/>
                </a:lnTo>
                <a:lnTo>
                  <a:pt x="1068430" y="600992"/>
                </a:lnTo>
                <a:lnTo>
                  <a:pt x="1068430" y="467438"/>
                </a:lnTo>
                <a:close/>
                <a:moveTo>
                  <a:pt x="667769" y="467438"/>
                </a:moveTo>
                <a:lnTo>
                  <a:pt x="667769" y="600992"/>
                </a:lnTo>
                <a:lnTo>
                  <a:pt x="801322" y="600992"/>
                </a:lnTo>
                <a:lnTo>
                  <a:pt x="801322" y="467438"/>
                </a:lnTo>
                <a:close/>
                <a:moveTo>
                  <a:pt x="2337191" y="300496"/>
                </a:moveTo>
                <a:lnTo>
                  <a:pt x="2337191" y="434050"/>
                </a:lnTo>
                <a:lnTo>
                  <a:pt x="2470745" y="434050"/>
                </a:lnTo>
                <a:lnTo>
                  <a:pt x="2470745" y="300496"/>
                </a:lnTo>
                <a:close/>
                <a:moveTo>
                  <a:pt x="2070084" y="300496"/>
                </a:moveTo>
                <a:lnTo>
                  <a:pt x="2070084" y="434050"/>
                </a:lnTo>
                <a:lnTo>
                  <a:pt x="2203637" y="434050"/>
                </a:lnTo>
                <a:lnTo>
                  <a:pt x="2203637" y="300496"/>
                </a:lnTo>
                <a:close/>
                <a:moveTo>
                  <a:pt x="934876" y="200331"/>
                </a:moveTo>
                <a:lnTo>
                  <a:pt x="934876" y="333884"/>
                </a:lnTo>
                <a:lnTo>
                  <a:pt x="1068430" y="333884"/>
                </a:lnTo>
                <a:lnTo>
                  <a:pt x="1068430" y="200331"/>
                </a:lnTo>
                <a:close/>
                <a:moveTo>
                  <a:pt x="667769" y="200331"/>
                </a:moveTo>
                <a:lnTo>
                  <a:pt x="667769" y="333884"/>
                </a:lnTo>
                <a:lnTo>
                  <a:pt x="801322" y="333884"/>
                </a:lnTo>
                <a:lnTo>
                  <a:pt x="801322" y="200331"/>
                </a:lnTo>
                <a:close/>
                <a:moveTo>
                  <a:pt x="1869753" y="66777"/>
                </a:moveTo>
                <a:lnTo>
                  <a:pt x="2671076" y="166942"/>
                </a:lnTo>
                <a:lnTo>
                  <a:pt x="2671076" y="2070083"/>
                </a:lnTo>
                <a:lnTo>
                  <a:pt x="2337191" y="2070083"/>
                </a:lnTo>
                <a:lnTo>
                  <a:pt x="2337191" y="1869753"/>
                </a:lnTo>
                <a:lnTo>
                  <a:pt x="2203637" y="1869753"/>
                </a:lnTo>
                <a:lnTo>
                  <a:pt x="2203637" y="2070083"/>
                </a:lnTo>
                <a:lnTo>
                  <a:pt x="1869753" y="2070083"/>
                </a:lnTo>
                <a:close/>
                <a:moveTo>
                  <a:pt x="467438" y="0"/>
                </a:moveTo>
                <a:lnTo>
                  <a:pt x="1268761" y="0"/>
                </a:lnTo>
                <a:lnTo>
                  <a:pt x="1268761" y="1001653"/>
                </a:lnTo>
                <a:lnTo>
                  <a:pt x="934876" y="1001653"/>
                </a:lnTo>
                <a:lnTo>
                  <a:pt x="934876" y="734546"/>
                </a:lnTo>
                <a:lnTo>
                  <a:pt x="467438" y="734546"/>
                </a:lnTo>
                <a:close/>
              </a:path>
            </a:pathLst>
          </a:custGeom>
          <a:solidFill>
            <a:schemeClr val="bg1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FBF1CBB-9B4E-4690-A186-7246317E3E8C}"/>
              </a:ext>
            </a:extLst>
          </p:cNvPr>
          <p:cNvCxnSpPr>
            <a:cxnSpLocks/>
          </p:cNvCxnSpPr>
          <p:nvPr/>
        </p:nvCxnSpPr>
        <p:spPr>
          <a:xfrm>
            <a:off x="9694617" y="3289085"/>
            <a:ext cx="9659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53872A7-401E-4ACE-8663-4C8CC1C6E268}"/>
              </a:ext>
            </a:extLst>
          </p:cNvPr>
          <p:cNvGrpSpPr/>
          <p:nvPr/>
        </p:nvGrpSpPr>
        <p:grpSpPr>
          <a:xfrm>
            <a:off x="9289981" y="4907964"/>
            <a:ext cx="2105026" cy="511176"/>
            <a:chOff x="5043486" y="3660775"/>
            <a:chExt cx="2105026" cy="511176"/>
          </a:xfrm>
          <a:effectLst/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75AC3C8B-86B5-44B7-9DF8-5C0668B14588}"/>
                </a:ext>
              </a:extLst>
            </p:cNvPr>
            <p:cNvSpPr/>
            <p:nvPr/>
          </p:nvSpPr>
          <p:spPr>
            <a:xfrm>
              <a:off x="5043486" y="3660775"/>
              <a:ext cx="2105026" cy="5111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2D050"/>
                </a:gs>
                <a:gs pos="51300">
                  <a:srgbClr val="68BD86"/>
                </a:gs>
                <a:gs pos="100000">
                  <a:srgbClr val="41ABB9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JOIN NOW">
              <a:extLst>
                <a:ext uri="{FF2B5EF4-FFF2-40B4-BE49-F238E27FC236}">
                  <a16:creationId xmlns:a16="http://schemas.microsoft.com/office/drawing/2014/main" id="{CF970448-3F2A-4368-B208-6EE572B8706A}"/>
                </a:ext>
              </a:extLst>
            </p:cNvPr>
            <p:cNvSpPr txBox="1"/>
            <p:nvPr/>
          </p:nvSpPr>
          <p:spPr>
            <a:xfrm>
              <a:off x="5428192" y="3738896"/>
              <a:ext cx="1335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JOIN NOW</a:t>
              </a:r>
            </a:p>
          </p:txBody>
        </p:sp>
      </p:grpSp>
      <p:sp>
        <p:nvSpPr>
          <p:cNvPr id="31" name="www.yourdomain.com">
            <a:extLst>
              <a:ext uri="{FF2B5EF4-FFF2-40B4-BE49-F238E27FC236}">
                <a16:creationId xmlns:a16="http://schemas.microsoft.com/office/drawing/2014/main" id="{340B53C0-F344-4628-9D69-638FFBDAA36D}"/>
              </a:ext>
            </a:extLst>
          </p:cNvPr>
          <p:cNvSpPr txBox="1"/>
          <p:nvPr/>
        </p:nvSpPr>
        <p:spPr>
          <a:xfrm>
            <a:off x="8760412" y="6231634"/>
            <a:ext cx="2691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spc="300" dirty="0">
                <a:solidFill>
                  <a:schemeClr val="bg1">
                    <a:alpha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</a:p>
        </p:txBody>
      </p:sp>
      <p:grpSp>
        <p:nvGrpSpPr>
          <p:cNvPr id="32" name="Graphic 28">
            <a:extLst>
              <a:ext uri="{FF2B5EF4-FFF2-40B4-BE49-F238E27FC236}">
                <a16:creationId xmlns:a16="http://schemas.microsoft.com/office/drawing/2014/main" id="{E7F5E48D-F7C8-4E34-8415-EE7BEA9B7C48}"/>
              </a:ext>
            </a:extLst>
          </p:cNvPr>
          <p:cNvGrpSpPr/>
          <p:nvPr/>
        </p:nvGrpSpPr>
        <p:grpSpPr>
          <a:xfrm>
            <a:off x="10986326" y="5825806"/>
            <a:ext cx="294267" cy="294267"/>
            <a:chOff x="651541" y="12124338"/>
            <a:chExt cx="497244" cy="497244"/>
          </a:xfrm>
          <a:noFill/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AF2390D-91A0-4203-AA8E-8EE80D8A2BDE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86FD799-2BDF-447E-B841-EDFA8B2990EE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5" name="Graphic 27">
            <a:extLst>
              <a:ext uri="{FF2B5EF4-FFF2-40B4-BE49-F238E27FC236}">
                <a16:creationId xmlns:a16="http://schemas.microsoft.com/office/drawing/2014/main" id="{02E9DC2F-0424-42E5-8BED-53C66E1DF7F4}"/>
              </a:ext>
            </a:extLst>
          </p:cNvPr>
          <p:cNvGrpSpPr/>
          <p:nvPr/>
        </p:nvGrpSpPr>
        <p:grpSpPr>
          <a:xfrm>
            <a:off x="10026974" y="5825806"/>
            <a:ext cx="294267" cy="294267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658C179-9554-4615-8273-937E58EADA6E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BD7DB2E-3888-4106-9802-549E771F1DE6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F9BA573-3931-4A25-B8F3-E11366583439}"/>
              </a:ext>
            </a:extLst>
          </p:cNvPr>
          <p:cNvGrpSpPr/>
          <p:nvPr/>
        </p:nvGrpSpPr>
        <p:grpSpPr>
          <a:xfrm>
            <a:off x="10506650" y="5825806"/>
            <a:ext cx="294267" cy="294267"/>
            <a:chOff x="5237778" y="9157148"/>
            <a:chExt cx="497244" cy="497244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8E07D54-A13C-4413-811D-FAFDBAFAEAD0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0" name="Graphic 35">
              <a:extLst>
                <a:ext uri="{FF2B5EF4-FFF2-40B4-BE49-F238E27FC236}">
                  <a16:creationId xmlns:a16="http://schemas.microsoft.com/office/drawing/2014/main" id="{3BA40EE5-8FFB-4BAD-A526-D8A155983BDE}"/>
                </a:ext>
              </a:extLst>
            </p:cNvPr>
            <p:cNvSpPr/>
            <p:nvPr/>
          </p:nvSpPr>
          <p:spPr>
            <a:xfrm>
              <a:off x="5347494" y="9263689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1" name="Graphic 3">
            <a:extLst>
              <a:ext uri="{FF2B5EF4-FFF2-40B4-BE49-F238E27FC236}">
                <a16:creationId xmlns:a16="http://schemas.microsoft.com/office/drawing/2014/main" id="{D885B483-DB2B-433F-9FE0-63016F2E8F29}"/>
              </a:ext>
            </a:extLst>
          </p:cNvPr>
          <p:cNvSpPr/>
          <p:nvPr/>
        </p:nvSpPr>
        <p:spPr>
          <a:xfrm rot="900000">
            <a:off x="2561079" y="5146241"/>
            <a:ext cx="2825496" cy="2829291"/>
          </a:xfrm>
          <a:prstGeom prst="ellipse">
            <a:avLst/>
          </a:prstGeom>
          <a:noFill/>
          <a:ln w="381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Graphic 3">
            <a:extLst>
              <a:ext uri="{FF2B5EF4-FFF2-40B4-BE49-F238E27FC236}">
                <a16:creationId xmlns:a16="http://schemas.microsoft.com/office/drawing/2014/main" id="{41A7E75B-3F6C-449F-9E7D-B14316DF7004}"/>
              </a:ext>
            </a:extLst>
          </p:cNvPr>
          <p:cNvSpPr/>
          <p:nvPr/>
        </p:nvSpPr>
        <p:spPr>
          <a:xfrm rot="900000" flipH="1">
            <a:off x="11567861" y="4870437"/>
            <a:ext cx="1222238" cy="1223879"/>
          </a:xfrm>
          <a:prstGeom prst="ellipse">
            <a:avLst/>
          </a:prstGeom>
          <a:noFill/>
          <a:ln w="127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Graphic 3">
            <a:extLst>
              <a:ext uri="{FF2B5EF4-FFF2-40B4-BE49-F238E27FC236}">
                <a16:creationId xmlns:a16="http://schemas.microsoft.com/office/drawing/2014/main" id="{00B20A61-0EDC-4131-B359-A2747FD444F3}"/>
              </a:ext>
            </a:extLst>
          </p:cNvPr>
          <p:cNvSpPr/>
          <p:nvPr/>
        </p:nvSpPr>
        <p:spPr>
          <a:xfrm rot="900000" flipH="1">
            <a:off x="9320767" y="-310393"/>
            <a:ext cx="882799" cy="883984"/>
          </a:xfrm>
          <a:prstGeom prst="ellipse">
            <a:avLst/>
          </a:pr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Graphic 3">
            <a:extLst>
              <a:ext uri="{FF2B5EF4-FFF2-40B4-BE49-F238E27FC236}">
                <a16:creationId xmlns:a16="http://schemas.microsoft.com/office/drawing/2014/main" id="{4B541E41-8E27-4D14-9D39-946625911B3E}"/>
              </a:ext>
            </a:extLst>
          </p:cNvPr>
          <p:cNvSpPr/>
          <p:nvPr/>
        </p:nvSpPr>
        <p:spPr>
          <a:xfrm rot="900000" flipH="1">
            <a:off x="1423227" y="-630941"/>
            <a:ext cx="1999538" cy="2002223"/>
          </a:xfrm>
          <a:prstGeom prst="ellipse">
            <a:avLst/>
          </a:prstGeom>
          <a:gradFill>
            <a:gsLst>
              <a:gs pos="0">
                <a:srgbClr val="41ABB9">
                  <a:alpha val="50000"/>
                </a:srgbClr>
              </a:gs>
              <a:gs pos="100000">
                <a:srgbClr val="92D050">
                  <a:alpha val="50000"/>
                </a:srgbClr>
              </a:gs>
            </a:gsLst>
            <a:lin ang="5400000" scaled="1"/>
          </a:gradFill>
          <a:ln w="1270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ransition">
            <a:extLst>
              <a:ext uri="{FF2B5EF4-FFF2-40B4-BE49-F238E27FC236}">
                <a16:creationId xmlns:a16="http://schemas.microsoft.com/office/drawing/2014/main" id="{4A151E6B-CC8D-4677-A935-1E8EE857E610}"/>
              </a:ext>
            </a:extLst>
          </p:cNvPr>
          <p:cNvSpPr/>
          <p:nvPr/>
        </p:nvSpPr>
        <p:spPr>
          <a:xfrm>
            <a:off x="-1141831" y="-5807826"/>
            <a:ext cx="17303274" cy="181490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46" name="Transition">
            <a:extLst>
              <a:ext uri="{FF2B5EF4-FFF2-40B4-BE49-F238E27FC236}">
                <a16:creationId xmlns:a16="http://schemas.microsoft.com/office/drawing/2014/main" id="{26198E54-3B68-4B84-869A-237A8D6A3318}"/>
              </a:ext>
            </a:extLst>
          </p:cNvPr>
          <p:cNvSpPr/>
          <p:nvPr/>
        </p:nvSpPr>
        <p:spPr>
          <a:xfrm>
            <a:off x="-1141831" y="-5807826"/>
            <a:ext cx="17303274" cy="18149000"/>
          </a:xfrm>
          <a:prstGeom prst="ellipse">
            <a:avLst/>
          </a:prstGeom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382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ccel="10000" decel="1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2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4" dur="1700" fill="hold"/>
                                        <p:tgtEl>
                                          <p:spTgt spid="10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3600000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600000">
                                      <p:cBhvr>
                                        <p:cTn id="31" dur="1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accel="40000" decel="6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3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45" dur="1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52" dur="1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8000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8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375E-6 3.7037E-7 L 0.05351 -0.00069 " pathEditMode="relative" rAng="0" ptsTypes="AA">
                                      <p:cBhvr>
                                        <p:cTn id="73" dur="1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-4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20000" decel="8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4583 7.40741E-7 L 2.70833E-6 7.40741E-7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mph" presetSubtype="0" accel="40000" decel="5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7" dur="1500" fill="hold"/>
                                        <p:tgtEl>
                                          <p:spTgt spid="4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mph" presetSubtype="0" accel="40000" decel="52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15" dur="115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accel="40000" decel="52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23" dur="13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mph" presetSubtype="0" accel="40000" decel="5200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31" dur="1450" fill="hold"/>
                                        <p:tgtEl>
                                          <p:spTgt spid="4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" presetClass="entr" presetSubtype="2" accel="20000" decel="8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accel="20000" decel="8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24" grpId="0"/>
      <p:bldP spid="24" grpId="1"/>
      <p:bldP spid="25" grpId="0"/>
      <p:bldP spid="26" grpId="0" animBg="1"/>
      <p:bldP spid="26" grpId="1" animBg="1"/>
      <p:bldP spid="31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">
            <a:extLst>
              <a:ext uri="{FF2B5EF4-FFF2-40B4-BE49-F238E27FC236}">
                <a16:creationId xmlns:a16="http://schemas.microsoft.com/office/drawing/2014/main" id="{F2AE2D00-5ECA-4797-90C2-BF5581763503}"/>
              </a:ext>
            </a:extLst>
          </p:cNvPr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blipFill>
            <a:blip r:embed="rId2"/>
            <a:srcRect/>
            <a:stretch>
              <a:fillRect t="-20131" b="1641"/>
            </a:stretch>
          </a:blipFill>
          <a:ln w="30712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0" name="Graphic 3">
            <a:extLst>
              <a:ext uri="{FF2B5EF4-FFF2-40B4-BE49-F238E27FC236}">
                <a16:creationId xmlns:a16="http://schemas.microsoft.com/office/drawing/2014/main" id="{82DBA842-621F-4306-A79C-FF331D419220}"/>
              </a:ext>
            </a:extLst>
          </p:cNvPr>
          <p:cNvSpPr/>
          <p:nvPr/>
        </p:nvSpPr>
        <p:spPr>
          <a:xfrm>
            <a:off x="1142334" y="-5646929"/>
            <a:ext cx="9869230" cy="9866376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3">
            <a:extLst>
              <a:ext uri="{FF2B5EF4-FFF2-40B4-BE49-F238E27FC236}">
                <a16:creationId xmlns:a16="http://schemas.microsoft.com/office/drawing/2014/main" id="{4B6EF2C1-462C-4690-A0D1-11F35D37DC29}"/>
              </a:ext>
            </a:extLst>
          </p:cNvPr>
          <p:cNvSpPr/>
          <p:nvPr/>
        </p:nvSpPr>
        <p:spPr>
          <a:xfrm rot="6939892">
            <a:off x="1466560" y="-5364230"/>
            <a:ext cx="9258878" cy="9262880"/>
          </a:xfrm>
          <a:prstGeom prst="ellipse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F7A8C43-5DA0-458E-AFF0-8063C593913E}"/>
              </a:ext>
            </a:extLst>
          </p:cNvPr>
          <p:cNvGrpSpPr/>
          <p:nvPr/>
        </p:nvGrpSpPr>
        <p:grpSpPr>
          <a:xfrm rot="1133437">
            <a:off x="1533143" y="-5297618"/>
            <a:ext cx="9125712" cy="9129655"/>
            <a:chOff x="-915846" y="-840581"/>
            <a:chExt cx="9125712" cy="9129655"/>
          </a:xfrm>
        </p:grpSpPr>
        <p:sp>
          <p:nvSpPr>
            <p:cNvPr id="13" name="Graphic 3">
              <a:extLst>
                <a:ext uri="{FF2B5EF4-FFF2-40B4-BE49-F238E27FC236}">
                  <a16:creationId xmlns:a16="http://schemas.microsoft.com/office/drawing/2014/main" id="{C3F207CB-5B16-4C41-893D-92264810635D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3">
              <a:extLst>
                <a:ext uri="{FF2B5EF4-FFF2-40B4-BE49-F238E27FC236}">
                  <a16:creationId xmlns:a16="http://schemas.microsoft.com/office/drawing/2014/main" id="{F0EF716F-D251-4F55-BA62-04E9756181A4}"/>
                </a:ext>
              </a:extLst>
            </p:cNvPr>
            <p:cNvSpPr/>
            <p:nvPr/>
          </p:nvSpPr>
          <p:spPr>
            <a:xfrm>
              <a:off x="-357970" y="-282464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2105865-C95D-42F3-835E-E1416B40CE71}"/>
              </a:ext>
            </a:extLst>
          </p:cNvPr>
          <p:cNvGrpSpPr/>
          <p:nvPr/>
        </p:nvGrpSpPr>
        <p:grpSpPr>
          <a:xfrm rot="15814757">
            <a:off x="1380247" y="-5450580"/>
            <a:ext cx="9431504" cy="9435580"/>
            <a:chOff x="-915846" y="-840581"/>
            <a:chExt cx="9125712" cy="9129655"/>
          </a:xfrm>
        </p:grpSpPr>
        <p:sp>
          <p:nvSpPr>
            <p:cNvPr id="16" name="Graphic 3">
              <a:extLst>
                <a:ext uri="{FF2B5EF4-FFF2-40B4-BE49-F238E27FC236}">
                  <a16:creationId xmlns:a16="http://schemas.microsoft.com/office/drawing/2014/main" id="{6436A58A-AE3D-4C09-8496-0A2A880EA3A7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Graphic 3">
              <a:extLst>
                <a:ext uri="{FF2B5EF4-FFF2-40B4-BE49-F238E27FC236}">
                  <a16:creationId xmlns:a16="http://schemas.microsoft.com/office/drawing/2014/main" id="{BEDF2B2B-AD9A-4D1B-B925-6F1DAE8AD86A}"/>
                </a:ext>
              </a:extLst>
            </p:cNvPr>
            <p:cNvSpPr/>
            <p:nvPr/>
          </p:nvSpPr>
          <p:spPr>
            <a:xfrm>
              <a:off x="-730606" y="-655261"/>
              <a:ext cx="8755232" cy="8759014"/>
            </a:xfrm>
            <a:prstGeom prst="arc">
              <a:avLst>
                <a:gd name="adj1" fmla="val 123776"/>
                <a:gd name="adj2" fmla="val 4081076"/>
              </a:avLst>
            </a:prstGeom>
            <a:noFill/>
            <a:ln w="317500" cap="flat">
              <a:solidFill>
                <a:schemeClr val="bg1">
                  <a:alpha val="98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0A9DC8-D923-47C8-B74B-14D926E1FCF0}"/>
              </a:ext>
            </a:extLst>
          </p:cNvPr>
          <p:cNvGrpSpPr/>
          <p:nvPr/>
        </p:nvGrpSpPr>
        <p:grpSpPr>
          <a:xfrm rot="8992796">
            <a:off x="1399771" y="-5424408"/>
            <a:ext cx="9405518" cy="9405518"/>
            <a:chOff x="-915846" y="-840581"/>
            <a:chExt cx="9125712" cy="9129655"/>
          </a:xfrm>
        </p:grpSpPr>
        <p:sp>
          <p:nvSpPr>
            <p:cNvPr id="19" name="Graphic 3">
              <a:extLst>
                <a:ext uri="{FF2B5EF4-FFF2-40B4-BE49-F238E27FC236}">
                  <a16:creationId xmlns:a16="http://schemas.microsoft.com/office/drawing/2014/main" id="{1BADE9BC-5796-42D3-97A4-34B19B5BA2F5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Graphic 3">
              <a:extLst>
                <a:ext uri="{FF2B5EF4-FFF2-40B4-BE49-F238E27FC236}">
                  <a16:creationId xmlns:a16="http://schemas.microsoft.com/office/drawing/2014/main" id="{A8469F1D-405A-4186-A675-82ED7B95F9D6}"/>
                </a:ext>
              </a:extLst>
            </p:cNvPr>
            <p:cNvSpPr/>
            <p:nvPr/>
          </p:nvSpPr>
          <p:spPr>
            <a:xfrm>
              <a:off x="-730606" y="-655260"/>
              <a:ext cx="8755232" cy="8759014"/>
            </a:xfrm>
            <a:prstGeom prst="arc">
              <a:avLst>
                <a:gd name="adj1" fmla="val 15508860"/>
                <a:gd name="adj2" fmla="val 19629372"/>
              </a:avLst>
            </a:prstGeom>
            <a:noFill/>
            <a:ln w="3175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3B499CF-8136-49E9-9985-0DDCEE89831E}"/>
              </a:ext>
            </a:extLst>
          </p:cNvPr>
          <p:cNvGrpSpPr/>
          <p:nvPr/>
        </p:nvGrpSpPr>
        <p:grpSpPr>
          <a:xfrm rot="12437322">
            <a:off x="1450326" y="-5380470"/>
            <a:ext cx="9291346" cy="9295360"/>
            <a:chOff x="-915846" y="-840581"/>
            <a:chExt cx="9125712" cy="9129655"/>
          </a:xfrm>
        </p:grpSpPr>
        <p:sp>
          <p:nvSpPr>
            <p:cNvPr id="22" name="Graphic 3">
              <a:extLst>
                <a:ext uri="{FF2B5EF4-FFF2-40B4-BE49-F238E27FC236}">
                  <a16:creationId xmlns:a16="http://schemas.microsoft.com/office/drawing/2014/main" id="{3B7F6C7E-EB26-494A-BC8A-2F19DFDC07A2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3">
              <a:extLst>
                <a:ext uri="{FF2B5EF4-FFF2-40B4-BE49-F238E27FC236}">
                  <a16:creationId xmlns:a16="http://schemas.microsoft.com/office/drawing/2014/main" id="{76D77A04-F69B-426F-A820-004E527C2C87}"/>
                </a:ext>
              </a:extLst>
            </p:cNvPr>
            <p:cNvSpPr/>
            <p:nvPr/>
          </p:nvSpPr>
          <p:spPr>
            <a:xfrm>
              <a:off x="-559230" y="-481994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" name="Inovative Template">
            <a:extLst>
              <a:ext uri="{FF2B5EF4-FFF2-40B4-BE49-F238E27FC236}">
                <a16:creationId xmlns:a16="http://schemas.microsoft.com/office/drawing/2014/main" id="{011BB542-E65B-4AA1-854A-440D3F72D0D9}"/>
              </a:ext>
            </a:extLst>
          </p:cNvPr>
          <p:cNvSpPr txBox="1"/>
          <p:nvPr/>
        </p:nvSpPr>
        <p:spPr>
          <a:xfrm>
            <a:off x="6567893" y="450267"/>
            <a:ext cx="2813716" cy="13376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>
                <a:gradFill>
                  <a:gsLst>
                    <a:gs pos="0">
                      <a:srgbClr val="92D050"/>
                    </a:gs>
                    <a:gs pos="46900">
                      <a:srgbClr val="6CBF81"/>
                    </a:gs>
                    <a:gs pos="100000">
                      <a:srgbClr val="41ABB9"/>
                    </a:gs>
                  </a:gsLst>
                  <a:lin ang="2700000" scaled="1"/>
                </a:gradFill>
                <a:latin typeface="Montserrat" panose="00000500000000000000" pitchFamily="50" charset="0"/>
              </a:rPr>
              <a:t>Clean</a:t>
            </a:r>
            <a:r>
              <a:rPr lang="en-US" sz="5400" b="1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Montserrat" panose="00000500000000000000" pitchFamily="50" charset="0"/>
              </a:rPr>
              <a:t>Design</a:t>
            </a:r>
          </a:p>
        </p:txBody>
      </p:sp>
      <p:sp>
        <p:nvSpPr>
          <p:cNvPr id="5" name="Lorem ipsum koncone si memet iki ancen wonge apikan, tp ojok nyilih duek nng wong iki. Kadang wonge iki ora medite puol. Lek koe ora percoyo coboen ae dewe">
            <a:extLst>
              <a:ext uri="{FF2B5EF4-FFF2-40B4-BE49-F238E27FC236}">
                <a16:creationId xmlns:a16="http://schemas.microsoft.com/office/drawing/2014/main" id="{9EA54D16-BDD1-4BD4-8F14-9B07ABD5BE1D}"/>
              </a:ext>
            </a:extLst>
          </p:cNvPr>
          <p:cNvSpPr/>
          <p:nvPr/>
        </p:nvSpPr>
        <p:spPr>
          <a:xfrm>
            <a:off x="2904262" y="449518"/>
            <a:ext cx="338669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koncone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si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memet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ancen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apikan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tp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ojok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nyilih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duek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Kadang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medite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puol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Lek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percoyo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coboen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ae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dewe</a:t>
            </a:r>
            <a:endParaRPr lang="en-US" sz="14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DA6E59A-0AF3-4809-B691-772C359BE958}"/>
              </a:ext>
            </a:extLst>
          </p:cNvPr>
          <p:cNvCxnSpPr>
            <a:cxnSpLocks/>
          </p:cNvCxnSpPr>
          <p:nvPr/>
        </p:nvCxnSpPr>
        <p:spPr>
          <a:xfrm>
            <a:off x="6781660" y="2003888"/>
            <a:ext cx="9659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02FD5B1-27A0-4D59-91C0-2463D4C67418}"/>
              </a:ext>
            </a:extLst>
          </p:cNvPr>
          <p:cNvGrpSpPr/>
          <p:nvPr/>
        </p:nvGrpSpPr>
        <p:grpSpPr>
          <a:xfrm>
            <a:off x="4123604" y="1871732"/>
            <a:ext cx="2105026" cy="511176"/>
            <a:chOff x="5043486" y="3660775"/>
            <a:chExt cx="2105026" cy="511176"/>
          </a:xfrm>
          <a:effectLst/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179F5569-9623-4232-BE30-00F31D770720}"/>
                </a:ext>
              </a:extLst>
            </p:cNvPr>
            <p:cNvSpPr/>
            <p:nvPr/>
          </p:nvSpPr>
          <p:spPr>
            <a:xfrm>
              <a:off x="5043486" y="3660775"/>
              <a:ext cx="2105026" cy="5111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2D050"/>
                </a:gs>
                <a:gs pos="51300">
                  <a:srgbClr val="68BD86"/>
                </a:gs>
                <a:gs pos="100000">
                  <a:srgbClr val="41ABB9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JOIN NOW">
              <a:extLst>
                <a:ext uri="{FF2B5EF4-FFF2-40B4-BE49-F238E27FC236}">
                  <a16:creationId xmlns:a16="http://schemas.microsoft.com/office/drawing/2014/main" id="{8E281729-7015-4820-B6A7-15397F970C6D}"/>
                </a:ext>
              </a:extLst>
            </p:cNvPr>
            <p:cNvSpPr txBox="1"/>
            <p:nvPr/>
          </p:nvSpPr>
          <p:spPr>
            <a:xfrm>
              <a:off x="5428192" y="3738896"/>
              <a:ext cx="1335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JOIN NOW</a:t>
              </a:r>
            </a:p>
          </p:txBody>
        </p:sp>
      </p:grpSp>
      <p:sp>
        <p:nvSpPr>
          <p:cNvPr id="25" name="www.yourdomain.com">
            <a:extLst>
              <a:ext uri="{FF2B5EF4-FFF2-40B4-BE49-F238E27FC236}">
                <a16:creationId xmlns:a16="http://schemas.microsoft.com/office/drawing/2014/main" id="{6A24C23B-6F05-45E9-BF4B-0E10A80A2ACE}"/>
              </a:ext>
            </a:extLst>
          </p:cNvPr>
          <p:cNvSpPr txBox="1"/>
          <p:nvPr/>
        </p:nvSpPr>
        <p:spPr>
          <a:xfrm>
            <a:off x="4750119" y="6414501"/>
            <a:ext cx="2691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spc="300" dirty="0">
                <a:solidFill>
                  <a:schemeClr val="bg1">
                    <a:alpha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</a:p>
        </p:txBody>
      </p:sp>
      <p:grpSp>
        <p:nvGrpSpPr>
          <p:cNvPr id="26" name="Graphic 28">
            <a:extLst>
              <a:ext uri="{FF2B5EF4-FFF2-40B4-BE49-F238E27FC236}">
                <a16:creationId xmlns:a16="http://schemas.microsoft.com/office/drawing/2014/main" id="{854EAB51-A867-4C5A-A1A5-50ACB1AD2650}"/>
              </a:ext>
            </a:extLst>
          </p:cNvPr>
          <p:cNvGrpSpPr/>
          <p:nvPr/>
        </p:nvGrpSpPr>
        <p:grpSpPr>
          <a:xfrm>
            <a:off x="6420759" y="2623120"/>
            <a:ext cx="294267" cy="294267"/>
            <a:chOff x="651541" y="12124338"/>
            <a:chExt cx="497244" cy="497244"/>
          </a:xfrm>
          <a:noFill/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349DC48-AE0A-497B-8920-BCDB7DEF794D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89314C4-CD4F-426E-BC1D-D662FFA219B8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9" name="Graphic 27">
            <a:extLst>
              <a:ext uri="{FF2B5EF4-FFF2-40B4-BE49-F238E27FC236}">
                <a16:creationId xmlns:a16="http://schemas.microsoft.com/office/drawing/2014/main" id="{1FFE8BB0-7DCE-48D0-ADB8-C1BFA59F60F6}"/>
              </a:ext>
            </a:extLst>
          </p:cNvPr>
          <p:cNvGrpSpPr/>
          <p:nvPr/>
        </p:nvGrpSpPr>
        <p:grpSpPr>
          <a:xfrm>
            <a:off x="5461407" y="2623120"/>
            <a:ext cx="294267" cy="294267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CF158CE-2CB7-4EE1-BCA9-021A420CC4A8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414A214-EA1B-4683-A880-F60A1B62775E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73D17F6-CE03-440C-94A1-AF786EB72A98}"/>
              </a:ext>
            </a:extLst>
          </p:cNvPr>
          <p:cNvGrpSpPr/>
          <p:nvPr/>
        </p:nvGrpSpPr>
        <p:grpSpPr>
          <a:xfrm>
            <a:off x="5941083" y="2623120"/>
            <a:ext cx="294267" cy="294267"/>
            <a:chOff x="5237778" y="9157148"/>
            <a:chExt cx="497244" cy="497244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1927487-21FA-4E04-836F-E9327ECD2B9B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Graphic 35">
              <a:extLst>
                <a:ext uri="{FF2B5EF4-FFF2-40B4-BE49-F238E27FC236}">
                  <a16:creationId xmlns:a16="http://schemas.microsoft.com/office/drawing/2014/main" id="{A03DDEFE-C403-4F15-8553-096E73095C93}"/>
                </a:ext>
              </a:extLst>
            </p:cNvPr>
            <p:cNvSpPr/>
            <p:nvPr/>
          </p:nvSpPr>
          <p:spPr>
            <a:xfrm>
              <a:off x="5347494" y="9263689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5" name="Your Logo">
            <a:extLst>
              <a:ext uri="{FF2B5EF4-FFF2-40B4-BE49-F238E27FC236}">
                <a16:creationId xmlns:a16="http://schemas.microsoft.com/office/drawing/2014/main" id="{4E582557-A348-49D1-AF8D-313D7D52537A}"/>
              </a:ext>
            </a:extLst>
          </p:cNvPr>
          <p:cNvSpPr/>
          <p:nvPr/>
        </p:nvSpPr>
        <p:spPr>
          <a:xfrm>
            <a:off x="9400960" y="396991"/>
            <a:ext cx="651248" cy="637302"/>
          </a:xfrm>
          <a:custGeom>
            <a:avLst/>
            <a:gdLst>
              <a:gd name="connsiteX0" fmla="*/ 2400492 w 2671076"/>
              <a:gd name="connsiteY0" fmla="*/ 2365272 h 2613875"/>
              <a:gd name="connsiteX1" fmla="*/ 2336663 w 2671076"/>
              <a:gd name="connsiteY1" fmla="*/ 2392148 h 2613875"/>
              <a:gd name="connsiteX2" fmla="*/ 2309787 w 2671076"/>
              <a:gd name="connsiteY2" fmla="*/ 2462698 h 2613875"/>
              <a:gd name="connsiteX3" fmla="*/ 2336663 w 2671076"/>
              <a:gd name="connsiteY3" fmla="*/ 2533247 h 2613875"/>
              <a:gd name="connsiteX4" fmla="*/ 2400492 w 2671076"/>
              <a:gd name="connsiteY4" fmla="*/ 2560123 h 2613875"/>
              <a:gd name="connsiteX5" fmla="*/ 2464323 w 2671076"/>
              <a:gd name="connsiteY5" fmla="*/ 2533247 h 2613875"/>
              <a:gd name="connsiteX6" fmla="*/ 2491198 w 2671076"/>
              <a:gd name="connsiteY6" fmla="*/ 2466057 h 2613875"/>
              <a:gd name="connsiteX7" fmla="*/ 2464323 w 2671076"/>
              <a:gd name="connsiteY7" fmla="*/ 2395508 h 2613875"/>
              <a:gd name="connsiteX8" fmla="*/ 2400492 w 2671076"/>
              <a:gd name="connsiteY8" fmla="*/ 2365272 h 2613875"/>
              <a:gd name="connsiteX9" fmla="*/ 1731957 w 2671076"/>
              <a:gd name="connsiteY9" fmla="*/ 2365272 h 2613875"/>
              <a:gd name="connsiteX10" fmla="*/ 1668127 w 2671076"/>
              <a:gd name="connsiteY10" fmla="*/ 2392148 h 2613875"/>
              <a:gd name="connsiteX11" fmla="*/ 1641251 w 2671076"/>
              <a:gd name="connsiteY11" fmla="*/ 2462698 h 2613875"/>
              <a:gd name="connsiteX12" fmla="*/ 1668127 w 2671076"/>
              <a:gd name="connsiteY12" fmla="*/ 2533247 h 2613875"/>
              <a:gd name="connsiteX13" fmla="*/ 1731957 w 2671076"/>
              <a:gd name="connsiteY13" fmla="*/ 2560123 h 2613875"/>
              <a:gd name="connsiteX14" fmla="*/ 1795787 w 2671076"/>
              <a:gd name="connsiteY14" fmla="*/ 2533247 h 2613875"/>
              <a:gd name="connsiteX15" fmla="*/ 1822662 w 2671076"/>
              <a:gd name="connsiteY15" fmla="*/ 2466057 h 2613875"/>
              <a:gd name="connsiteX16" fmla="*/ 1795787 w 2671076"/>
              <a:gd name="connsiteY16" fmla="*/ 2395508 h 2613875"/>
              <a:gd name="connsiteX17" fmla="*/ 1731957 w 2671076"/>
              <a:gd name="connsiteY17" fmla="*/ 2365272 h 2613875"/>
              <a:gd name="connsiteX18" fmla="*/ 1100374 w 2671076"/>
              <a:gd name="connsiteY18" fmla="*/ 2365272 h 2613875"/>
              <a:gd name="connsiteX19" fmla="*/ 1100374 w 2671076"/>
              <a:gd name="connsiteY19" fmla="*/ 2439181 h 2613875"/>
              <a:gd name="connsiteX20" fmla="*/ 1107093 w 2671076"/>
              <a:gd name="connsiteY20" fmla="*/ 2439181 h 2613875"/>
              <a:gd name="connsiteX21" fmla="*/ 1157485 w 2671076"/>
              <a:gd name="connsiteY21" fmla="*/ 2432462 h 2613875"/>
              <a:gd name="connsiteX22" fmla="*/ 1170923 w 2671076"/>
              <a:gd name="connsiteY22" fmla="*/ 2405586 h 2613875"/>
              <a:gd name="connsiteX23" fmla="*/ 1157485 w 2671076"/>
              <a:gd name="connsiteY23" fmla="*/ 2375351 h 2613875"/>
              <a:gd name="connsiteX24" fmla="*/ 1110452 w 2671076"/>
              <a:gd name="connsiteY24" fmla="*/ 2365272 h 2613875"/>
              <a:gd name="connsiteX25" fmla="*/ 519185 w 2671076"/>
              <a:gd name="connsiteY25" fmla="*/ 2365272 h 2613875"/>
              <a:gd name="connsiteX26" fmla="*/ 455355 w 2671076"/>
              <a:gd name="connsiteY26" fmla="*/ 2392148 h 2613875"/>
              <a:gd name="connsiteX27" fmla="*/ 428479 w 2671076"/>
              <a:gd name="connsiteY27" fmla="*/ 2462698 h 2613875"/>
              <a:gd name="connsiteX28" fmla="*/ 455355 w 2671076"/>
              <a:gd name="connsiteY28" fmla="*/ 2533247 h 2613875"/>
              <a:gd name="connsiteX29" fmla="*/ 519185 w 2671076"/>
              <a:gd name="connsiteY29" fmla="*/ 2560123 h 2613875"/>
              <a:gd name="connsiteX30" fmla="*/ 583015 w 2671076"/>
              <a:gd name="connsiteY30" fmla="*/ 2533247 h 2613875"/>
              <a:gd name="connsiteX31" fmla="*/ 609891 w 2671076"/>
              <a:gd name="connsiteY31" fmla="*/ 2466057 h 2613875"/>
              <a:gd name="connsiteX32" fmla="*/ 583015 w 2671076"/>
              <a:gd name="connsiteY32" fmla="*/ 2395508 h 2613875"/>
              <a:gd name="connsiteX33" fmla="*/ 519185 w 2671076"/>
              <a:gd name="connsiteY33" fmla="*/ 2365272 h 2613875"/>
              <a:gd name="connsiteX34" fmla="*/ 1402728 w 2671076"/>
              <a:gd name="connsiteY34" fmla="*/ 2318239 h 2613875"/>
              <a:gd name="connsiteX35" fmla="*/ 1463199 w 2671076"/>
              <a:gd name="connsiteY35" fmla="*/ 2318239 h 2613875"/>
              <a:gd name="connsiteX36" fmla="*/ 1463199 w 2671076"/>
              <a:gd name="connsiteY36" fmla="*/ 2553404 h 2613875"/>
              <a:gd name="connsiteX37" fmla="*/ 1560624 w 2671076"/>
              <a:gd name="connsiteY37" fmla="*/ 2553404 h 2613875"/>
              <a:gd name="connsiteX38" fmla="*/ 1560624 w 2671076"/>
              <a:gd name="connsiteY38" fmla="*/ 2607156 h 2613875"/>
              <a:gd name="connsiteX39" fmla="*/ 1402728 w 2671076"/>
              <a:gd name="connsiteY39" fmla="*/ 2607156 h 2613875"/>
              <a:gd name="connsiteX40" fmla="*/ 1036544 w 2671076"/>
              <a:gd name="connsiteY40" fmla="*/ 2318239 h 2613875"/>
              <a:gd name="connsiteX41" fmla="*/ 1123890 w 2671076"/>
              <a:gd name="connsiteY41" fmla="*/ 2318239 h 2613875"/>
              <a:gd name="connsiteX42" fmla="*/ 1201158 w 2671076"/>
              <a:gd name="connsiteY42" fmla="*/ 2338396 h 2613875"/>
              <a:gd name="connsiteX43" fmla="*/ 1228034 w 2671076"/>
              <a:gd name="connsiteY43" fmla="*/ 2398867 h 2613875"/>
              <a:gd name="connsiteX44" fmla="*/ 1211237 w 2671076"/>
              <a:gd name="connsiteY44" fmla="*/ 2449260 h 2613875"/>
              <a:gd name="connsiteX45" fmla="*/ 1164204 w 2671076"/>
              <a:gd name="connsiteY45" fmla="*/ 2476136 h 2613875"/>
              <a:gd name="connsiteX46" fmla="*/ 1244832 w 2671076"/>
              <a:gd name="connsiteY46" fmla="*/ 2607156 h 2613875"/>
              <a:gd name="connsiteX47" fmla="*/ 1174283 w 2671076"/>
              <a:gd name="connsiteY47" fmla="*/ 2607156 h 2613875"/>
              <a:gd name="connsiteX48" fmla="*/ 1097015 w 2671076"/>
              <a:gd name="connsiteY48" fmla="*/ 2472776 h 2613875"/>
              <a:gd name="connsiteX49" fmla="*/ 1097015 w 2671076"/>
              <a:gd name="connsiteY49" fmla="*/ 2607156 h 2613875"/>
              <a:gd name="connsiteX50" fmla="*/ 1036544 w 2671076"/>
              <a:gd name="connsiteY50" fmla="*/ 2607156 h 2613875"/>
              <a:gd name="connsiteX51" fmla="*/ 724113 w 2671076"/>
              <a:gd name="connsiteY51" fmla="*/ 2318239 h 2613875"/>
              <a:gd name="connsiteX52" fmla="*/ 784584 w 2671076"/>
              <a:gd name="connsiteY52" fmla="*/ 2318239 h 2613875"/>
              <a:gd name="connsiteX53" fmla="*/ 784584 w 2671076"/>
              <a:gd name="connsiteY53" fmla="*/ 2489574 h 2613875"/>
              <a:gd name="connsiteX54" fmla="*/ 801381 w 2671076"/>
              <a:gd name="connsiteY54" fmla="*/ 2543326 h 2613875"/>
              <a:gd name="connsiteX55" fmla="*/ 848414 w 2671076"/>
              <a:gd name="connsiteY55" fmla="*/ 2560123 h 2613875"/>
              <a:gd name="connsiteX56" fmla="*/ 895446 w 2671076"/>
              <a:gd name="connsiteY56" fmla="*/ 2543326 h 2613875"/>
              <a:gd name="connsiteX57" fmla="*/ 912244 w 2671076"/>
              <a:gd name="connsiteY57" fmla="*/ 2489574 h 2613875"/>
              <a:gd name="connsiteX58" fmla="*/ 912244 w 2671076"/>
              <a:gd name="connsiteY58" fmla="*/ 2318239 h 2613875"/>
              <a:gd name="connsiteX59" fmla="*/ 972714 w 2671076"/>
              <a:gd name="connsiteY59" fmla="*/ 2318239 h 2613875"/>
              <a:gd name="connsiteX60" fmla="*/ 972714 w 2671076"/>
              <a:gd name="connsiteY60" fmla="*/ 2496293 h 2613875"/>
              <a:gd name="connsiteX61" fmla="*/ 942479 w 2671076"/>
              <a:gd name="connsiteY61" fmla="*/ 2583640 h 2613875"/>
              <a:gd name="connsiteX62" fmla="*/ 848414 w 2671076"/>
              <a:gd name="connsiteY62" fmla="*/ 2613875 h 2613875"/>
              <a:gd name="connsiteX63" fmla="*/ 754348 w 2671076"/>
              <a:gd name="connsiteY63" fmla="*/ 2583640 h 2613875"/>
              <a:gd name="connsiteX64" fmla="*/ 724113 w 2671076"/>
              <a:gd name="connsiteY64" fmla="*/ 2496293 h 2613875"/>
              <a:gd name="connsiteX65" fmla="*/ 109329 w 2671076"/>
              <a:gd name="connsiteY65" fmla="*/ 2318239 h 2613875"/>
              <a:gd name="connsiteX66" fmla="*/ 183238 w 2671076"/>
              <a:gd name="connsiteY66" fmla="*/ 2318239 h 2613875"/>
              <a:gd name="connsiteX67" fmla="*/ 226911 w 2671076"/>
              <a:gd name="connsiteY67" fmla="*/ 2395508 h 2613875"/>
              <a:gd name="connsiteX68" fmla="*/ 230270 w 2671076"/>
              <a:gd name="connsiteY68" fmla="*/ 2412305 h 2613875"/>
              <a:gd name="connsiteX69" fmla="*/ 236989 w 2671076"/>
              <a:gd name="connsiteY69" fmla="*/ 2432462 h 2613875"/>
              <a:gd name="connsiteX70" fmla="*/ 243708 w 2671076"/>
              <a:gd name="connsiteY70" fmla="*/ 2412305 h 2613875"/>
              <a:gd name="connsiteX71" fmla="*/ 250427 w 2671076"/>
              <a:gd name="connsiteY71" fmla="*/ 2395508 h 2613875"/>
              <a:gd name="connsiteX72" fmla="*/ 294100 w 2671076"/>
              <a:gd name="connsiteY72" fmla="*/ 2318239 h 2613875"/>
              <a:gd name="connsiteX73" fmla="*/ 364649 w 2671076"/>
              <a:gd name="connsiteY73" fmla="*/ 2318239 h 2613875"/>
              <a:gd name="connsiteX74" fmla="*/ 267224 w 2671076"/>
              <a:gd name="connsiteY74" fmla="*/ 2476136 h 2613875"/>
              <a:gd name="connsiteX75" fmla="*/ 267224 w 2671076"/>
              <a:gd name="connsiteY75" fmla="*/ 2607156 h 2613875"/>
              <a:gd name="connsiteX76" fmla="*/ 206754 w 2671076"/>
              <a:gd name="connsiteY76" fmla="*/ 2607156 h 2613875"/>
              <a:gd name="connsiteX77" fmla="*/ 206754 w 2671076"/>
              <a:gd name="connsiteY77" fmla="*/ 2476136 h 2613875"/>
              <a:gd name="connsiteX78" fmla="*/ 2400492 w 2671076"/>
              <a:gd name="connsiteY78" fmla="*/ 2311520 h 2613875"/>
              <a:gd name="connsiteX79" fmla="*/ 2457604 w 2671076"/>
              <a:gd name="connsiteY79" fmla="*/ 2321599 h 2613875"/>
              <a:gd name="connsiteX80" fmla="*/ 2507996 w 2671076"/>
              <a:gd name="connsiteY80" fmla="*/ 2355194 h 2613875"/>
              <a:gd name="connsiteX81" fmla="*/ 2541591 w 2671076"/>
              <a:gd name="connsiteY81" fmla="*/ 2402227 h 2613875"/>
              <a:gd name="connsiteX82" fmla="*/ 2555029 w 2671076"/>
              <a:gd name="connsiteY82" fmla="*/ 2462698 h 2613875"/>
              <a:gd name="connsiteX83" fmla="*/ 2544950 w 2671076"/>
              <a:gd name="connsiteY83" fmla="*/ 2519809 h 2613875"/>
              <a:gd name="connsiteX84" fmla="*/ 2511355 w 2671076"/>
              <a:gd name="connsiteY84" fmla="*/ 2566842 h 2613875"/>
              <a:gd name="connsiteX85" fmla="*/ 2460963 w 2671076"/>
              <a:gd name="connsiteY85" fmla="*/ 2600437 h 2613875"/>
              <a:gd name="connsiteX86" fmla="*/ 2400492 w 2671076"/>
              <a:gd name="connsiteY86" fmla="*/ 2613875 h 2613875"/>
              <a:gd name="connsiteX87" fmla="*/ 2350100 w 2671076"/>
              <a:gd name="connsiteY87" fmla="*/ 2603797 h 2613875"/>
              <a:gd name="connsiteX88" fmla="*/ 2303068 w 2671076"/>
              <a:gd name="connsiteY88" fmla="*/ 2576921 h 2613875"/>
              <a:gd name="connsiteX89" fmla="*/ 2262754 w 2671076"/>
              <a:gd name="connsiteY89" fmla="*/ 2526528 h 2613875"/>
              <a:gd name="connsiteX90" fmla="*/ 2249316 w 2671076"/>
              <a:gd name="connsiteY90" fmla="*/ 2462698 h 2613875"/>
              <a:gd name="connsiteX91" fmla="*/ 2259394 w 2671076"/>
              <a:gd name="connsiteY91" fmla="*/ 2405586 h 2613875"/>
              <a:gd name="connsiteX92" fmla="*/ 2292989 w 2671076"/>
              <a:gd name="connsiteY92" fmla="*/ 2358553 h 2613875"/>
              <a:gd name="connsiteX93" fmla="*/ 2343381 w 2671076"/>
              <a:gd name="connsiteY93" fmla="*/ 2324958 h 2613875"/>
              <a:gd name="connsiteX94" fmla="*/ 2400492 w 2671076"/>
              <a:gd name="connsiteY94" fmla="*/ 2311520 h 2613875"/>
              <a:gd name="connsiteX95" fmla="*/ 2077983 w 2671076"/>
              <a:gd name="connsiteY95" fmla="*/ 2311520 h 2613875"/>
              <a:gd name="connsiteX96" fmla="*/ 2141813 w 2671076"/>
              <a:gd name="connsiteY96" fmla="*/ 2324958 h 2613875"/>
              <a:gd name="connsiteX97" fmla="*/ 2195565 w 2671076"/>
              <a:gd name="connsiteY97" fmla="*/ 2368632 h 2613875"/>
              <a:gd name="connsiteX98" fmla="*/ 2155251 w 2671076"/>
              <a:gd name="connsiteY98" fmla="*/ 2398867 h 2613875"/>
              <a:gd name="connsiteX99" fmla="*/ 2121656 w 2671076"/>
              <a:gd name="connsiteY99" fmla="*/ 2371991 h 2613875"/>
              <a:gd name="connsiteX100" fmla="*/ 2081343 w 2671076"/>
              <a:gd name="connsiteY100" fmla="*/ 2361913 h 2613875"/>
              <a:gd name="connsiteX101" fmla="*/ 2014153 w 2671076"/>
              <a:gd name="connsiteY101" fmla="*/ 2388789 h 2613875"/>
              <a:gd name="connsiteX102" fmla="*/ 1987277 w 2671076"/>
              <a:gd name="connsiteY102" fmla="*/ 2459338 h 2613875"/>
              <a:gd name="connsiteX103" fmla="*/ 2014153 w 2671076"/>
              <a:gd name="connsiteY103" fmla="*/ 2529888 h 2613875"/>
              <a:gd name="connsiteX104" fmla="*/ 2081343 w 2671076"/>
              <a:gd name="connsiteY104" fmla="*/ 2556764 h 2613875"/>
              <a:gd name="connsiteX105" fmla="*/ 2131735 w 2671076"/>
              <a:gd name="connsiteY105" fmla="*/ 2543326 h 2613875"/>
              <a:gd name="connsiteX106" fmla="*/ 2151891 w 2671076"/>
              <a:gd name="connsiteY106" fmla="*/ 2506371 h 2613875"/>
              <a:gd name="connsiteX107" fmla="*/ 2081343 w 2671076"/>
              <a:gd name="connsiteY107" fmla="*/ 2506371 h 2613875"/>
              <a:gd name="connsiteX108" fmla="*/ 2081343 w 2671076"/>
              <a:gd name="connsiteY108" fmla="*/ 2452619 h 2613875"/>
              <a:gd name="connsiteX109" fmla="*/ 2209003 w 2671076"/>
              <a:gd name="connsiteY109" fmla="*/ 2452619 h 2613875"/>
              <a:gd name="connsiteX110" fmla="*/ 2209003 w 2671076"/>
              <a:gd name="connsiteY110" fmla="*/ 2459338 h 2613875"/>
              <a:gd name="connsiteX111" fmla="*/ 2209003 w 2671076"/>
              <a:gd name="connsiteY111" fmla="*/ 2469417 h 2613875"/>
              <a:gd name="connsiteX112" fmla="*/ 2172048 w 2671076"/>
              <a:gd name="connsiteY112" fmla="*/ 2573561 h 2613875"/>
              <a:gd name="connsiteX113" fmla="*/ 2077983 w 2671076"/>
              <a:gd name="connsiteY113" fmla="*/ 2613875 h 2613875"/>
              <a:gd name="connsiteX114" fmla="*/ 1967120 w 2671076"/>
              <a:gd name="connsiteY114" fmla="*/ 2570202 h 2613875"/>
              <a:gd name="connsiteX115" fmla="*/ 1923447 w 2671076"/>
              <a:gd name="connsiteY115" fmla="*/ 2462698 h 2613875"/>
              <a:gd name="connsiteX116" fmla="*/ 1967120 w 2671076"/>
              <a:gd name="connsiteY116" fmla="*/ 2355194 h 2613875"/>
              <a:gd name="connsiteX117" fmla="*/ 2077983 w 2671076"/>
              <a:gd name="connsiteY117" fmla="*/ 2311520 h 2613875"/>
              <a:gd name="connsiteX118" fmla="*/ 1731957 w 2671076"/>
              <a:gd name="connsiteY118" fmla="*/ 2311520 h 2613875"/>
              <a:gd name="connsiteX119" fmla="*/ 1789068 w 2671076"/>
              <a:gd name="connsiteY119" fmla="*/ 2321599 h 2613875"/>
              <a:gd name="connsiteX120" fmla="*/ 1839460 w 2671076"/>
              <a:gd name="connsiteY120" fmla="*/ 2355194 h 2613875"/>
              <a:gd name="connsiteX121" fmla="*/ 1873055 w 2671076"/>
              <a:gd name="connsiteY121" fmla="*/ 2402227 h 2613875"/>
              <a:gd name="connsiteX122" fmla="*/ 1883133 w 2671076"/>
              <a:gd name="connsiteY122" fmla="*/ 2462698 h 2613875"/>
              <a:gd name="connsiteX123" fmla="*/ 1873055 w 2671076"/>
              <a:gd name="connsiteY123" fmla="*/ 2519809 h 2613875"/>
              <a:gd name="connsiteX124" fmla="*/ 1839460 w 2671076"/>
              <a:gd name="connsiteY124" fmla="*/ 2566842 h 2613875"/>
              <a:gd name="connsiteX125" fmla="*/ 1789068 w 2671076"/>
              <a:gd name="connsiteY125" fmla="*/ 2600437 h 2613875"/>
              <a:gd name="connsiteX126" fmla="*/ 1731957 w 2671076"/>
              <a:gd name="connsiteY126" fmla="*/ 2613875 h 2613875"/>
              <a:gd name="connsiteX127" fmla="*/ 1681564 w 2671076"/>
              <a:gd name="connsiteY127" fmla="*/ 2603797 h 2613875"/>
              <a:gd name="connsiteX128" fmla="*/ 1634532 w 2671076"/>
              <a:gd name="connsiteY128" fmla="*/ 2576921 h 2613875"/>
              <a:gd name="connsiteX129" fmla="*/ 1594218 w 2671076"/>
              <a:gd name="connsiteY129" fmla="*/ 2526528 h 2613875"/>
              <a:gd name="connsiteX130" fmla="*/ 1580780 w 2671076"/>
              <a:gd name="connsiteY130" fmla="*/ 2462698 h 2613875"/>
              <a:gd name="connsiteX131" fmla="*/ 1590858 w 2671076"/>
              <a:gd name="connsiteY131" fmla="*/ 2405586 h 2613875"/>
              <a:gd name="connsiteX132" fmla="*/ 1624453 w 2671076"/>
              <a:gd name="connsiteY132" fmla="*/ 2358553 h 2613875"/>
              <a:gd name="connsiteX133" fmla="*/ 1674845 w 2671076"/>
              <a:gd name="connsiteY133" fmla="*/ 2324958 h 2613875"/>
              <a:gd name="connsiteX134" fmla="*/ 1731957 w 2671076"/>
              <a:gd name="connsiteY134" fmla="*/ 2311520 h 2613875"/>
              <a:gd name="connsiteX135" fmla="*/ 519185 w 2671076"/>
              <a:gd name="connsiteY135" fmla="*/ 2311520 h 2613875"/>
              <a:gd name="connsiteX136" fmla="*/ 576296 w 2671076"/>
              <a:gd name="connsiteY136" fmla="*/ 2321599 h 2613875"/>
              <a:gd name="connsiteX137" fmla="*/ 626688 w 2671076"/>
              <a:gd name="connsiteY137" fmla="*/ 2355194 h 2613875"/>
              <a:gd name="connsiteX138" fmla="*/ 660283 w 2671076"/>
              <a:gd name="connsiteY138" fmla="*/ 2402227 h 2613875"/>
              <a:gd name="connsiteX139" fmla="*/ 673721 w 2671076"/>
              <a:gd name="connsiteY139" fmla="*/ 2462698 h 2613875"/>
              <a:gd name="connsiteX140" fmla="*/ 663643 w 2671076"/>
              <a:gd name="connsiteY140" fmla="*/ 2519809 h 2613875"/>
              <a:gd name="connsiteX141" fmla="*/ 630048 w 2671076"/>
              <a:gd name="connsiteY141" fmla="*/ 2566842 h 2613875"/>
              <a:gd name="connsiteX142" fmla="*/ 579656 w 2671076"/>
              <a:gd name="connsiteY142" fmla="*/ 2600437 h 2613875"/>
              <a:gd name="connsiteX143" fmla="*/ 519185 w 2671076"/>
              <a:gd name="connsiteY143" fmla="*/ 2613875 h 2613875"/>
              <a:gd name="connsiteX144" fmla="*/ 468793 w 2671076"/>
              <a:gd name="connsiteY144" fmla="*/ 2603797 h 2613875"/>
              <a:gd name="connsiteX145" fmla="*/ 421760 w 2671076"/>
              <a:gd name="connsiteY145" fmla="*/ 2580280 h 2613875"/>
              <a:gd name="connsiteX146" fmla="*/ 378087 w 2671076"/>
              <a:gd name="connsiteY146" fmla="*/ 2526528 h 2613875"/>
              <a:gd name="connsiteX147" fmla="*/ 364649 w 2671076"/>
              <a:gd name="connsiteY147" fmla="*/ 2462698 h 2613875"/>
              <a:gd name="connsiteX148" fmla="*/ 374727 w 2671076"/>
              <a:gd name="connsiteY148" fmla="*/ 2405586 h 2613875"/>
              <a:gd name="connsiteX149" fmla="*/ 408322 w 2671076"/>
              <a:gd name="connsiteY149" fmla="*/ 2358553 h 2613875"/>
              <a:gd name="connsiteX150" fmla="*/ 458714 w 2671076"/>
              <a:gd name="connsiteY150" fmla="*/ 2324958 h 2613875"/>
              <a:gd name="connsiteX151" fmla="*/ 519185 w 2671076"/>
              <a:gd name="connsiteY151" fmla="*/ 2311520 h 2613875"/>
              <a:gd name="connsiteX152" fmla="*/ 2337191 w 2671076"/>
              <a:gd name="connsiteY152" fmla="*/ 1602645 h 2613875"/>
              <a:gd name="connsiteX153" fmla="*/ 2337191 w 2671076"/>
              <a:gd name="connsiteY153" fmla="*/ 1736199 h 2613875"/>
              <a:gd name="connsiteX154" fmla="*/ 2470745 w 2671076"/>
              <a:gd name="connsiteY154" fmla="*/ 1736199 h 2613875"/>
              <a:gd name="connsiteX155" fmla="*/ 2470745 w 2671076"/>
              <a:gd name="connsiteY155" fmla="*/ 1602645 h 2613875"/>
              <a:gd name="connsiteX156" fmla="*/ 2070084 w 2671076"/>
              <a:gd name="connsiteY156" fmla="*/ 1602645 h 2613875"/>
              <a:gd name="connsiteX157" fmla="*/ 2070084 w 2671076"/>
              <a:gd name="connsiteY157" fmla="*/ 1736199 h 2613875"/>
              <a:gd name="connsiteX158" fmla="*/ 2203637 w 2671076"/>
              <a:gd name="connsiteY158" fmla="*/ 1736199 h 2613875"/>
              <a:gd name="connsiteX159" fmla="*/ 2203637 w 2671076"/>
              <a:gd name="connsiteY159" fmla="*/ 1602645 h 2613875"/>
              <a:gd name="connsiteX160" fmla="*/ 1402314 w 2671076"/>
              <a:gd name="connsiteY160" fmla="*/ 1602645 h 2613875"/>
              <a:gd name="connsiteX161" fmla="*/ 1402314 w 2671076"/>
              <a:gd name="connsiteY161" fmla="*/ 1736199 h 2613875"/>
              <a:gd name="connsiteX162" fmla="*/ 1535868 w 2671076"/>
              <a:gd name="connsiteY162" fmla="*/ 1736199 h 2613875"/>
              <a:gd name="connsiteX163" fmla="*/ 1535868 w 2671076"/>
              <a:gd name="connsiteY163" fmla="*/ 1602645 h 2613875"/>
              <a:gd name="connsiteX164" fmla="*/ 1135207 w 2671076"/>
              <a:gd name="connsiteY164" fmla="*/ 1602645 h 2613875"/>
              <a:gd name="connsiteX165" fmla="*/ 1135207 w 2671076"/>
              <a:gd name="connsiteY165" fmla="*/ 1736199 h 2613875"/>
              <a:gd name="connsiteX166" fmla="*/ 1268760 w 2671076"/>
              <a:gd name="connsiteY166" fmla="*/ 1736199 h 2613875"/>
              <a:gd name="connsiteX167" fmla="*/ 1268760 w 2671076"/>
              <a:gd name="connsiteY167" fmla="*/ 1602645 h 2613875"/>
              <a:gd name="connsiteX168" fmla="*/ 467438 w 2671076"/>
              <a:gd name="connsiteY168" fmla="*/ 1602645 h 2613875"/>
              <a:gd name="connsiteX169" fmla="*/ 467438 w 2671076"/>
              <a:gd name="connsiteY169" fmla="*/ 1736198 h 2613875"/>
              <a:gd name="connsiteX170" fmla="*/ 600992 w 2671076"/>
              <a:gd name="connsiteY170" fmla="*/ 1736198 h 2613875"/>
              <a:gd name="connsiteX171" fmla="*/ 600992 w 2671076"/>
              <a:gd name="connsiteY171" fmla="*/ 1602645 h 2613875"/>
              <a:gd name="connsiteX172" fmla="*/ 200331 w 2671076"/>
              <a:gd name="connsiteY172" fmla="*/ 1602645 h 2613875"/>
              <a:gd name="connsiteX173" fmla="*/ 200331 w 2671076"/>
              <a:gd name="connsiteY173" fmla="*/ 1736198 h 2613875"/>
              <a:gd name="connsiteX174" fmla="*/ 333884 w 2671076"/>
              <a:gd name="connsiteY174" fmla="*/ 1736198 h 2613875"/>
              <a:gd name="connsiteX175" fmla="*/ 333884 w 2671076"/>
              <a:gd name="connsiteY175" fmla="*/ 1602645 h 2613875"/>
              <a:gd name="connsiteX176" fmla="*/ 2337191 w 2671076"/>
              <a:gd name="connsiteY176" fmla="*/ 1335538 h 2613875"/>
              <a:gd name="connsiteX177" fmla="*/ 2337191 w 2671076"/>
              <a:gd name="connsiteY177" fmla="*/ 1469091 h 2613875"/>
              <a:gd name="connsiteX178" fmla="*/ 2470745 w 2671076"/>
              <a:gd name="connsiteY178" fmla="*/ 1469091 h 2613875"/>
              <a:gd name="connsiteX179" fmla="*/ 2470745 w 2671076"/>
              <a:gd name="connsiteY179" fmla="*/ 1335538 h 2613875"/>
              <a:gd name="connsiteX180" fmla="*/ 2070084 w 2671076"/>
              <a:gd name="connsiteY180" fmla="*/ 1335538 h 2613875"/>
              <a:gd name="connsiteX181" fmla="*/ 2070084 w 2671076"/>
              <a:gd name="connsiteY181" fmla="*/ 1469091 h 2613875"/>
              <a:gd name="connsiteX182" fmla="*/ 2203637 w 2671076"/>
              <a:gd name="connsiteY182" fmla="*/ 1469091 h 2613875"/>
              <a:gd name="connsiteX183" fmla="*/ 2203637 w 2671076"/>
              <a:gd name="connsiteY183" fmla="*/ 1335538 h 2613875"/>
              <a:gd name="connsiteX184" fmla="*/ 1402314 w 2671076"/>
              <a:gd name="connsiteY184" fmla="*/ 1335538 h 2613875"/>
              <a:gd name="connsiteX185" fmla="*/ 1402314 w 2671076"/>
              <a:gd name="connsiteY185" fmla="*/ 1469091 h 2613875"/>
              <a:gd name="connsiteX186" fmla="*/ 1535868 w 2671076"/>
              <a:gd name="connsiteY186" fmla="*/ 1469091 h 2613875"/>
              <a:gd name="connsiteX187" fmla="*/ 1535868 w 2671076"/>
              <a:gd name="connsiteY187" fmla="*/ 1335538 h 2613875"/>
              <a:gd name="connsiteX188" fmla="*/ 1135207 w 2671076"/>
              <a:gd name="connsiteY188" fmla="*/ 1335538 h 2613875"/>
              <a:gd name="connsiteX189" fmla="*/ 1135207 w 2671076"/>
              <a:gd name="connsiteY189" fmla="*/ 1469091 h 2613875"/>
              <a:gd name="connsiteX190" fmla="*/ 1268760 w 2671076"/>
              <a:gd name="connsiteY190" fmla="*/ 1469091 h 2613875"/>
              <a:gd name="connsiteX191" fmla="*/ 1268760 w 2671076"/>
              <a:gd name="connsiteY191" fmla="*/ 1335538 h 2613875"/>
              <a:gd name="connsiteX192" fmla="*/ 467438 w 2671076"/>
              <a:gd name="connsiteY192" fmla="*/ 1335537 h 2613875"/>
              <a:gd name="connsiteX193" fmla="*/ 467438 w 2671076"/>
              <a:gd name="connsiteY193" fmla="*/ 1469091 h 2613875"/>
              <a:gd name="connsiteX194" fmla="*/ 600992 w 2671076"/>
              <a:gd name="connsiteY194" fmla="*/ 1469091 h 2613875"/>
              <a:gd name="connsiteX195" fmla="*/ 600992 w 2671076"/>
              <a:gd name="connsiteY195" fmla="*/ 1335537 h 2613875"/>
              <a:gd name="connsiteX196" fmla="*/ 200331 w 2671076"/>
              <a:gd name="connsiteY196" fmla="*/ 1335537 h 2613875"/>
              <a:gd name="connsiteX197" fmla="*/ 200331 w 2671076"/>
              <a:gd name="connsiteY197" fmla="*/ 1469091 h 2613875"/>
              <a:gd name="connsiteX198" fmla="*/ 333884 w 2671076"/>
              <a:gd name="connsiteY198" fmla="*/ 1469091 h 2613875"/>
              <a:gd name="connsiteX199" fmla="*/ 333884 w 2671076"/>
              <a:gd name="connsiteY199" fmla="*/ 1335537 h 2613875"/>
              <a:gd name="connsiteX200" fmla="*/ 934876 w 2671076"/>
              <a:gd name="connsiteY200" fmla="*/ 1135207 h 2613875"/>
              <a:gd name="connsiteX201" fmla="*/ 1736199 w 2671076"/>
              <a:gd name="connsiteY201" fmla="*/ 1135207 h 2613875"/>
              <a:gd name="connsiteX202" fmla="*/ 1736199 w 2671076"/>
              <a:gd name="connsiteY202" fmla="*/ 2070083 h 2613875"/>
              <a:gd name="connsiteX203" fmla="*/ 1402314 w 2671076"/>
              <a:gd name="connsiteY203" fmla="*/ 2070083 h 2613875"/>
              <a:gd name="connsiteX204" fmla="*/ 1402314 w 2671076"/>
              <a:gd name="connsiteY204" fmla="*/ 1869753 h 2613875"/>
              <a:gd name="connsiteX205" fmla="*/ 1268760 w 2671076"/>
              <a:gd name="connsiteY205" fmla="*/ 1869753 h 2613875"/>
              <a:gd name="connsiteX206" fmla="*/ 1268760 w 2671076"/>
              <a:gd name="connsiteY206" fmla="*/ 2070083 h 2613875"/>
              <a:gd name="connsiteX207" fmla="*/ 934876 w 2671076"/>
              <a:gd name="connsiteY207" fmla="*/ 2070083 h 2613875"/>
              <a:gd name="connsiteX208" fmla="*/ 2337191 w 2671076"/>
              <a:gd name="connsiteY208" fmla="*/ 1068430 h 2613875"/>
              <a:gd name="connsiteX209" fmla="*/ 2337191 w 2671076"/>
              <a:gd name="connsiteY209" fmla="*/ 1201984 h 2613875"/>
              <a:gd name="connsiteX210" fmla="*/ 2470745 w 2671076"/>
              <a:gd name="connsiteY210" fmla="*/ 1201984 h 2613875"/>
              <a:gd name="connsiteX211" fmla="*/ 2470745 w 2671076"/>
              <a:gd name="connsiteY211" fmla="*/ 1068430 h 2613875"/>
              <a:gd name="connsiteX212" fmla="*/ 2070084 w 2671076"/>
              <a:gd name="connsiteY212" fmla="*/ 1068430 h 2613875"/>
              <a:gd name="connsiteX213" fmla="*/ 2070084 w 2671076"/>
              <a:gd name="connsiteY213" fmla="*/ 1201984 h 2613875"/>
              <a:gd name="connsiteX214" fmla="*/ 2203637 w 2671076"/>
              <a:gd name="connsiteY214" fmla="*/ 1201984 h 2613875"/>
              <a:gd name="connsiteX215" fmla="*/ 2203637 w 2671076"/>
              <a:gd name="connsiteY215" fmla="*/ 1068430 h 2613875"/>
              <a:gd name="connsiteX216" fmla="*/ 467438 w 2671076"/>
              <a:gd name="connsiteY216" fmla="*/ 1068430 h 2613875"/>
              <a:gd name="connsiteX217" fmla="*/ 467438 w 2671076"/>
              <a:gd name="connsiteY217" fmla="*/ 1201983 h 2613875"/>
              <a:gd name="connsiteX218" fmla="*/ 600992 w 2671076"/>
              <a:gd name="connsiteY218" fmla="*/ 1201983 h 2613875"/>
              <a:gd name="connsiteX219" fmla="*/ 600992 w 2671076"/>
              <a:gd name="connsiteY219" fmla="*/ 1068430 h 2613875"/>
              <a:gd name="connsiteX220" fmla="*/ 200331 w 2671076"/>
              <a:gd name="connsiteY220" fmla="*/ 1068430 h 2613875"/>
              <a:gd name="connsiteX221" fmla="*/ 200331 w 2671076"/>
              <a:gd name="connsiteY221" fmla="*/ 1201983 h 2613875"/>
              <a:gd name="connsiteX222" fmla="*/ 333884 w 2671076"/>
              <a:gd name="connsiteY222" fmla="*/ 1201983 h 2613875"/>
              <a:gd name="connsiteX223" fmla="*/ 333884 w 2671076"/>
              <a:gd name="connsiteY223" fmla="*/ 1068430 h 2613875"/>
              <a:gd name="connsiteX224" fmla="*/ 0 w 2671076"/>
              <a:gd name="connsiteY224" fmla="*/ 868099 h 2613875"/>
              <a:gd name="connsiteX225" fmla="*/ 801323 w 2671076"/>
              <a:gd name="connsiteY225" fmla="*/ 868099 h 2613875"/>
              <a:gd name="connsiteX226" fmla="*/ 801323 w 2671076"/>
              <a:gd name="connsiteY226" fmla="*/ 2070083 h 2613875"/>
              <a:gd name="connsiteX227" fmla="*/ 467438 w 2671076"/>
              <a:gd name="connsiteY227" fmla="*/ 2070083 h 2613875"/>
              <a:gd name="connsiteX228" fmla="*/ 467438 w 2671076"/>
              <a:gd name="connsiteY228" fmla="*/ 1869752 h 2613875"/>
              <a:gd name="connsiteX229" fmla="*/ 333884 w 2671076"/>
              <a:gd name="connsiteY229" fmla="*/ 1869752 h 2613875"/>
              <a:gd name="connsiteX230" fmla="*/ 333884 w 2671076"/>
              <a:gd name="connsiteY230" fmla="*/ 2070083 h 2613875"/>
              <a:gd name="connsiteX231" fmla="*/ 0 w 2671076"/>
              <a:gd name="connsiteY231" fmla="*/ 2070083 h 2613875"/>
              <a:gd name="connsiteX232" fmla="*/ 2337191 w 2671076"/>
              <a:gd name="connsiteY232" fmla="*/ 801323 h 2613875"/>
              <a:gd name="connsiteX233" fmla="*/ 2337191 w 2671076"/>
              <a:gd name="connsiteY233" fmla="*/ 934876 h 2613875"/>
              <a:gd name="connsiteX234" fmla="*/ 2470745 w 2671076"/>
              <a:gd name="connsiteY234" fmla="*/ 934876 h 2613875"/>
              <a:gd name="connsiteX235" fmla="*/ 2470745 w 2671076"/>
              <a:gd name="connsiteY235" fmla="*/ 801323 h 2613875"/>
              <a:gd name="connsiteX236" fmla="*/ 2070084 w 2671076"/>
              <a:gd name="connsiteY236" fmla="*/ 801323 h 2613875"/>
              <a:gd name="connsiteX237" fmla="*/ 2070084 w 2671076"/>
              <a:gd name="connsiteY237" fmla="*/ 934876 h 2613875"/>
              <a:gd name="connsiteX238" fmla="*/ 2203637 w 2671076"/>
              <a:gd name="connsiteY238" fmla="*/ 934876 h 2613875"/>
              <a:gd name="connsiteX239" fmla="*/ 2203637 w 2671076"/>
              <a:gd name="connsiteY239" fmla="*/ 801323 h 2613875"/>
              <a:gd name="connsiteX240" fmla="*/ 2337191 w 2671076"/>
              <a:gd name="connsiteY240" fmla="*/ 534215 h 2613875"/>
              <a:gd name="connsiteX241" fmla="*/ 2337191 w 2671076"/>
              <a:gd name="connsiteY241" fmla="*/ 667769 h 2613875"/>
              <a:gd name="connsiteX242" fmla="*/ 2470745 w 2671076"/>
              <a:gd name="connsiteY242" fmla="*/ 667769 h 2613875"/>
              <a:gd name="connsiteX243" fmla="*/ 2470745 w 2671076"/>
              <a:gd name="connsiteY243" fmla="*/ 534215 h 2613875"/>
              <a:gd name="connsiteX244" fmla="*/ 2070084 w 2671076"/>
              <a:gd name="connsiteY244" fmla="*/ 534215 h 2613875"/>
              <a:gd name="connsiteX245" fmla="*/ 2070084 w 2671076"/>
              <a:gd name="connsiteY245" fmla="*/ 667769 h 2613875"/>
              <a:gd name="connsiteX246" fmla="*/ 2203637 w 2671076"/>
              <a:gd name="connsiteY246" fmla="*/ 667769 h 2613875"/>
              <a:gd name="connsiteX247" fmla="*/ 2203637 w 2671076"/>
              <a:gd name="connsiteY247" fmla="*/ 534215 h 2613875"/>
              <a:gd name="connsiteX248" fmla="*/ 934876 w 2671076"/>
              <a:gd name="connsiteY248" fmla="*/ 467438 h 2613875"/>
              <a:gd name="connsiteX249" fmla="*/ 934876 w 2671076"/>
              <a:gd name="connsiteY249" fmla="*/ 600992 h 2613875"/>
              <a:gd name="connsiteX250" fmla="*/ 1068430 w 2671076"/>
              <a:gd name="connsiteY250" fmla="*/ 600992 h 2613875"/>
              <a:gd name="connsiteX251" fmla="*/ 1068430 w 2671076"/>
              <a:gd name="connsiteY251" fmla="*/ 467438 h 2613875"/>
              <a:gd name="connsiteX252" fmla="*/ 667769 w 2671076"/>
              <a:gd name="connsiteY252" fmla="*/ 467438 h 2613875"/>
              <a:gd name="connsiteX253" fmla="*/ 667769 w 2671076"/>
              <a:gd name="connsiteY253" fmla="*/ 600992 h 2613875"/>
              <a:gd name="connsiteX254" fmla="*/ 801322 w 2671076"/>
              <a:gd name="connsiteY254" fmla="*/ 600992 h 2613875"/>
              <a:gd name="connsiteX255" fmla="*/ 801322 w 2671076"/>
              <a:gd name="connsiteY255" fmla="*/ 467438 h 2613875"/>
              <a:gd name="connsiteX256" fmla="*/ 2337191 w 2671076"/>
              <a:gd name="connsiteY256" fmla="*/ 300496 h 2613875"/>
              <a:gd name="connsiteX257" fmla="*/ 2337191 w 2671076"/>
              <a:gd name="connsiteY257" fmla="*/ 434050 h 2613875"/>
              <a:gd name="connsiteX258" fmla="*/ 2470745 w 2671076"/>
              <a:gd name="connsiteY258" fmla="*/ 434050 h 2613875"/>
              <a:gd name="connsiteX259" fmla="*/ 2470745 w 2671076"/>
              <a:gd name="connsiteY259" fmla="*/ 300496 h 2613875"/>
              <a:gd name="connsiteX260" fmla="*/ 2070084 w 2671076"/>
              <a:gd name="connsiteY260" fmla="*/ 300496 h 2613875"/>
              <a:gd name="connsiteX261" fmla="*/ 2070084 w 2671076"/>
              <a:gd name="connsiteY261" fmla="*/ 434050 h 2613875"/>
              <a:gd name="connsiteX262" fmla="*/ 2203637 w 2671076"/>
              <a:gd name="connsiteY262" fmla="*/ 434050 h 2613875"/>
              <a:gd name="connsiteX263" fmla="*/ 2203637 w 2671076"/>
              <a:gd name="connsiteY263" fmla="*/ 300496 h 2613875"/>
              <a:gd name="connsiteX264" fmla="*/ 934876 w 2671076"/>
              <a:gd name="connsiteY264" fmla="*/ 200331 h 2613875"/>
              <a:gd name="connsiteX265" fmla="*/ 934876 w 2671076"/>
              <a:gd name="connsiteY265" fmla="*/ 333884 h 2613875"/>
              <a:gd name="connsiteX266" fmla="*/ 1068430 w 2671076"/>
              <a:gd name="connsiteY266" fmla="*/ 333884 h 2613875"/>
              <a:gd name="connsiteX267" fmla="*/ 1068430 w 2671076"/>
              <a:gd name="connsiteY267" fmla="*/ 200331 h 2613875"/>
              <a:gd name="connsiteX268" fmla="*/ 667769 w 2671076"/>
              <a:gd name="connsiteY268" fmla="*/ 200331 h 2613875"/>
              <a:gd name="connsiteX269" fmla="*/ 667769 w 2671076"/>
              <a:gd name="connsiteY269" fmla="*/ 333884 h 2613875"/>
              <a:gd name="connsiteX270" fmla="*/ 801322 w 2671076"/>
              <a:gd name="connsiteY270" fmla="*/ 333884 h 2613875"/>
              <a:gd name="connsiteX271" fmla="*/ 801322 w 2671076"/>
              <a:gd name="connsiteY271" fmla="*/ 200331 h 2613875"/>
              <a:gd name="connsiteX272" fmla="*/ 1869753 w 2671076"/>
              <a:gd name="connsiteY272" fmla="*/ 66777 h 2613875"/>
              <a:gd name="connsiteX273" fmla="*/ 2671076 w 2671076"/>
              <a:gd name="connsiteY273" fmla="*/ 166942 h 2613875"/>
              <a:gd name="connsiteX274" fmla="*/ 2671076 w 2671076"/>
              <a:gd name="connsiteY274" fmla="*/ 2070083 h 2613875"/>
              <a:gd name="connsiteX275" fmla="*/ 2337191 w 2671076"/>
              <a:gd name="connsiteY275" fmla="*/ 2070083 h 2613875"/>
              <a:gd name="connsiteX276" fmla="*/ 2337191 w 2671076"/>
              <a:gd name="connsiteY276" fmla="*/ 1869753 h 2613875"/>
              <a:gd name="connsiteX277" fmla="*/ 2203637 w 2671076"/>
              <a:gd name="connsiteY277" fmla="*/ 1869753 h 2613875"/>
              <a:gd name="connsiteX278" fmla="*/ 2203637 w 2671076"/>
              <a:gd name="connsiteY278" fmla="*/ 2070083 h 2613875"/>
              <a:gd name="connsiteX279" fmla="*/ 1869753 w 2671076"/>
              <a:gd name="connsiteY279" fmla="*/ 2070083 h 2613875"/>
              <a:gd name="connsiteX280" fmla="*/ 467438 w 2671076"/>
              <a:gd name="connsiteY280" fmla="*/ 0 h 2613875"/>
              <a:gd name="connsiteX281" fmla="*/ 1268761 w 2671076"/>
              <a:gd name="connsiteY281" fmla="*/ 0 h 2613875"/>
              <a:gd name="connsiteX282" fmla="*/ 1268761 w 2671076"/>
              <a:gd name="connsiteY282" fmla="*/ 1001653 h 2613875"/>
              <a:gd name="connsiteX283" fmla="*/ 934876 w 2671076"/>
              <a:gd name="connsiteY283" fmla="*/ 1001653 h 2613875"/>
              <a:gd name="connsiteX284" fmla="*/ 934876 w 2671076"/>
              <a:gd name="connsiteY284" fmla="*/ 734546 h 2613875"/>
              <a:gd name="connsiteX285" fmla="*/ 467438 w 2671076"/>
              <a:gd name="connsiteY285" fmla="*/ 734546 h 26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2671076" h="2613875">
                <a:moveTo>
                  <a:pt x="2400492" y="2365272"/>
                </a:moveTo>
                <a:cubicBezTo>
                  <a:pt x="2373617" y="2365272"/>
                  <a:pt x="2353460" y="2375351"/>
                  <a:pt x="2336663" y="2392148"/>
                </a:cubicBezTo>
                <a:cubicBezTo>
                  <a:pt x="2319865" y="2408946"/>
                  <a:pt x="2309787" y="2432462"/>
                  <a:pt x="2309787" y="2462698"/>
                </a:cubicBezTo>
                <a:cubicBezTo>
                  <a:pt x="2309787" y="2489574"/>
                  <a:pt x="2319865" y="2513090"/>
                  <a:pt x="2336663" y="2533247"/>
                </a:cubicBezTo>
                <a:cubicBezTo>
                  <a:pt x="2353460" y="2553404"/>
                  <a:pt x="2373617" y="2560123"/>
                  <a:pt x="2400492" y="2560123"/>
                </a:cubicBezTo>
                <a:cubicBezTo>
                  <a:pt x="2427368" y="2560123"/>
                  <a:pt x="2447525" y="2550045"/>
                  <a:pt x="2464323" y="2533247"/>
                </a:cubicBezTo>
                <a:cubicBezTo>
                  <a:pt x="2481120" y="2516450"/>
                  <a:pt x="2491198" y="2492933"/>
                  <a:pt x="2491198" y="2466057"/>
                </a:cubicBezTo>
                <a:cubicBezTo>
                  <a:pt x="2491198" y="2439181"/>
                  <a:pt x="2481120" y="2415665"/>
                  <a:pt x="2464323" y="2395508"/>
                </a:cubicBezTo>
                <a:cubicBezTo>
                  <a:pt x="2447525" y="2375351"/>
                  <a:pt x="2427368" y="2365272"/>
                  <a:pt x="2400492" y="2365272"/>
                </a:cubicBezTo>
                <a:close/>
                <a:moveTo>
                  <a:pt x="1731957" y="2365272"/>
                </a:moveTo>
                <a:cubicBezTo>
                  <a:pt x="1705081" y="2365272"/>
                  <a:pt x="1684924" y="2375351"/>
                  <a:pt x="1668127" y="2392148"/>
                </a:cubicBezTo>
                <a:cubicBezTo>
                  <a:pt x="1651329" y="2408946"/>
                  <a:pt x="1641251" y="2432462"/>
                  <a:pt x="1641251" y="2462698"/>
                </a:cubicBezTo>
                <a:cubicBezTo>
                  <a:pt x="1641251" y="2489574"/>
                  <a:pt x="1651329" y="2513090"/>
                  <a:pt x="1668127" y="2533247"/>
                </a:cubicBezTo>
                <a:cubicBezTo>
                  <a:pt x="1684924" y="2553404"/>
                  <a:pt x="1705081" y="2560123"/>
                  <a:pt x="1731957" y="2560123"/>
                </a:cubicBezTo>
                <a:cubicBezTo>
                  <a:pt x="1758832" y="2560123"/>
                  <a:pt x="1778989" y="2550045"/>
                  <a:pt x="1795787" y="2533247"/>
                </a:cubicBezTo>
                <a:cubicBezTo>
                  <a:pt x="1812584" y="2516450"/>
                  <a:pt x="1822662" y="2492933"/>
                  <a:pt x="1822662" y="2466057"/>
                </a:cubicBezTo>
                <a:cubicBezTo>
                  <a:pt x="1822662" y="2439181"/>
                  <a:pt x="1812584" y="2415665"/>
                  <a:pt x="1795787" y="2395508"/>
                </a:cubicBezTo>
                <a:cubicBezTo>
                  <a:pt x="1778989" y="2375351"/>
                  <a:pt x="1755473" y="2365272"/>
                  <a:pt x="1731957" y="2365272"/>
                </a:cubicBezTo>
                <a:close/>
                <a:moveTo>
                  <a:pt x="1100374" y="2365272"/>
                </a:moveTo>
                <a:lnTo>
                  <a:pt x="1100374" y="2439181"/>
                </a:lnTo>
                <a:lnTo>
                  <a:pt x="1107093" y="2439181"/>
                </a:lnTo>
                <a:cubicBezTo>
                  <a:pt x="1130609" y="2439181"/>
                  <a:pt x="1147407" y="2435822"/>
                  <a:pt x="1157485" y="2432462"/>
                </a:cubicBezTo>
                <a:cubicBezTo>
                  <a:pt x="1167564" y="2429103"/>
                  <a:pt x="1170923" y="2419024"/>
                  <a:pt x="1170923" y="2405586"/>
                </a:cubicBezTo>
                <a:cubicBezTo>
                  <a:pt x="1170923" y="2392148"/>
                  <a:pt x="1167564" y="2382069"/>
                  <a:pt x="1157485" y="2375351"/>
                </a:cubicBezTo>
                <a:cubicBezTo>
                  <a:pt x="1147407" y="2368632"/>
                  <a:pt x="1133969" y="2365272"/>
                  <a:pt x="1110452" y="2365272"/>
                </a:cubicBezTo>
                <a:close/>
                <a:moveTo>
                  <a:pt x="519185" y="2365272"/>
                </a:moveTo>
                <a:cubicBezTo>
                  <a:pt x="492309" y="2365272"/>
                  <a:pt x="472152" y="2375351"/>
                  <a:pt x="455355" y="2392148"/>
                </a:cubicBezTo>
                <a:cubicBezTo>
                  <a:pt x="438558" y="2408946"/>
                  <a:pt x="428479" y="2435822"/>
                  <a:pt x="428479" y="2462698"/>
                </a:cubicBezTo>
                <a:cubicBezTo>
                  <a:pt x="428479" y="2489574"/>
                  <a:pt x="438558" y="2513090"/>
                  <a:pt x="455355" y="2533247"/>
                </a:cubicBezTo>
                <a:cubicBezTo>
                  <a:pt x="472152" y="2553404"/>
                  <a:pt x="492309" y="2560123"/>
                  <a:pt x="519185" y="2560123"/>
                </a:cubicBezTo>
                <a:cubicBezTo>
                  <a:pt x="546061" y="2560123"/>
                  <a:pt x="566218" y="2550045"/>
                  <a:pt x="583015" y="2533247"/>
                </a:cubicBezTo>
                <a:cubicBezTo>
                  <a:pt x="599812" y="2516450"/>
                  <a:pt x="609891" y="2492933"/>
                  <a:pt x="609891" y="2466057"/>
                </a:cubicBezTo>
                <a:cubicBezTo>
                  <a:pt x="609891" y="2439181"/>
                  <a:pt x="599812" y="2415665"/>
                  <a:pt x="583015" y="2395508"/>
                </a:cubicBezTo>
                <a:cubicBezTo>
                  <a:pt x="566218" y="2375351"/>
                  <a:pt x="546061" y="2365272"/>
                  <a:pt x="519185" y="2365272"/>
                </a:cubicBezTo>
                <a:close/>
                <a:moveTo>
                  <a:pt x="1402728" y="2318239"/>
                </a:moveTo>
                <a:lnTo>
                  <a:pt x="1463199" y="2318239"/>
                </a:lnTo>
                <a:lnTo>
                  <a:pt x="1463199" y="2553404"/>
                </a:lnTo>
                <a:lnTo>
                  <a:pt x="1560624" y="2553404"/>
                </a:lnTo>
                <a:lnTo>
                  <a:pt x="1560624" y="2607156"/>
                </a:lnTo>
                <a:lnTo>
                  <a:pt x="1402728" y="2607156"/>
                </a:lnTo>
                <a:close/>
                <a:moveTo>
                  <a:pt x="1036544" y="2318239"/>
                </a:moveTo>
                <a:lnTo>
                  <a:pt x="1123890" y="2318239"/>
                </a:lnTo>
                <a:cubicBezTo>
                  <a:pt x="1157485" y="2318239"/>
                  <a:pt x="1184361" y="2324958"/>
                  <a:pt x="1201158" y="2338396"/>
                </a:cubicBezTo>
                <a:cubicBezTo>
                  <a:pt x="1217956" y="2351834"/>
                  <a:pt x="1228034" y="2371991"/>
                  <a:pt x="1228034" y="2398867"/>
                </a:cubicBezTo>
                <a:cubicBezTo>
                  <a:pt x="1228034" y="2419024"/>
                  <a:pt x="1221315" y="2435822"/>
                  <a:pt x="1211237" y="2449260"/>
                </a:cubicBezTo>
                <a:cubicBezTo>
                  <a:pt x="1201158" y="2462698"/>
                  <a:pt x="1184361" y="2472776"/>
                  <a:pt x="1164204" y="2476136"/>
                </a:cubicBezTo>
                <a:lnTo>
                  <a:pt x="1244832" y="2607156"/>
                </a:lnTo>
                <a:lnTo>
                  <a:pt x="1174283" y="2607156"/>
                </a:lnTo>
                <a:lnTo>
                  <a:pt x="1097015" y="2472776"/>
                </a:lnTo>
                <a:lnTo>
                  <a:pt x="1097015" y="2607156"/>
                </a:lnTo>
                <a:lnTo>
                  <a:pt x="1036544" y="2607156"/>
                </a:lnTo>
                <a:close/>
                <a:moveTo>
                  <a:pt x="724113" y="2318239"/>
                </a:moveTo>
                <a:lnTo>
                  <a:pt x="784584" y="2318239"/>
                </a:lnTo>
                <a:lnTo>
                  <a:pt x="784584" y="2489574"/>
                </a:lnTo>
                <a:cubicBezTo>
                  <a:pt x="784584" y="2513090"/>
                  <a:pt x="791303" y="2529888"/>
                  <a:pt x="801381" y="2543326"/>
                </a:cubicBezTo>
                <a:cubicBezTo>
                  <a:pt x="811459" y="2556764"/>
                  <a:pt x="828257" y="2560123"/>
                  <a:pt x="848414" y="2560123"/>
                </a:cubicBezTo>
                <a:cubicBezTo>
                  <a:pt x="868571" y="2560123"/>
                  <a:pt x="885368" y="2553404"/>
                  <a:pt x="895446" y="2543326"/>
                </a:cubicBezTo>
                <a:cubicBezTo>
                  <a:pt x="905525" y="2533247"/>
                  <a:pt x="912244" y="2513090"/>
                  <a:pt x="912244" y="2489574"/>
                </a:cubicBezTo>
                <a:lnTo>
                  <a:pt x="912244" y="2318239"/>
                </a:lnTo>
                <a:lnTo>
                  <a:pt x="972714" y="2318239"/>
                </a:lnTo>
                <a:lnTo>
                  <a:pt x="972714" y="2496293"/>
                </a:lnTo>
                <a:cubicBezTo>
                  <a:pt x="972714" y="2536607"/>
                  <a:pt x="962636" y="2563483"/>
                  <a:pt x="942479" y="2583640"/>
                </a:cubicBezTo>
                <a:cubicBezTo>
                  <a:pt x="922322" y="2603797"/>
                  <a:pt x="888727" y="2613875"/>
                  <a:pt x="848414" y="2613875"/>
                </a:cubicBezTo>
                <a:cubicBezTo>
                  <a:pt x="804741" y="2613875"/>
                  <a:pt x="774505" y="2603797"/>
                  <a:pt x="754348" y="2583640"/>
                </a:cubicBezTo>
                <a:cubicBezTo>
                  <a:pt x="734191" y="2563483"/>
                  <a:pt x="724113" y="2536607"/>
                  <a:pt x="724113" y="2496293"/>
                </a:cubicBezTo>
                <a:close/>
                <a:moveTo>
                  <a:pt x="109329" y="2318239"/>
                </a:moveTo>
                <a:lnTo>
                  <a:pt x="183238" y="2318239"/>
                </a:lnTo>
                <a:lnTo>
                  <a:pt x="226911" y="2395508"/>
                </a:lnTo>
                <a:cubicBezTo>
                  <a:pt x="226911" y="2402227"/>
                  <a:pt x="226911" y="2405586"/>
                  <a:pt x="230270" y="2412305"/>
                </a:cubicBezTo>
                <a:cubicBezTo>
                  <a:pt x="233630" y="2419024"/>
                  <a:pt x="233630" y="2425743"/>
                  <a:pt x="236989" y="2432462"/>
                </a:cubicBezTo>
                <a:cubicBezTo>
                  <a:pt x="240349" y="2425743"/>
                  <a:pt x="240349" y="2419024"/>
                  <a:pt x="243708" y="2412305"/>
                </a:cubicBezTo>
                <a:cubicBezTo>
                  <a:pt x="247068" y="2405586"/>
                  <a:pt x="247068" y="2402227"/>
                  <a:pt x="250427" y="2395508"/>
                </a:cubicBezTo>
                <a:lnTo>
                  <a:pt x="294100" y="2318239"/>
                </a:lnTo>
                <a:lnTo>
                  <a:pt x="364649" y="2318239"/>
                </a:lnTo>
                <a:lnTo>
                  <a:pt x="267224" y="2476136"/>
                </a:lnTo>
                <a:lnTo>
                  <a:pt x="267224" y="2607156"/>
                </a:lnTo>
                <a:lnTo>
                  <a:pt x="206754" y="2607156"/>
                </a:lnTo>
                <a:lnTo>
                  <a:pt x="206754" y="2476136"/>
                </a:lnTo>
                <a:close/>
                <a:moveTo>
                  <a:pt x="2400492" y="2311520"/>
                </a:moveTo>
                <a:cubicBezTo>
                  <a:pt x="2420649" y="2311520"/>
                  <a:pt x="2440806" y="2314880"/>
                  <a:pt x="2457604" y="2321599"/>
                </a:cubicBezTo>
                <a:cubicBezTo>
                  <a:pt x="2474401" y="2328318"/>
                  <a:pt x="2494558" y="2341756"/>
                  <a:pt x="2507996" y="2355194"/>
                </a:cubicBezTo>
                <a:cubicBezTo>
                  <a:pt x="2521434" y="2368632"/>
                  <a:pt x="2534872" y="2385429"/>
                  <a:pt x="2541591" y="2402227"/>
                </a:cubicBezTo>
                <a:cubicBezTo>
                  <a:pt x="2548309" y="2419024"/>
                  <a:pt x="2555029" y="2442541"/>
                  <a:pt x="2555029" y="2462698"/>
                </a:cubicBezTo>
                <a:cubicBezTo>
                  <a:pt x="2555029" y="2482855"/>
                  <a:pt x="2551669" y="2503012"/>
                  <a:pt x="2544950" y="2519809"/>
                </a:cubicBezTo>
                <a:cubicBezTo>
                  <a:pt x="2538231" y="2536607"/>
                  <a:pt x="2524793" y="2553404"/>
                  <a:pt x="2511355" y="2566842"/>
                </a:cubicBezTo>
                <a:cubicBezTo>
                  <a:pt x="2497917" y="2580280"/>
                  <a:pt x="2481120" y="2593718"/>
                  <a:pt x="2460963" y="2600437"/>
                </a:cubicBezTo>
                <a:cubicBezTo>
                  <a:pt x="2440806" y="2607156"/>
                  <a:pt x="2420649" y="2613875"/>
                  <a:pt x="2400492" y="2613875"/>
                </a:cubicBezTo>
                <a:cubicBezTo>
                  <a:pt x="2383695" y="2613875"/>
                  <a:pt x="2366898" y="2610516"/>
                  <a:pt x="2350100" y="2603797"/>
                </a:cubicBezTo>
                <a:cubicBezTo>
                  <a:pt x="2333303" y="2597078"/>
                  <a:pt x="2316505" y="2590359"/>
                  <a:pt x="2303068" y="2576921"/>
                </a:cubicBezTo>
                <a:cubicBezTo>
                  <a:pt x="2286270" y="2563483"/>
                  <a:pt x="2269473" y="2546685"/>
                  <a:pt x="2262754" y="2526528"/>
                </a:cubicBezTo>
                <a:cubicBezTo>
                  <a:pt x="2256035" y="2506371"/>
                  <a:pt x="2249316" y="2486214"/>
                  <a:pt x="2249316" y="2462698"/>
                </a:cubicBezTo>
                <a:cubicBezTo>
                  <a:pt x="2249316" y="2442541"/>
                  <a:pt x="2252675" y="2422384"/>
                  <a:pt x="2259394" y="2405586"/>
                </a:cubicBezTo>
                <a:cubicBezTo>
                  <a:pt x="2266113" y="2388789"/>
                  <a:pt x="2279551" y="2371991"/>
                  <a:pt x="2292989" y="2358553"/>
                </a:cubicBezTo>
                <a:cubicBezTo>
                  <a:pt x="2306427" y="2345115"/>
                  <a:pt x="2323225" y="2335037"/>
                  <a:pt x="2343381" y="2324958"/>
                </a:cubicBezTo>
                <a:cubicBezTo>
                  <a:pt x="2363538" y="2314880"/>
                  <a:pt x="2380336" y="2311520"/>
                  <a:pt x="2400492" y="2311520"/>
                </a:cubicBezTo>
                <a:close/>
                <a:moveTo>
                  <a:pt x="2077983" y="2311520"/>
                </a:moveTo>
                <a:cubicBezTo>
                  <a:pt x="2101499" y="2311520"/>
                  <a:pt x="2121656" y="2314880"/>
                  <a:pt x="2141813" y="2324958"/>
                </a:cubicBezTo>
                <a:cubicBezTo>
                  <a:pt x="2161970" y="2335037"/>
                  <a:pt x="2178767" y="2348475"/>
                  <a:pt x="2195565" y="2368632"/>
                </a:cubicBezTo>
                <a:lnTo>
                  <a:pt x="2155251" y="2398867"/>
                </a:lnTo>
                <a:cubicBezTo>
                  <a:pt x="2145173" y="2385429"/>
                  <a:pt x="2135094" y="2375351"/>
                  <a:pt x="2121656" y="2371991"/>
                </a:cubicBezTo>
                <a:cubicBezTo>
                  <a:pt x="2108218" y="2368632"/>
                  <a:pt x="2098140" y="2361913"/>
                  <a:pt x="2081343" y="2361913"/>
                </a:cubicBezTo>
                <a:cubicBezTo>
                  <a:pt x="2054467" y="2361913"/>
                  <a:pt x="2030950" y="2371991"/>
                  <a:pt x="2014153" y="2388789"/>
                </a:cubicBezTo>
                <a:cubicBezTo>
                  <a:pt x="1997356" y="2405586"/>
                  <a:pt x="1987277" y="2429103"/>
                  <a:pt x="1987277" y="2459338"/>
                </a:cubicBezTo>
                <a:cubicBezTo>
                  <a:pt x="1987277" y="2489574"/>
                  <a:pt x="1997356" y="2513090"/>
                  <a:pt x="2014153" y="2529888"/>
                </a:cubicBezTo>
                <a:cubicBezTo>
                  <a:pt x="2030950" y="2546685"/>
                  <a:pt x="2054467" y="2556764"/>
                  <a:pt x="2081343" y="2556764"/>
                </a:cubicBezTo>
                <a:cubicBezTo>
                  <a:pt x="2101499" y="2556764"/>
                  <a:pt x="2118297" y="2553404"/>
                  <a:pt x="2131735" y="2543326"/>
                </a:cubicBezTo>
                <a:cubicBezTo>
                  <a:pt x="2145173" y="2533247"/>
                  <a:pt x="2151891" y="2519809"/>
                  <a:pt x="2151891" y="2506371"/>
                </a:cubicBezTo>
                <a:lnTo>
                  <a:pt x="2081343" y="2506371"/>
                </a:lnTo>
                <a:lnTo>
                  <a:pt x="2081343" y="2452619"/>
                </a:lnTo>
                <a:lnTo>
                  <a:pt x="2209003" y="2452619"/>
                </a:lnTo>
                <a:cubicBezTo>
                  <a:pt x="2209003" y="2455979"/>
                  <a:pt x="2209003" y="2455979"/>
                  <a:pt x="2209003" y="2459338"/>
                </a:cubicBezTo>
                <a:cubicBezTo>
                  <a:pt x="2209003" y="2462698"/>
                  <a:pt x="2209003" y="2462698"/>
                  <a:pt x="2209003" y="2469417"/>
                </a:cubicBezTo>
                <a:cubicBezTo>
                  <a:pt x="2209003" y="2513090"/>
                  <a:pt x="2195565" y="2546685"/>
                  <a:pt x="2172048" y="2573561"/>
                </a:cubicBezTo>
                <a:cubicBezTo>
                  <a:pt x="2148532" y="2600437"/>
                  <a:pt x="2118297" y="2613875"/>
                  <a:pt x="2077983" y="2613875"/>
                </a:cubicBezTo>
                <a:cubicBezTo>
                  <a:pt x="2034310" y="2613875"/>
                  <a:pt x="1997356" y="2600437"/>
                  <a:pt x="1967120" y="2570202"/>
                </a:cubicBezTo>
                <a:cubicBezTo>
                  <a:pt x="1936885" y="2539966"/>
                  <a:pt x="1923447" y="2506371"/>
                  <a:pt x="1923447" y="2462698"/>
                </a:cubicBezTo>
                <a:cubicBezTo>
                  <a:pt x="1923447" y="2419024"/>
                  <a:pt x="1936885" y="2382070"/>
                  <a:pt x="1967120" y="2355194"/>
                </a:cubicBezTo>
                <a:cubicBezTo>
                  <a:pt x="1997356" y="2328318"/>
                  <a:pt x="2034310" y="2311520"/>
                  <a:pt x="2077983" y="2311520"/>
                </a:cubicBezTo>
                <a:close/>
                <a:moveTo>
                  <a:pt x="1731957" y="2311520"/>
                </a:moveTo>
                <a:cubicBezTo>
                  <a:pt x="1752113" y="2311520"/>
                  <a:pt x="1772270" y="2314880"/>
                  <a:pt x="1789068" y="2321599"/>
                </a:cubicBezTo>
                <a:cubicBezTo>
                  <a:pt x="1805865" y="2328318"/>
                  <a:pt x="1826022" y="2341756"/>
                  <a:pt x="1839460" y="2355194"/>
                </a:cubicBezTo>
                <a:cubicBezTo>
                  <a:pt x="1852898" y="2368632"/>
                  <a:pt x="1866336" y="2385429"/>
                  <a:pt x="1873055" y="2402227"/>
                </a:cubicBezTo>
                <a:cubicBezTo>
                  <a:pt x="1879774" y="2419024"/>
                  <a:pt x="1883133" y="2442541"/>
                  <a:pt x="1883133" y="2462698"/>
                </a:cubicBezTo>
                <a:cubicBezTo>
                  <a:pt x="1883133" y="2482855"/>
                  <a:pt x="1879774" y="2503012"/>
                  <a:pt x="1873055" y="2519809"/>
                </a:cubicBezTo>
                <a:cubicBezTo>
                  <a:pt x="1866336" y="2536607"/>
                  <a:pt x="1852898" y="2553404"/>
                  <a:pt x="1839460" y="2566842"/>
                </a:cubicBezTo>
                <a:cubicBezTo>
                  <a:pt x="1826022" y="2580280"/>
                  <a:pt x="1809224" y="2593718"/>
                  <a:pt x="1789068" y="2600437"/>
                </a:cubicBezTo>
                <a:cubicBezTo>
                  <a:pt x="1768911" y="2607156"/>
                  <a:pt x="1748754" y="2613875"/>
                  <a:pt x="1731957" y="2613875"/>
                </a:cubicBezTo>
                <a:cubicBezTo>
                  <a:pt x="1715159" y="2613875"/>
                  <a:pt x="1698362" y="2610516"/>
                  <a:pt x="1681564" y="2603797"/>
                </a:cubicBezTo>
                <a:cubicBezTo>
                  <a:pt x="1664767" y="2597078"/>
                  <a:pt x="1647970" y="2590359"/>
                  <a:pt x="1634532" y="2576921"/>
                </a:cubicBezTo>
                <a:cubicBezTo>
                  <a:pt x="1617734" y="2563483"/>
                  <a:pt x="1600937" y="2546685"/>
                  <a:pt x="1594218" y="2526528"/>
                </a:cubicBezTo>
                <a:cubicBezTo>
                  <a:pt x="1587499" y="2506371"/>
                  <a:pt x="1580780" y="2486214"/>
                  <a:pt x="1580780" y="2462698"/>
                </a:cubicBezTo>
                <a:cubicBezTo>
                  <a:pt x="1580780" y="2442541"/>
                  <a:pt x="1584140" y="2422384"/>
                  <a:pt x="1590858" y="2405586"/>
                </a:cubicBezTo>
                <a:cubicBezTo>
                  <a:pt x="1597577" y="2388789"/>
                  <a:pt x="1611015" y="2371991"/>
                  <a:pt x="1624453" y="2358553"/>
                </a:cubicBezTo>
                <a:cubicBezTo>
                  <a:pt x="1637891" y="2345115"/>
                  <a:pt x="1654689" y="2335037"/>
                  <a:pt x="1674845" y="2324958"/>
                </a:cubicBezTo>
                <a:cubicBezTo>
                  <a:pt x="1695002" y="2314880"/>
                  <a:pt x="1711800" y="2311520"/>
                  <a:pt x="1731957" y="2311520"/>
                </a:cubicBezTo>
                <a:close/>
                <a:moveTo>
                  <a:pt x="519185" y="2311520"/>
                </a:moveTo>
                <a:cubicBezTo>
                  <a:pt x="539342" y="2311520"/>
                  <a:pt x="559499" y="2314880"/>
                  <a:pt x="576296" y="2321599"/>
                </a:cubicBezTo>
                <a:cubicBezTo>
                  <a:pt x="593094" y="2328318"/>
                  <a:pt x="613250" y="2341756"/>
                  <a:pt x="626688" y="2355194"/>
                </a:cubicBezTo>
                <a:cubicBezTo>
                  <a:pt x="640126" y="2368632"/>
                  <a:pt x="653564" y="2385429"/>
                  <a:pt x="660283" y="2402227"/>
                </a:cubicBezTo>
                <a:cubicBezTo>
                  <a:pt x="667002" y="2419024"/>
                  <a:pt x="673721" y="2442541"/>
                  <a:pt x="673721" y="2462698"/>
                </a:cubicBezTo>
                <a:cubicBezTo>
                  <a:pt x="673721" y="2482855"/>
                  <a:pt x="670362" y="2503012"/>
                  <a:pt x="663643" y="2519809"/>
                </a:cubicBezTo>
                <a:cubicBezTo>
                  <a:pt x="656924" y="2536607"/>
                  <a:pt x="643486" y="2553404"/>
                  <a:pt x="630048" y="2566842"/>
                </a:cubicBezTo>
                <a:cubicBezTo>
                  <a:pt x="616610" y="2580280"/>
                  <a:pt x="599812" y="2593718"/>
                  <a:pt x="579656" y="2600437"/>
                </a:cubicBezTo>
                <a:cubicBezTo>
                  <a:pt x="559499" y="2607156"/>
                  <a:pt x="539342" y="2613875"/>
                  <a:pt x="519185" y="2613875"/>
                </a:cubicBezTo>
                <a:cubicBezTo>
                  <a:pt x="502388" y="2613875"/>
                  <a:pt x="485590" y="2610516"/>
                  <a:pt x="468793" y="2603797"/>
                </a:cubicBezTo>
                <a:cubicBezTo>
                  <a:pt x="451995" y="2597078"/>
                  <a:pt x="435198" y="2590359"/>
                  <a:pt x="421760" y="2580280"/>
                </a:cubicBezTo>
                <a:cubicBezTo>
                  <a:pt x="401603" y="2563483"/>
                  <a:pt x="388165" y="2546685"/>
                  <a:pt x="378087" y="2526528"/>
                </a:cubicBezTo>
                <a:cubicBezTo>
                  <a:pt x="368008" y="2506371"/>
                  <a:pt x="364649" y="2486214"/>
                  <a:pt x="364649" y="2462698"/>
                </a:cubicBezTo>
                <a:cubicBezTo>
                  <a:pt x="364649" y="2442541"/>
                  <a:pt x="368008" y="2422384"/>
                  <a:pt x="374727" y="2405586"/>
                </a:cubicBezTo>
                <a:cubicBezTo>
                  <a:pt x="381446" y="2388789"/>
                  <a:pt x="394884" y="2371991"/>
                  <a:pt x="408322" y="2358553"/>
                </a:cubicBezTo>
                <a:cubicBezTo>
                  <a:pt x="421760" y="2345115"/>
                  <a:pt x="438558" y="2335037"/>
                  <a:pt x="458714" y="2324958"/>
                </a:cubicBezTo>
                <a:cubicBezTo>
                  <a:pt x="478871" y="2314880"/>
                  <a:pt x="499028" y="2311520"/>
                  <a:pt x="519185" y="2311520"/>
                </a:cubicBezTo>
                <a:close/>
                <a:moveTo>
                  <a:pt x="2337191" y="1602645"/>
                </a:moveTo>
                <a:lnTo>
                  <a:pt x="2337191" y="1736199"/>
                </a:lnTo>
                <a:lnTo>
                  <a:pt x="2470745" y="1736199"/>
                </a:lnTo>
                <a:lnTo>
                  <a:pt x="2470745" y="1602645"/>
                </a:lnTo>
                <a:close/>
                <a:moveTo>
                  <a:pt x="2070084" y="1602645"/>
                </a:moveTo>
                <a:lnTo>
                  <a:pt x="2070084" y="1736199"/>
                </a:lnTo>
                <a:lnTo>
                  <a:pt x="2203637" y="1736199"/>
                </a:lnTo>
                <a:lnTo>
                  <a:pt x="2203637" y="1602645"/>
                </a:lnTo>
                <a:close/>
                <a:moveTo>
                  <a:pt x="1402314" y="1602645"/>
                </a:moveTo>
                <a:lnTo>
                  <a:pt x="1402314" y="1736199"/>
                </a:lnTo>
                <a:lnTo>
                  <a:pt x="1535868" y="1736199"/>
                </a:lnTo>
                <a:lnTo>
                  <a:pt x="1535868" y="1602645"/>
                </a:lnTo>
                <a:close/>
                <a:moveTo>
                  <a:pt x="1135207" y="1602645"/>
                </a:moveTo>
                <a:lnTo>
                  <a:pt x="1135207" y="1736199"/>
                </a:lnTo>
                <a:lnTo>
                  <a:pt x="1268760" y="1736199"/>
                </a:lnTo>
                <a:lnTo>
                  <a:pt x="1268760" y="1602645"/>
                </a:lnTo>
                <a:close/>
                <a:moveTo>
                  <a:pt x="467438" y="1602645"/>
                </a:moveTo>
                <a:lnTo>
                  <a:pt x="467438" y="1736198"/>
                </a:lnTo>
                <a:lnTo>
                  <a:pt x="600992" y="1736198"/>
                </a:lnTo>
                <a:lnTo>
                  <a:pt x="600992" y="1602645"/>
                </a:lnTo>
                <a:close/>
                <a:moveTo>
                  <a:pt x="200331" y="1602645"/>
                </a:moveTo>
                <a:lnTo>
                  <a:pt x="200331" y="1736198"/>
                </a:lnTo>
                <a:lnTo>
                  <a:pt x="333884" y="1736198"/>
                </a:lnTo>
                <a:lnTo>
                  <a:pt x="333884" y="1602645"/>
                </a:lnTo>
                <a:close/>
                <a:moveTo>
                  <a:pt x="2337191" y="1335538"/>
                </a:moveTo>
                <a:lnTo>
                  <a:pt x="2337191" y="1469091"/>
                </a:lnTo>
                <a:lnTo>
                  <a:pt x="2470745" y="1469091"/>
                </a:lnTo>
                <a:lnTo>
                  <a:pt x="2470745" y="1335538"/>
                </a:lnTo>
                <a:close/>
                <a:moveTo>
                  <a:pt x="2070084" y="1335538"/>
                </a:moveTo>
                <a:lnTo>
                  <a:pt x="2070084" y="1469091"/>
                </a:lnTo>
                <a:lnTo>
                  <a:pt x="2203637" y="1469091"/>
                </a:lnTo>
                <a:lnTo>
                  <a:pt x="2203637" y="1335538"/>
                </a:lnTo>
                <a:close/>
                <a:moveTo>
                  <a:pt x="1402314" y="1335538"/>
                </a:moveTo>
                <a:lnTo>
                  <a:pt x="1402314" y="1469091"/>
                </a:lnTo>
                <a:lnTo>
                  <a:pt x="1535868" y="1469091"/>
                </a:lnTo>
                <a:lnTo>
                  <a:pt x="1535868" y="1335538"/>
                </a:lnTo>
                <a:close/>
                <a:moveTo>
                  <a:pt x="1135207" y="1335538"/>
                </a:moveTo>
                <a:lnTo>
                  <a:pt x="1135207" y="1469091"/>
                </a:lnTo>
                <a:lnTo>
                  <a:pt x="1268760" y="1469091"/>
                </a:lnTo>
                <a:lnTo>
                  <a:pt x="1268760" y="1335538"/>
                </a:lnTo>
                <a:close/>
                <a:moveTo>
                  <a:pt x="467438" y="1335537"/>
                </a:moveTo>
                <a:lnTo>
                  <a:pt x="467438" y="1469091"/>
                </a:lnTo>
                <a:lnTo>
                  <a:pt x="600992" y="1469091"/>
                </a:lnTo>
                <a:lnTo>
                  <a:pt x="600992" y="1335537"/>
                </a:lnTo>
                <a:close/>
                <a:moveTo>
                  <a:pt x="200331" y="1335537"/>
                </a:moveTo>
                <a:lnTo>
                  <a:pt x="200331" y="1469091"/>
                </a:lnTo>
                <a:lnTo>
                  <a:pt x="333884" y="1469091"/>
                </a:lnTo>
                <a:lnTo>
                  <a:pt x="333884" y="1335537"/>
                </a:lnTo>
                <a:close/>
                <a:moveTo>
                  <a:pt x="934876" y="1135207"/>
                </a:moveTo>
                <a:lnTo>
                  <a:pt x="1736199" y="1135207"/>
                </a:lnTo>
                <a:lnTo>
                  <a:pt x="1736199" y="2070083"/>
                </a:lnTo>
                <a:lnTo>
                  <a:pt x="1402314" y="2070083"/>
                </a:lnTo>
                <a:lnTo>
                  <a:pt x="1402314" y="1869753"/>
                </a:lnTo>
                <a:lnTo>
                  <a:pt x="1268760" y="1869753"/>
                </a:lnTo>
                <a:lnTo>
                  <a:pt x="1268760" y="2070083"/>
                </a:lnTo>
                <a:lnTo>
                  <a:pt x="934876" y="2070083"/>
                </a:lnTo>
                <a:close/>
                <a:moveTo>
                  <a:pt x="2337191" y="1068430"/>
                </a:moveTo>
                <a:lnTo>
                  <a:pt x="2337191" y="1201984"/>
                </a:lnTo>
                <a:lnTo>
                  <a:pt x="2470745" y="1201984"/>
                </a:lnTo>
                <a:lnTo>
                  <a:pt x="2470745" y="1068430"/>
                </a:lnTo>
                <a:close/>
                <a:moveTo>
                  <a:pt x="2070084" y="1068430"/>
                </a:moveTo>
                <a:lnTo>
                  <a:pt x="2070084" y="1201984"/>
                </a:lnTo>
                <a:lnTo>
                  <a:pt x="2203637" y="1201984"/>
                </a:lnTo>
                <a:lnTo>
                  <a:pt x="2203637" y="1068430"/>
                </a:lnTo>
                <a:close/>
                <a:moveTo>
                  <a:pt x="467438" y="1068430"/>
                </a:moveTo>
                <a:lnTo>
                  <a:pt x="467438" y="1201983"/>
                </a:lnTo>
                <a:lnTo>
                  <a:pt x="600992" y="1201983"/>
                </a:lnTo>
                <a:lnTo>
                  <a:pt x="600992" y="1068430"/>
                </a:lnTo>
                <a:close/>
                <a:moveTo>
                  <a:pt x="200331" y="1068430"/>
                </a:moveTo>
                <a:lnTo>
                  <a:pt x="200331" y="1201983"/>
                </a:lnTo>
                <a:lnTo>
                  <a:pt x="333884" y="1201983"/>
                </a:lnTo>
                <a:lnTo>
                  <a:pt x="333884" y="1068430"/>
                </a:lnTo>
                <a:close/>
                <a:moveTo>
                  <a:pt x="0" y="868099"/>
                </a:moveTo>
                <a:lnTo>
                  <a:pt x="801323" y="868099"/>
                </a:lnTo>
                <a:lnTo>
                  <a:pt x="801323" y="2070083"/>
                </a:lnTo>
                <a:lnTo>
                  <a:pt x="467438" y="2070083"/>
                </a:lnTo>
                <a:lnTo>
                  <a:pt x="467438" y="1869752"/>
                </a:lnTo>
                <a:lnTo>
                  <a:pt x="333884" y="1869752"/>
                </a:lnTo>
                <a:lnTo>
                  <a:pt x="333884" y="2070083"/>
                </a:lnTo>
                <a:lnTo>
                  <a:pt x="0" y="2070083"/>
                </a:lnTo>
                <a:close/>
                <a:moveTo>
                  <a:pt x="2337191" y="801323"/>
                </a:moveTo>
                <a:lnTo>
                  <a:pt x="2337191" y="934876"/>
                </a:lnTo>
                <a:lnTo>
                  <a:pt x="2470745" y="934876"/>
                </a:lnTo>
                <a:lnTo>
                  <a:pt x="2470745" y="801323"/>
                </a:lnTo>
                <a:close/>
                <a:moveTo>
                  <a:pt x="2070084" y="801323"/>
                </a:moveTo>
                <a:lnTo>
                  <a:pt x="2070084" y="934876"/>
                </a:lnTo>
                <a:lnTo>
                  <a:pt x="2203637" y="934876"/>
                </a:lnTo>
                <a:lnTo>
                  <a:pt x="2203637" y="801323"/>
                </a:lnTo>
                <a:close/>
                <a:moveTo>
                  <a:pt x="2337191" y="534215"/>
                </a:moveTo>
                <a:lnTo>
                  <a:pt x="2337191" y="667769"/>
                </a:lnTo>
                <a:lnTo>
                  <a:pt x="2470745" y="667769"/>
                </a:lnTo>
                <a:lnTo>
                  <a:pt x="2470745" y="534215"/>
                </a:lnTo>
                <a:close/>
                <a:moveTo>
                  <a:pt x="2070084" y="534215"/>
                </a:moveTo>
                <a:lnTo>
                  <a:pt x="2070084" y="667769"/>
                </a:lnTo>
                <a:lnTo>
                  <a:pt x="2203637" y="667769"/>
                </a:lnTo>
                <a:lnTo>
                  <a:pt x="2203637" y="534215"/>
                </a:lnTo>
                <a:close/>
                <a:moveTo>
                  <a:pt x="934876" y="467438"/>
                </a:moveTo>
                <a:lnTo>
                  <a:pt x="934876" y="600992"/>
                </a:lnTo>
                <a:lnTo>
                  <a:pt x="1068430" y="600992"/>
                </a:lnTo>
                <a:lnTo>
                  <a:pt x="1068430" y="467438"/>
                </a:lnTo>
                <a:close/>
                <a:moveTo>
                  <a:pt x="667769" y="467438"/>
                </a:moveTo>
                <a:lnTo>
                  <a:pt x="667769" y="600992"/>
                </a:lnTo>
                <a:lnTo>
                  <a:pt x="801322" y="600992"/>
                </a:lnTo>
                <a:lnTo>
                  <a:pt x="801322" y="467438"/>
                </a:lnTo>
                <a:close/>
                <a:moveTo>
                  <a:pt x="2337191" y="300496"/>
                </a:moveTo>
                <a:lnTo>
                  <a:pt x="2337191" y="434050"/>
                </a:lnTo>
                <a:lnTo>
                  <a:pt x="2470745" y="434050"/>
                </a:lnTo>
                <a:lnTo>
                  <a:pt x="2470745" y="300496"/>
                </a:lnTo>
                <a:close/>
                <a:moveTo>
                  <a:pt x="2070084" y="300496"/>
                </a:moveTo>
                <a:lnTo>
                  <a:pt x="2070084" y="434050"/>
                </a:lnTo>
                <a:lnTo>
                  <a:pt x="2203637" y="434050"/>
                </a:lnTo>
                <a:lnTo>
                  <a:pt x="2203637" y="300496"/>
                </a:lnTo>
                <a:close/>
                <a:moveTo>
                  <a:pt x="934876" y="200331"/>
                </a:moveTo>
                <a:lnTo>
                  <a:pt x="934876" y="333884"/>
                </a:lnTo>
                <a:lnTo>
                  <a:pt x="1068430" y="333884"/>
                </a:lnTo>
                <a:lnTo>
                  <a:pt x="1068430" y="200331"/>
                </a:lnTo>
                <a:close/>
                <a:moveTo>
                  <a:pt x="667769" y="200331"/>
                </a:moveTo>
                <a:lnTo>
                  <a:pt x="667769" y="333884"/>
                </a:lnTo>
                <a:lnTo>
                  <a:pt x="801322" y="333884"/>
                </a:lnTo>
                <a:lnTo>
                  <a:pt x="801322" y="200331"/>
                </a:lnTo>
                <a:close/>
                <a:moveTo>
                  <a:pt x="1869753" y="66777"/>
                </a:moveTo>
                <a:lnTo>
                  <a:pt x="2671076" y="166942"/>
                </a:lnTo>
                <a:lnTo>
                  <a:pt x="2671076" y="2070083"/>
                </a:lnTo>
                <a:lnTo>
                  <a:pt x="2337191" y="2070083"/>
                </a:lnTo>
                <a:lnTo>
                  <a:pt x="2337191" y="1869753"/>
                </a:lnTo>
                <a:lnTo>
                  <a:pt x="2203637" y="1869753"/>
                </a:lnTo>
                <a:lnTo>
                  <a:pt x="2203637" y="2070083"/>
                </a:lnTo>
                <a:lnTo>
                  <a:pt x="1869753" y="2070083"/>
                </a:lnTo>
                <a:close/>
                <a:moveTo>
                  <a:pt x="467438" y="0"/>
                </a:moveTo>
                <a:lnTo>
                  <a:pt x="1268761" y="0"/>
                </a:lnTo>
                <a:lnTo>
                  <a:pt x="1268761" y="1001653"/>
                </a:lnTo>
                <a:lnTo>
                  <a:pt x="934876" y="1001653"/>
                </a:lnTo>
                <a:lnTo>
                  <a:pt x="934876" y="734546"/>
                </a:lnTo>
                <a:lnTo>
                  <a:pt x="467438" y="734546"/>
                </a:lnTo>
                <a:close/>
              </a:path>
            </a:pathLst>
          </a:custGeom>
          <a:solidFill>
            <a:schemeClr val="bg1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Graphic 3">
            <a:extLst>
              <a:ext uri="{FF2B5EF4-FFF2-40B4-BE49-F238E27FC236}">
                <a16:creationId xmlns:a16="http://schemas.microsoft.com/office/drawing/2014/main" id="{FA9FCD46-7D77-4993-B214-3649CFBCBC1E}"/>
              </a:ext>
            </a:extLst>
          </p:cNvPr>
          <p:cNvSpPr/>
          <p:nvPr/>
        </p:nvSpPr>
        <p:spPr>
          <a:xfrm rot="900000">
            <a:off x="10692806" y="3839622"/>
            <a:ext cx="2825496" cy="2829291"/>
          </a:xfrm>
          <a:prstGeom prst="ellipse">
            <a:avLst/>
          </a:prstGeom>
          <a:noFill/>
          <a:ln w="381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Graphic 3">
            <a:extLst>
              <a:ext uri="{FF2B5EF4-FFF2-40B4-BE49-F238E27FC236}">
                <a16:creationId xmlns:a16="http://schemas.microsoft.com/office/drawing/2014/main" id="{16EFF684-CBF9-466A-B3BF-2656925F444F}"/>
              </a:ext>
            </a:extLst>
          </p:cNvPr>
          <p:cNvSpPr/>
          <p:nvPr/>
        </p:nvSpPr>
        <p:spPr>
          <a:xfrm rot="900000" flipH="1">
            <a:off x="2286853" y="-870891"/>
            <a:ext cx="1222238" cy="1223879"/>
          </a:xfrm>
          <a:prstGeom prst="ellipse">
            <a:avLst/>
          </a:prstGeom>
          <a:noFill/>
          <a:ln w="127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3">
            <a:extLst>
              <a:ext uri="{FF2B5EF4-FFF2-40B4-BE49-F238E27FC236}">
                <a16:creationId xmlns:a16="http://schemas.microsoft.com/office/drawing/2014/main" id="{F935811A-5ADF-47DC-9F91-345F9CBDB57A}"/>
              </a:ext>
            </a:extLst>
          </p:cNvPr>
          <p:cNvSpPr/>
          <p:nvPr/>
        </p:nvSpPr>
        <p:spPr>
          <a:xfrm rot="900000" flipH="1">
            <a:off x="8059547" y="4420809"/>
            <a:ext cx="882799" cy="883984"/>
          </a:xfrm>
          <a:prstGeom prst="ellipse">
            <a:avLst/>
          </a:pr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Graphic 3">
            <a:extLst>
              <a:ext uri="{FF2B5EF4-FFF2-40B4-BE49-F238E27FC236}">
                <a16:creationId xmlns:a16="http://schemas.microsoft.com/office/drawing/2014/main" id="{0C5959C2-33E8-4BE4-A06F-4A8423042A62}"/>
              </a:ext>
            </a:extLst>
          </p:cNvPr>
          <p:cNvSpPr/>
          <p:nvPr/>
        </p:nvSpPr>
        <p:spPr>
          <a:xfrm rot="900000" flipH="1">
            <a:off x="-497574" y="3669982"/>
            <a:ext cx="1999538" cy="2002223"/>
          </a:xfrm>
          <a:prstGeom prst="ellipse">
            <a:avLst/>
          </a:prstGeom>
          <a:gradFill>
            <a:gsLst>
              <a:gs pos="0">
                <a:srgbClr val="41ABB9">
                  <a:alpha val="50000"/>
                </a:srgbClr>
              </a:gs>
              <a:gs pos="100000">
                <a:srgbClr val="92D050">
                  <a:alpha val="50000"/>
                </a:srgbClr>
              </a:gs>
            </a:gsLst>
            <a:lin ang="5400000" scaled="1"/>
          </a:gradFill>
          <a:ln w="1270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3841D0C9-9F29-466A-8440-AD2D639DBEEE}"/>
              </a:ext>
            </a:extLst>
          </p:cNvPr>
          <p:cNvSpPr/>
          <p:nvPr/>
        </p:nvSpPr>
        <p:spPr>
          <a:xfrm>
            <a:off x="-2423007" y="-7744061"/>
            <a:ext cx="17303274" cy="181490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37" name="Transition">
            <a:extLst>
              <a:ext uri="{FF2B5EF4-FFF2-40B4-BE49-F238E27FC236}">
                <a16:creationId xmlns:a16="http://schemas.microsoft.com/office/drawing/2014/main" id="{40E6C7DF-9D7C-4F82-9F2F-461D0D74B278}"/>
              </a:ext>
            </a:extLst>
          </p:cNvPr>
          <p:cNvSpPr/>
          <p:nvPr/>
        </p:nvSpPr>
        <p:spPr>
          <a:xfrm>
            <a:off x="-2423007" y="-7744061"/>
            <a:ext cx="17303274" cy="18149000"/>
          </a:xfrm>
          <a:prstGeom prst="ellipse">
            <a:avLst/>
          </a:prstGeom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329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1" accel="20000" decel="8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3.7037E-7 L 0.05352 -0.00069 " pathEditMode="relative" rAng="0" ptsTypes="AA">
                                      <p:cBhvr>
                                        <p:cTn id="20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-4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20000" decel="8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2852 0.00046 L 6.25E-7 4.81481E-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" y="-2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5" dur="1700" fill="hold"/>
                                        <p:tgtEl>
                                          <p:spTgt spid="10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3600000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600000">
                                      <p:cBhvr>
                                        <p:cTn id="42" dur="1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accel="40000" decel="6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4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56" dur="1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63" dur="1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ccel="10000" decel="12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8" dur="44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mp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" presetClass="entr" presetSubtype="1" accel="20000" decel="8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accel="20000" decel="8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mph" presetSubtype="0" accel="40000" decel="5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0" dur="1500" fill="hold"/>
                                        <p:tgtEl>
                                          <p:spTgt spid="3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ccel="40000" decel="52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18" dur="1150" fill="hold"/>
                                        <p:tgtEl>
                                          <p:spTgt spid="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accel="40000" decel="52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26" dur="135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mph" presetSubtype="0" accel="40000" decel="5200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34" dur="1450" fill="hold"/>
                                        <p:tgtEl>
                                          <p:spTgt spid="4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10" grpId="0" animBg="1"/>
      <p:bldP spid="10" grpId="1" animBg="1"/>
      <p:bldP spid="11" grpId="0" animBg="1"/>
      <p:bldP spid="4" grpId="0"/>
      <p:bldP spid="4" grpId="1"/>
      <p:bldP spid="5" grpId="0"/>
      <p:bldP spid="25" grpId="0"/>
      <p:bldP spid="35" grpId="0" animBg="1"/>
      <p:bldP spid="35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raphic 3">
            <a:extLst>
              <a:ext uri="{FF2B5EF4-FFF2-40B4-BE49-F238E27FC236}">
                <a16:creationId xmlns:a16="http://schemas.microsoft.com/office/drawing/2014/main" id="{5B510A5D-55EB-4FF2-BA43-2FFD82EB4940}"/>
              </a:ext>
            </a:extLst>
          </p:cNvPr>
          <p:cNvSpPr/>
          <p:nvPr/>
        </p:nvSpPr>
        <p:spPr>
          <a:xfrm>
            <a:off x="2217050" y="-4057650"/>
            <a:ext cx="9869230" cy="153677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Picture">
            <a:extLst>
              <a:ext uri="{FF2B5EF4-FFF2-40B4-BE49-F238E27FC236}">
                <a16:creationId xmlns:a16="http://schemas.microsoft.com/office/drawing/2014/main" id="{953542F8-CF5A-4F35-9476-250AF8431F34}"/>
              </a:ext>
            </a:extLst>
          </p:cNvPr>
          <p:cNvSpPr/>
          <p:nvPr/>
        </p:nvSpPr>
        <p:spPr>
          <a:xfrm>
            <a:off x="2225541" y="-190500"/>
            <a:ext cx="9258887" cy="7200900"/>
          </a:xfrm>
          <a:custGeom>
            <a:avLst/>
            <a:gdLst>
              <a:gd name="connsiteX0" fmla="*/ 0 w 11478796"/>
              <a:gd name="connsiteY0" fmla="*/ 0 h 6819898"/>
              <a:gd name="connsiteX1" fmla="*/ 10768989 w 11478796"/>
              <a:gd name="connsiteY1" fmla="*/ 0 h 6819898"/>
              <a:gd name="connsiteX2" fmla="*/ 10890884 w 11478796"/>
              <a:gd name="connsiteY2" fmla="*/ 309288 h 6819898"/>
              <a:gd name="connsiteX3" fmla="*/ 11478796 w 11478796"/>
              <a:gd name="connsiteY3" fmla="*/ 3642049 h 6819898"/>
              <a:gd name="connsiteX4" fmla="*/ 11043208 w 11478796"/>
              <a:gd name="connsiteY4" fmla="*/ 6524436 h 6819898"/>
              <a:gd name="connsiteX5" fmla="*/ 10943278 w 11478796"/>
              <a:gd name="connsiteY5" fmla="*/ 6819898 h 6819898"/>
              <a:gd name="connsiteX6" fmla="*/ 0 w 11478796"/>
              <a:gd name="connsiteY6" fmla="*/ 6819898 h 6819898"/>
              <a:gd name="connsiteX0" fmla="*/ 2709800 w 11478796"/>
              <a:gd name="connsiteY0" fmla="*/ 0 h 6819898"/>
              <a:gd name="connsiteX1" fmla="*/ 10768989 w 11478796"/>
              <a:gd name="connsiteY1" fmla="*/ 0 h 6819898"/>
              <a:gd name="connsiteX2" fmla="*/ 10890884 w 11478796"/>
              <a:gd name="connsiteY2" fmla="*/ 309288 h 6819898"/>
              <a:gd name="connsiteX3" fmla="*/ 11478796 w 11478796"/>
              <a:gd name="connsiteY3" fmla="*/ 3642049 h 6819898"/>
              <a:gd name="connsiteX4" fmla="*/ 11043208 w 11478796"/>
              <a:gd name="connsiteY4" fmla="*/ 6524436 h 6819898"/>
              <a:gd name="connsiteX5" fmla="*/ 10943278 w 11478796"/>
              <a:gd name="connsiteY5" fmla="*/ 6819898 h 6819898"/>
              <a:gd name="connsiteX6" fmla="*/ 0 w 11478796"/>
              <a:gd name="connsiteY6" fmla="*/ 6819898 h 6819898"/>
              <a:gd name="connsiteX7" fmla="*/ 2709800 w 11478796"/>
              <a:gd name="connsiteY7" fmla="*/ 0 h 6819898"/>
              <a:gd name="connsiteX0" fmla="*/ 0 w 8768996"/>
              <a:gd name="connsiteY0" fmla="*/ 0 h 6819898"/>
              <a:gd name="connsiteX1" fmla="*/ 8059189 w 8768996"/>
              <a:gd name="connsiteY1" fmla="*/ 0 h 6819898"/>
              <a:gd name="connsiteX2" fmla="*/ 8181084 w 8768996"/>
              <a:gd name="connsiteY2" fmla="*/ 309288 h 6819898"/>
              <a:gd name="connsiteX3" fmla="*/ 8768996 w 8768996"/>
              <a:gd name="connsiteY3" fmla="*/ 3642049 h 6819898"/>
              <a:gd name="connsiteX4" fmla="*/ 8333408 w 8768996"/>
              <a:gd name="connsiteY4" fmla="*/ 6524436 h 6819898"/>
              <a:gd name="connsiteX5" fmla="*/ 8233478 w 8768996"/>
              <a:gd name="connsiteY5" fmla="*/ 6819898 h 6819898"/>
              <a:gd name="connsiteX6" fmla="*/ 55873 w 8768996"/>
              <a:gd name="connsiteY6" fmla="*/ 6819898 h 6819898"/>
              <a:gd name="connsiteX7" fmla="*/ 0 w 8768996"/>
              <a:gd name="connsiteY7" fmla="*/ 0 h 6819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68996" h="6819898">
                <a:moveTo>
                  <a:pt x="0" y="0"/>
                </a:moveTo>
                <a:lnTo>
                  <a:pt x="8059189" y="0"/>
                </a:lnTo>
                <a:lnTo>
                  <a:pt x="8181084" y="309288"/>
                </a:lnTo>
                <a:cubicBezTo>
                  <a:pt x="8561425" y="1348496"/>
                  <a:pt x="8768996" y="2471022"/>
                  <a:pt x="8768996" y="3642049"/>
                </a:cubicBezTo>
                <a:cubicBezTo>
                  <a:pt x="8768996" y="4645787"/>
                  <a:pt x="8616495" y="5613891"/>
                  <a:pt x="8333408" y="6524436"/>
                </a:cubicBezTo>
                <a:lnTo>
                  <a:pt x="8233478" y="6819898"/>
                </a:lnTo>
                <a:lnTo>
                  <a:pt x="55873" y="6819898"/>
                </a:lnTo>
                <a:cubicBezTo>
                  <a:pt x="55873" y="4546599"/>
                  <a:pt x="0" y="2273299"/>
                  <a:pt x="0" y="0"/>
                </a:cubicBezTo>
                <a:close/>
              </a:path>
            </a:pathLst>
          </a:custGeom>
          <a:blipFill>
            <a:blip r:embed="rId2"/>
            <a:srcRect/>
            <a:stretch>
              <a:fillRect l="-14709" r="-1951"/>
            </a:stretch>
          </a:blipFill>
          <a:ln w="30712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3" name="Graphic 3">
            <a:extLst>
              <a:ext uri="{FF2B5EF4-FFF2-40B4-BE49-F238E27FC236}">
                <a16:creationId xmlns:a16="http://schemas.microsoft.com/office/drawing/2014/main" id="{7813D517-3C99-43EF-B1E1-5C757D5C3D58}"/>
              </a:ext>
            </a:extLst>
          </p:cNvPr>
          <p:cNvSpPr/>
          <p:nvPr/>
        </p:nvSpPr>
        <p:spPr>
          <a:xfrm>
            <a:off x="-4041395" y="-1218497"/>
            <a:ext cx="9869230" cy="9866376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Graphic 3">
            <a:extLst>
              <a:ext uri="{FF2B5EF4-FFF2-40B4-BE49-F238E27FC236}">
                <a16:creationId xmlns:a16="http://schemas.microsoft.com/office/drawing/2014/main" id="{821E38F1-DECF-4F8C-9E5D-E1C75D5445C7}"/>
              </a:ext>
            </a:extLst>
          </p:cNvPr>
          <p:cNvSpPr/>
          <p:nvPr/>
        </p:nvSpPr>
        <p:spPr>
          <a:xfrm>
            <a:off x="-3669636" y="-850136"/>
            <a:ext cx="9125712" cy="912965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3C1080E-F9BC-40B6-9CBC-C09F4253115F}"/>
              </a:ext>
            </a:extLst>
          </p:cNvPr>
          <p:cNvGrpSpPr/>
          <p:nvPr/>
        </p:nvGrpSpPr>
        <p:grpSpPr>
          <a:xfrm rot="20876119">
            <a:off x="-3650586" y="-850135"/>
            <a:ext cx="9125712" cy="9129655"/>
            <a:chOff x="-915846" y="-840581"/>
            <a:chExt cx="9125712" cy="9129655"/>
          </a:xfrm>
        </p:grpSpPr>
        <p:sp>
          <p:nvSpPr>
            <p:cNvPr id="60" name="Graphic 3">
              <a:extLst>
                <a:ext uri="{FF2B5EF4-FFF2-40B4-BE49-F238E27FC236}">
                  <a16:creationId xmlns:a16="http://schemas.microsoft.com/office/drawing/2014/main" id="{E68562D8-8754-4D81-B40C-55344B4B852C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Graphic 3">
              <a:extLst>
                <a:ext uri="{FF2B5EF4-FFF2-40B4-BE49-F238E27FC236}">
                  <a16:creationId xmlns:a16="http://schemas.microsoft.com/office/drawing/2014/main" id="{0010C6CA-50A4-48EA-9FD8-BD843F05D778}"/>
                </a:ext>
              </a:extLst>
            </p:cNvPr>
            <p:cNvSpPr/>
            <p:nvPr/>
          </p:nvSpPr>
          <p:spPr>
            <a:xfrm>
              <a:off x="-332134" y="-274829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2F3221D-5DC2-49A2-A4C5-F14618010580}"/>
              </a:ext>
            </a:extLst>
          </p:cNvPr>
          <p:cNvGrpSpPr/>
          <p:nvPr/>
        </p:nvGrpSpPr>
        <p:grpSpPr>
          <a:xfrm rot="17912271">
            <a:off x="-3669636" y="-850136"/>
            <a:ext cx="9125712" cy="9129655"/>
            <a:chOff x="-915846" y="-840581"/>
            <a:chExt cx="9125712" cy="9129655"/>
          </a:xfrm>
        </p:grpSpPr>
        <p:sp>
          <p:nvSpPr>
            <p:cNvPr id="45" name="Graphic 3">
              <a:extLst>
                <a:ext uri="{FF2B5EF4-FFF2-40B4-BE49-F238E27FC236}">
                  <a16:creationId xmlns:a16="http://schemas.microsoft.com/office/drawing/2014/main" id="{7DC0C901-81E5-480C-8E49-CE1104E089C2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Graphic 3">
              <a:extLst>
                <a:ext uri="{FF2B5EF4-FFF2-40B4-BE49-F238E27FC236}">
                  <a16:creationId xmlns:a16="http://schemas.microsoft.com/office/drawing/2014/main" id="{13558030-7B1A-49EC-AB9A-F69E346860F7}"/>
                </a:ext>
              </a:extLst>
            </p:cNvPr>
            <p:cNvSpPr/>
            <p:nvPr/>
          </p:nvSpPr>
          <p:spPr>
            <a:xfrm>
              <a:off x="-704770" y="-647626"/>
              <a:ext cx="8755232" cy="8759014"/>
            </a:xfrm>
            <a:prstGeom prst="arc">
              <a:avLst>
                <a:gd name="adj1" fmla="val 123776"/>
                <a:gd name="adj2" fmla="val 4081076"/>
              </a:avLst>
            </a:prstGeom>
            <a:noFill/>
            <a:ln w="317500" cap="flat">
              <a:solidFill>
                <a:schemeClr val="bg1">
                  <a:alpha val="98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0822B72-4E33-4883-A421-B124763D8946}"/>
              </a:ext>
            </a:extLst>
          </p:cNvPr>
          <p:cNvGrpSpPr/>
          <p:nvPr/>
        </p:nvGrpSpPr>
        <p:grpSpPr>
          <a:xfrm rot="17912271">
            <a:off x="-3669636" y="-847774"/>
            <a:ext cx="9125712" cy="9129655"/>
            <a:chOff x="-915846" y="-840581"/>
            <a:chExt cx="9125712" cy="9129655"/>
          </a:xfrm>
        </p:grpSpPr>
        <p:sp>
          <p:nvSpPr>
            <p:cNvPr id="49" name="Graphic 3">
              <a:extLst>
                <a:ext uri="{FF2B5EF4-FFF2-40B4-BE49-F238E27FC236}">
                  <a16:creationId xmlns:a16="http://schemas.microsoft.com/office/drawing/2014/main" id="{96CB85B0-47F1-4FE0-A5BB-E465AA782336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Graphic 3">
              <a:extLst>
                <a:ext uri="{FF2B5EF4-FFF2-40B4-BE49-F238E27FC236}">
                  <a16:creationId xmlns:a16="http://schemas.microsoft.com/office/drawing/2014/main" id="{B62F2AB3-D127-4519-8EF0-4320E78236C8}"/>
                </a:ext>
              </a:extLst>
            </p:cNvPr>
            <p:cNvSpPr/>
            <p:nvPr/>
          </p:nvSpPr>
          <p:spPr>
            <a:xfrm>
              <a:off x="-689501" y="-699299"/>
              <a:ext cx="8755232" cy="8759014"/>
            </a:xfrm>
            <a:prstGeom prst="arc">
              <a:avLst>
                <a:gd name="adj1" fmla="val 15508860"/>
                <a:gd name="adj2" fmla="val 19629372"/>
              </a:avLst>
            </a:prstGeom>
            <a:noFill/>
            <a:ln w="3175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9B083DA-5333-4539-B7BD-9BA3155D1F69}"/>
              </a:ext>
            </a:extLst>
          </p:cNvPr>
          <p:cNvGrpSpPr/>
          <p:nvPr/>
        </p:nvGrpSpPr>
        <p:grpSpPr>
          <a:xfrm rot="3059772">
            <a:off x="-3650586" y="-869186"/>
            <a:ext cx="9125712" cy="9129655"/>
            <a:chOff x="-915846" y="-840581"/>
            <a:chExt cx="9125712" cy="9129655"/>
          </a:xfrm>
        </p:grpSpPr>
        <p:sp>
          <p:nvSpPr>
            <p:cNvPr id="52" name="Graphic 3">
              <a:extLst>
                <a:ext uri="{FF2B5EF4-FFF2-40B4-BE49-F238E27FC236}">
                  <a16:creationId xmlns:a16="http://schemas.microsoft.com/office/drawing/2014/main" id="{C8CFA083-3B0B-494C-A56F-8878D66361F1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Graphic 3">
              <a:extLst>
                <a:ext uri="{FF2B5EF4-FFF2-40B4-BE49-F238E27FC236}">
                  <a16:creationId xmlns:a16="http://schemas.microsoft.com/office/drawing/2014/main" id="{13494E62-0A79-4F32-B840-38D43E2A7788}"/>
                </a:ext>
              </a:extLst>
            </p:cNvPr>
            <p:cNvSpPr/>
            <p:nvPr/>
          </p:nvSpPr>
          <p:spPr>
            <a:xfrm>
              <a:off x="-434222" y="-443908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3" name="Inovative Template">
            <a:extLst>
              <a:ext uri="{FF2B5EF4-FFF2-40B4-BE49-F238E27FC236}">
                <a16:creationId xmlns:a16="http://schemas.microsoft.com/office/drawing/2014/main" id="{4C4D4F5C-1376-4483-BDEC-108F7EAD4142}"/>
              </a:ext>
            </a:extLst>
          </p:cNvPr>
          <p:cNvSpPr txBox="1"/>
          <p:nvPr/>
        </p:nvSpPr>
        <p:spPr>
          <a:xfrm>
            <a:off x="693585" y="1929000"/>
            <a:ext cx="4204991" cy="13376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 err="1">
                <a:gradFill>
                  <a:gsLst>
                    <a:gs pos="0">
                      <a:srgbClr val="92D050"/>
                    </a:gs>
                    <a:gs pos="46900">
                      <a:srgbClr val="6CBF81"/>
                    </a:gs>
                    <a:gs pos="100000">
                      <a:srgbClr val="41ABB9"/>
                    </a:gs>
                  </a:gsLst>
                  <a:lin ang="2700000" scaled="1"/>
                </a:gradFill>
                <a:latin typeface="Montserrat" panose="00000500000000000000" pitchFamily="50" charset="0"/>
              </a:rPr>
              <a:t>Inovative</a:t>
            </a:r>
            <a:r>
              <a:rPr lang="en-US" sz="5400" b="1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Montserrat" panose="00000500000000000000" pitchFamily="50" charset="0"/>
              </a:rPr>
              <a:t>Template</a:t>
            </a:r>
          </a:p>
        </p:txBody>
      </p:sp>
      <p:sp>
        <p:nvSpPr>
          <p:cNvPr id="14" name="Lorem ipsum koncone si memet iki ancen wonge apikan, tp ojok nyilih duek nng wong iki. Kadang wonge iki ora medite puol. Lek koe ora percoyo coboen ae dewe">
            <a:extLst>
              <a:ext uri="{FF2B5EF4-FFF2-40B4-BE49-F238E27FC236}">
                <a16:creationId xmlns:a16="http://schemas.microsoft.com/office/drawing/2014/main" id="{290F31B3-191F-4CDF-A597-A4BF8B8709DD}"/>
              </a:ext>
            </a:extLst>
          </p:cNvPr>
          <p:cNvSpPr/>
          <p:nvPr/>
        </p:nvSpPr>
        <p:spPr>
          <a:xfrm>
            <a:off x="696620" y="3477808"/>
            <a:ext cx="37525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koncone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si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memet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ancen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apikan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tp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ojok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nyilih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duek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Kadang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medite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puol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Lek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percoyo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coboen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ae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dewe</a:t>
            </a:r>
            <a:endParaRPr lang="en-US" sz="14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sp>
        <p:nvSpPr>
          <p:cNvPr id="15" name="Your Logo">
            <a:extLst>
              <a:ext uri="{FF2B5EF4-FFF2-40B4-BE49-F238E27FC236}">
                <a16:creationId xmlns:a16="http://schemas.microsoft.com/office/drawing/2014/main" id="{4DE1D6E8-B1A8-4E95-BC65-D6E068AC15F7}"/>
              </a:ext>
            </a:extLst>
          </p:cNvPr>
          <p:cNvSpPr/>
          <p:nvPr/>
        </p:nvSpPr>
        <p:spPr>
          <a:xfrm>
            <a:off x="897822" y="969894"/>
            <a:ext cx="651248" cy="637302"/>
          </a:xfrm>
          <a:custGeom>
            <a:avLst/>
            <a:gdLst>
              <a:gd name="connsiteX0" fmla="*/ 2400492 w 2671076"/>
              <a:gd name="connsiteY0" fmla="*/ 2365272 h 2613875"/>
              <a:gd name="connsiteX1" fmla="*/ 2336663 w 2671076"/>
              <a:gd name="connsiteY1" fmla="*/ 2392148 h 2613875"/>
              <a:gd name="connsiteX2" fmla="*/ 2309787 w 2671076"/>
              <a:gd name="connsiteY2" fmla="*/ 2462698 h 2613875"/>
              <a:gd name="connsiteX3" fmla="*/ 2336663 w 2671076"/>
              <a:gd name="connsiteY3" fmla="*/ 2533247 h 2613875"/>
              <a:gd name="connsiteX4" fmla="*/ 2400492 w 2671076"/>
              <a:gd name="connsiteY4" fmla="*/ 2560123 h 2613875"/>
              <a:gd name="connsiteX5" fmla="*/ 2464323 w 2671076"/>
              <a:gd name="connsiteY5" fmla="*/ 2533247 h 2613875"/>
              <a:gd name="connsiteX6" fmla="*/ 2491198 w 2671076"/>
              <a:gd name="connsiteY6" fmla="*/ 2466057 h 2613875"/>
              <a:gd name="connsiteX7" fmla="*/ 2464323 w 2671076"/>
              <a:gd name="connsiteY7" fmla="*/ 2395508 h 2613875"/>
              <a:gd name="connsiteX8" fmla="*/ 2400492 w 2671076"/>
              <a:gd name="connsiteY8" fmla="*/ 2365272 h 2613875"/>
              <a:gd name="connsiteX9" fmla="*/ 1731957 w 2671076"/>
              <a:gd name="connsiteY9" fmla="*/ 2365272 h 2613875"/>
              <a:gd name="connsiteX10" fmla="*/ 1668127 w 2671076"/>
              <a:gd name="connsiteY10" fmla="*/ 2392148 h 2613875"/>
              <a:gd name="connsiteX11" fmla="*/ 1641251 w 2671076"/>
              <a:gd name="connsiteY11" fmla="*/ 2462698 h 2613875"/>
              <a:gd name="connsiteX12" fmla="*/ 1668127 w 2671076"/>
              <a:gd name="connsiteY12" fmla="*/ 2533247 h 2613875"/>
              <a:gd name="connsiteX13" fmla="*/ 1731957 w 2671076"/>
              <a:gd name="connsiteY13" fmla="*/ 2560123 h 2613875"/>
              <a:gd name="connsiteX14" fmla="*/ 1795787 w 2671076"/>
              <a:gd name="connsiteY14" fmla="*/ 2533247 h 2613875"/>
              <a:gd name="connsiteX15" fmla="*/ 1822662 w 2671076"/>
              <a:gd name="connsiteY15" fmla="*/ 2466057 h 2613875"/>
              <a:gd name="connsiteX16" fmla="*/ 1795787 w 2671076"/>
              <a:gd name="connsiteY16" fmla="*/ 2395508 h 2613875"/>
              <a:gd name="connsiteX17" fmla="*/ 1731957 w 2671076"/>
              <a:gd name="connsiteY17" fmla="*/ 2365272 h 2613875"/>
              <a:gd name="connsiteX18" fmla="*/ 1100374 w 2671076"/>
              <a:gd name="connsiteY18" fmla="*/ 2365272 h 2613875"/>
              <a:gd name="connsiteX19" fmla="*/ 1100374 w 2671076"/>
              <a:gd name="connsiteY19" fmla="*/ 2439181 h 2613875"/>
              <a:gd name="connsiteX20" fmla="*/ 1107093 w 2671076"/>
              <a:gd name="connsiteY20" fmla="*/ 2439181 h 2613875"/>
              <a:gd name="connsiteX21" fmla="*/ 1157485 w 2671076"/>
              <a:gd name="connsiteY21" fmla="*/ 2432462 h 2613875"/>
              <a:gd name="connsiteX22" fmla="*/ 1170923 w 2671076"/>
              <a:gd name="connsiteY22" fmla="*/ 2405586 h 2613875"/>
              <a:gd name="connsiteX23" fmla="*/ 1157485 w 2671076"/>
              <a:gd name="connsiteY23" fmla="*/ 2375351 h 2613875"/>
              <a:gd name="connsiteX24" fmla="*/ 1110452 w 2671076"/>
              <a:gd name="connsiteY24" fmla="*/ 2365272 h 2613875"/>
              <a:gd name="connsiteX25" fmla="*/ 519185 w 2671076"/>
              <a:gd name="connsiteY25" fmla="*/ 2365272 h 2613875"/>
              <a:gd name="connsiteX26" fmla="*/ 455355 w 2671076"/>
              <a:gd name="connsiteY26" fmla="*/ 2392148 h 2613875"/>
              <a:gd name="connsiteX27" fmla="*/ 428479 w 2671076"/>
              <a:gd name="connsiteY27" fmla="*/ 2462698 h 2613875"/>
              <a:gd name="connsiteX28" fmla="*/ 455355 w 2671076"/>
              <a:gd name="connsiteY28" fmla="*/ 2533247 h 2613875"/>
              <a:gd name="connsiteX29" fmla="*/ 519185 w 2671076"/>
              <a:gd name="connsiteY29" fmla="*/ 2560123 h 2613875"/>
              <a:gd name="connsiteX30" fmla="*/ 583015 w 2671076"/>
              <a:gd name="connsiteY30" fmla="*/ 2533247 h 2613875"/>
              <a:gd name="connsiteX31" fmla="*/ 609891 w 2671076"/>
              <a:gd name="connsiteY31" fmla="*/ 2466057 h 2613875"/>
              <a:gd name="connsiteX32" fmla="*/ 583015 w 2671076"/>
              <a:gd name="connsiteY32" fmla="*/ 2395508 h 2613875"/>
              <a:gd name="connsiteX33" fmla="*/ 519185 w 2671076"/>
              <a:gd name="connsiteY33" fmla="*/ 2365272 h 2613875"/>
              <a:gd name="connsiteX34" fmla="*/ 1402728 w 2671076"/>
              <a:gd name="connsiteY34" fmla="*/ 2318239 h 2613875"/>
              <a:gd name="connsiteX35" fmla="*/ 1463199 w 2671076"/>
              <a:gd name="connsiteY35" fmla="*/ 2318239 h 2613875"/>
              <a:gd name="connsiteX36" fmla="*/ 1463199 w 2671076"/>
              <a:gd name="connsiteY36" fmla="*/ 2553404 h 2613875"/>
              <a:gd name="connsiteX37" fmla="*/ 1560624 w 2671076"/>
              <a:gd name="connsiteY37" fmla="*/ 2553404 h 2613875"/>
              <a:gd name="connsiteX38" fmla="*/ 1560624 w 2671076"/>
              <a:gd name="connsiteY38" fmla="*/ 2607156 h 2613875"/>
              <a:gd name="connsiteX39" fmla="*/ 1402728 w 2671076"/>
              <a:gd name="connsiteY39" fmla="*/ 2607156 h 2613875"/>
              <a:gd name="connsiteX40" fmla="*/ 1036544 w 2671076"/>
              <a:gd name="connsiteY40" fmla="*/ 2318239 h 2613875"/>
              <a:gd name="connsiteX41" fmla="*/ 1123890 w 2671076"/>
              <a:gd name="connsiteY41" fmla="*/ 2318239 h 2613875"/>
              <a:gd name="connsiteX42" fmla="*/ 1201158 w 2671076"/>
              <a:gd name="connsiteY42" fmla="*/ 2338396 h 2613875"/>
              <a:gd name="connsiteX43" fmla="*/ 1228034 w 2671076"/>
              <a:gd name="connsiteY43" fmla="*/ 2398867 h 2613875"/>
              <a:gd name="connsiteX44" fmla="*/ 1211237 w 2671076"/>
              <a:gd name="connsiteY44" fmla="*/ 2449260 h 2613875"/>
              <a:gd name="connsiteX45" fmla="*/ 1164204 w 2671076"/>
              <a:gd name="connsiteY45" fmla="*/ 2476136 h 2613875"/>
              <a:gd name="connsiteX46" fmla="*/ 1244832 w 2671076"/>
              <a:gd name="connsiteY46" fmla="*/ 2607156 h 2613875"/>
              <a:gd name="connsiteX47" fmla="*/ 1174283 w 2671076"/>
              <a:gd name="connsiteY47" fmla="*/ 2607156 h 2613875"/>
              <a:gd name="connsiteX48" fmla="*/ 1097015 w 2671076"/>
              <a:gd name="connsiteY48" fmla="*/ 2472776 h 2613875"/>
              <a:gd name="connsiteX49" fmla="*/ 1097015 w 2671076"/>
              <a:gd name="connsiteY49" fmla="*/ 2607156 h 2613875"/>
              <a:gd name="connsiteX50" fmla="*/ 1036544 w 2671076"/>
              <a:gd name="connsiteY50" fmla="*/ 2607156 h 2613875"/>
              <a:gd name="connsiteX51" fmla="*/ 724113 w 2671076"/>
              <a:gd name="connsiteY51" fmla="*/ 2318239 h 2613875"/>
              <a:gd name="connsiteX52" fmla="*/ 784584 w 2671076"/>
              <a:gd name="connsiteY52" fmla="*/ 2318239 h 2613875"/>
              <a:gd name="connsiteX53" fmla="*/ 784584 w 2671076"/>
              <a:gd name="connsiteY53" fmla="*/ 2489574 h 2613875"/>
              <a:gd name="connsiteX54" fmla="*/ 801381 w 2671076"/>
              <a:gd name="connsiteY54" fmla="*/ 2543326 h 2613875"/>
              <a:gd name="connsiteX55" fmla="*/ 848414 w 2671076"/>
              <a:gd name="connsiteY55" fmla="*/ 2560123 h 2613875"/>
              <a:gd name="connsiteX56" fmla="*/ 895446 w 2671076"/>
              <a:gd name="connsiteY56" fmla="*/ 2543326 h 2613875"/>
              <a:gd name="connsiteX57" fmla="*/ 912244 w 2671076"/>
              <a:gd name="connsiteY57" fmla="*/ 2489574 h 2613875"/>
              <a:gd name="connsiteX58" fmla="*/ 912244 w 2671076"/>
              <a:gd name="connsiteY58" fmla="*/ 2318239 h 2613875"/>
              <a:gd name="connsiteX59" fmla="*/ 972714 w 2671076"/>
              <a:gd name="connsiteY59" fmla="*/ 2318239 h 2613875"/>
              <a:gd name="connsiteX60" fmla="*/ 972714 w 2671076"/>
              <a:gd name="connsiteY60" fmla="*/ 2496293 h 2613875"/>
              <a:gd name="connsiteX61" fmla="*/ 942479 w 2671076"/>
              <a:gd name="connsiteY61" fmla="*/ 2583640 h 2613875"/>
              <a:gd name="connsiteX62" fmla="*/ 848414 w 2671076"/>
              <a:gd name="connsiteY62" fmla="*/ 2613875 h 2613875"/>
              <a:gd name="connsiteX63" fmla="*/ 754348 w 2671076"/>
              <a:gd name="connsiteY63" fmla="*/ 2583640 h 2613875"/>
              <a:gd name="connsiteX64" fmla="*/ 724113 w 2671076"/>
              <a:gd name="connsiteY64" fmla="*/ 2496293 h 2613875"/>
              <a:gd name="connsiteX65" fmla="*/ 109329 w 2671076"/>
              <a:gd name="connsiteY65" fmla="*/ 2318239 h 2613875"/>
              <a:gd name="connsiteX66" fmla="*/ 183238 w 2671076"/>
              <a:gd name="connsiteY66" fmla="*/ 2318239 h 2613875"/>
              <a:gd name="connsiteX67" fmla="*/ 226911 w 2671076"/>
              <a:gd name="connsiteY67" fmla="*/ 2395508 h 2613875"/>
              <a:gd name="connsiteX68" fmla="*/ 230270 w 2671076"/>
              <a:gd name="connsiteY68" fmla="*/ 2412305 h 2613875"/>
              <a:gd name="connsiteX69" fmla="*/ 236989 w 2671076"/>
              <a:gd name="connsiteY69" fmla="*/ 2432462 h 2613875"/>
              <a:gd name="connsiteX70" fmla="*/ 243708 w 2671076"/>
              <a:gd name="connsiteY70" fmla="*/ 2412305 h 2613875"/>
              <a:gd name="connsiteX71" fmla="*/ 250427 w 2671076"/>
              <a:gd name="connsiteY71" fmla="*/ 2395508 h 2613875"/>
              <a:gd name="connsiteX72" fmla="*/ 294100 w 2671076"/>
              <a:gd name="connsiteY72" fmla="*/ 2318239 h 2613875"/>
              <a:gd name="connsiteX73" fmla="*/ 364649 w 2671076"/>
              <a:gd name="connsiteY73" fmla="*/ 2318239 h 2613875"/>
              <a:gd name="connsiteX74" fmla="*/ 267224 w 2671076"/>
              <a:gd name="connsiteY74" fmla="*/ 2476136 h 2613875"/>
              <a:gd name="connsiteX75" fmla="*/ 267224 w 2671076"/>
              <a:gd name="connsiteY75" fmla="*/ 2607156 h 2613875"/>
              <a:gd name="connsiteX76" fmla="*/ 206754 w 2671076"/>
              <a:gd name="connsiteY76" fmla="*/ 2607156 h 2613875"/>
              <a:gd name="connsiteX77" fmla="*/ 206754 w 2671076"/>
              <a:gd name="connsiteY77" fmla="*/ 2476136 h 2613875"/>
              <a:gd name="connsiteX78" fmla="*/ 2400492 w 2671076"/>
              <a:gd name="connsiteY78" fmla="*/ 2311520 h 2613875"/>
              <a:gd name="connsiteX79" fmla="*/ 2457604 w 2671076"/>
              <a:gd name="connsiteY79" fmla="*/ 2321599 h 2613875"/>
              <a:gd name="connsiteX80" fmla="*/ 2507996 w 2671076"/>
              <a:gd name="connsiteY80" fmla="*/ 2355194 h 2613875"/>
              <a:gd name="connsiteX81" fmla="*/ 2541591 w 2671076"/>
              <a:gd name="connsiteY81" fmla="*/ 2402227 h 2613875"/>
              <a:gd name="connsiteX82" fmla="*/ 2555029 w 2671076"/>
              <a:gd name="connsiteY82" fmla="*/ 2462698 h 2613875"/>
              <a:gd name="connsiteX83" fmla="*/ 2544950 w 2671076"/>
              <a:gd name="connsiteY83" fmla="*/ 2519809 h 2613875"/>
              <a:gd name="connsiteX84" fmla="*/ 2511355 w 2671076"/>
              <a:gd name="connsiteY84" fmla="*/ 2566842 h 2613875"/>
              <a:gd name="connsiteX85" fmla="*/ 2460963 w 2671076"/>
              <a:gd name="connsiteY85" fmla="*/ 2600437 h 2613875"/>
              <a:gd name="connsiteX86" fmla="*/ 2400492 w 2671076"/>
              <a:gd name="connsiteY86" fmla="*/ 2613875 h 2613875"/>
              <a:gd name="connsiteX87" fmla="*/ 2350100 w 2671076"/>
              <a:gd name="connsiteY87" fmla="*/ 2603797 h 2613875"/>
              <a:gd name="connsiteX88" fmla="*/ 2303068 w 2671076"/>
              <a:gd name="connsiteY88" fmla="*/ 2576921 h 2613875"/>
              <a:gd name="connsiteX89" fmla="*/ 2262754 w 2671076"/>
              <a:gd name="connsiteY89" fmla="*/ 2526528 h 2613875"/>
              <a:gd name="connsiteX90" fmla="*/ 2249316 w 2671076"/>
              <a:gd name="connsiteY90" fmla="*/ 2462698 h 2613875"/>
              <a:gd name="connsiteX91" fmla="*/ 2259394 w 2671076"/>
              <a:gd name="connsiteY91" fmla="*/ 2405586 h 2613875"/>
              <a:gd name="connsiteX92" fmla="*/ 2292989 w 2671076"/>
              <a:gd name="connsiteY92" fmla="*/ 2358553 h 2613875"/>
              <a:gd name="connsiteX93" fmla="*/ 2343381 w 2671076"/>
              <a:gd name="connsiteY93" fmla="*/ 2324958 h 2613875"/>
              <a:gd name="connsiteX94" fmla="*/ 2400492 w 2671076"/>
              <a:gd name="connsiteY94" fmla="*/ 2311520 h 2613875"/>
              <a:gd name="connsiteX95" fmla="*/ 2077983 w 2671076"/>
              <a:gd name="connsiteY95" fmla="*/ 2311520 h 2613875"/>
              <a:gd name="connsiteX96" fmla="*/ 2141813 w 2671076"/>
              <a:gd name="connsiteY96" fmla="*/ 2324958 h 2613875"/>
              <a:gd name="connsiteX97" fmla="*/ 2195565 w 2671076"/>
              <a:gd name="connsiteY97" fmla="*/ 2368632 h 2613875"/>
              <a:gd name="connsiteX98" fmla="*/ 2155251 w 2671076"/>
              <a:gd name="connsiteY98" fmla="*/ 2398867 h 2613875"/>
              <a:gd name="connsiteX99" fmla="*/ 2121656 w 2671076"/>
              <a:gd name="connsiteY99" fmla="*/ 2371991 h 2613875"/>
              <a:gd name="connsiteX100" fmla="*/ 2081343 w 2671076"/>
              <a:gd name="connsiteY100" fmla="*/ 2361913 h 2613875"/>
              <a:gd name="connsiteX101" fmla="*/ 2014153 w 2671076"/>
              <a:gd name="connsiteY101" fmla="*/ 2388789 h 2613875"/>
              <a:gd name="connsiteX102" fmla="*/ 1987277 w 2671076"/>
              <a:gd name="connsiteY102" fmla="*/ 2459338 h 2613875"/>
              <a:gd name="connsiteX103" fmla="*/ 2014153 w 2671076"/>
              <a:gd name="connsiteY103" fmla="*/ 2529888 h 2613875"/>
              <a:gd name="connsiteX104" fmla="*/ 2081343 w 2671076"/>
              <a:gd name="connsiteY104" fmla="*/ 2556764 h 2613875"/>
              <a:gd name="connsiteX105" fmla="*/ 2131735 w 2671076"/>
              <a:gd name="connsiteY105" fmla="*/ 2543326 h 2613875"/>
              <a:gd name="connsiteX106" fmla="*/ 2151891 w 2671076"/>
              <a:gd name="connsiteY106" fmla="*/ 2506371 h 2613875"/>
              <a:gd name="connsiteX107" fmla="*/ 2081343 w 2671076"/>
              <a:gd name="connsiteY107" fmla="*/ 2506371 h 2613875"/>
              <a:gd name="connsiteX108" fmla="*/ 2081343 w 2671076"/>
              <a:gd name="connsiteY108" fmla="*/ 2452619 h 2613875"/>
              <a:gd name="connsiteX109" fmla="*/ 2209003 w 2671076"/>
              <a:gd name="connsiteY109" fmla="*/ 2452619 h 2613875"/>
              <a:gd name="connsiteX110" fmla="*/ 2209003 w 2671076"/>
              <a:gd name="connsiteY110" fmla="*/ 2459338 h 2613875"/>
              <a:gd name="connsiteX111" fmla="*/ 2209003 w 2671076"/>
              <a:gd name="connsiteY111" fmla="*/ 2469417 h 2613875"/>
              <a:gd name="connsiteX112" fmla="*/ 2172048 w 2671076"/>
              <a:gd name="connsiteY112" fmla="*/ 2573561 h 2613875"/>
              <a:gd name="connsiteX113" fmla="*/ 2077983 w 2671076"/>
              <a:gd name="connsiteY113" fmla="*/ 2613875 h 2613875"/>
              <a:gd name="connsiteX114" fmla="*/ 1967120 w 2671076"/>
              <a:gd name="connsiteY114" fmla="*/ 2570202 h 2613875"/>
              <a:gd name="connsiteX115" fmla="*/ 1923447 w 2671076"/>
              <a:gd name="connsiteY115" fmla="*/ 2462698 h 2613875"/>
              <a:gd name="connsiteX116" fmla="*/ 1967120 w 2671076"/>
              <a:gd name="connsiteY116" fmla="*/ 2355194 h 2613875"/>
              <a:gd name="connsiteX117" fmla="*/ 2077983 w 2671076"/>
              <a:gd name="connsiteY117" fmla="*/ 2311520 h 2613875"/>
              <a:gd name="connsiteX118" fmla="*/ 1731957 w 2671076"/>
              <a:gd name="connsiteY118" fmla="*/ 2311520 h 2613875"/>
              <a:gd name="connsiteX119" fmla="*/ 1789068 w 2671076"/>
              <a:gd name="connsiteY119" fmla="*/ 2321599 h 2613875"/>
              <a:gd name="connsiteX120" fmla="*/ 1839460 w 2671076"/>
              <a:gd name="connsiteY120" fmla="*/ 2355194 h 2613875"/>
              <a:gd name="connsiteX121" fmla="*/ 1873055 w 2671076"/>
              <a:gd name="connsiteY121" fmla="*/ 2402227 h 2613875"/>
              <a:gd name="connsiteX122" fmla="*/ 1883133 w 2671076"/>
              <a:gd name="connsiteY122" fmla="*/ 2462698 h 2613875"/>
              <a:gd name="connsiteX123" fmla="*/ 1873055 w 2671076"/>
              <a:gd name="connsiteY123" fmla="*/ 2519809 h 2613875"/>
              <a:gd name="connsiteX124" fmla="*/ 1839460 w 2671076"/>
              <a:gd name="connsiteY124" fmla="*/ 2566842 h 2613875"/>
              <a:gd name="connsiteX125" fmla="*/ 1789068 w 2671076"/>
              <a:gd name="connsiteY125" fmla="*/ 2600437 h 2613875"/>
              <a:gd name="connsiteX126" fmla="*/ 1731957 w 2671076"/>
              <a:gd name="connsiteY126" fmla="*/ 2613875 h 2613875"/>
              <a:gd name="connsiteX127" fmla="*/ 1681564 w 2671076"/>
              <a:gd name="connsiteY127" fmla="*/ 2603797 h 2613875"/>
              <a:gd name="connsiteX128" fmla="*/ 1634532 w 2671076"/>
              <a:gd name="connsiteY128" fmla="*/ 2576921 h 2613875"/>
              <a:gd name="connsiteX129" fmla="*/ 1594218 w 2671076"/>
              <a:gd name="connsiteY129" fmla="*/ 2526528 h 2613875"/>
              <a:gd name="connsiteX130" fmla="*/ 1580780 w 2671076"/>
              <a:gd name="connsiteY130" fmla="*/ 2462698 h 2613875"/>
              <a:gd name="connsiteX131" fmla="*/ 1590858 w 2671076"/>
              <a:gd name="connsiteY131" fmla="*/ 2405586 h 2613875"/>
              <a:gd name="connsiteX132" fmla="*/ 1624453 w 2671076"/>
              <a:gd name="connsiteY132" fmla="*/ 2358553 h 2613875"/>
              <a:gd name="connsiteX133" fmla="*/ 1674845 w 2671076"/>
              <a:gd name="connsiteY133" fmla="*/ 2324958 h 2613875"/>
              <a:gd name="connsiteX134" fmla="*/ 1731957 w 2671076"/>
              <a:gd name="connsiteY134" fmla="*/ 2311520 h 2613875"/>
              <a:gd name="connsiteX135" fmla="*/ 519185 w 2671076"/>
              <a:gd name="connsiteY135" fmla="*/ 2311520 h 2613875"/>
              <a:gd name="connsiteX136" fmla="*/ 576296 w 2671076"/>
              <a:gd name="connsiteY136" fmla="*/ 2321599 h 2613875"/>
              <a:gd name="connsiteX137" fmla="*/ 626688 w 2671076"/>
              <a:gd name="connsiteY137" fmla="*/ 2355194 h 2613875"/>
              <a:gd name="connsiteX138" fmla="*/ 660283 w 2671076"/>
              <a:gd name="connsiteY138" fmla="*/ 2402227 h 2613875"/>
              <a:gd name="connsiteX139" fmla="*/ 673721 w 2671076"/>
              <a:gd name="connsiteY139" fmla="*/ 2462698 h 2613875"/>
              <a:gd name="connsiteX140" fmla="*/ 663643 w 2671076"/>
              <a:gd name="connsiteY140" fmla="*/ 2519809 h 2613875"/>
              <a:gd name="connsiteX141" fmla="*/ 630048 w 2671076"/>
              <a:gd name="connsiteY141" fmla="*/ 2566842 h 2613875"/>
              <a:gd name="connsiteX142" fmla="*/ 579656 w 2671076"/>
              <a:gd name="connsiteY142" fmla="*/ 2600437 h 2613875"/>
              <a:gd name="connsiteX143" fmla="*/ 519185 w 2671076"/>
              <a:gd name="connsiteY143" fmla="*/ 2613875 h 2613875"/>
              <a:gd name="connsiteX144" fmla="*/ 468793 w 2671076"/>
              <a:gd name="connsiteY144" fmla="*/ 2603797 h 2613875"/>
              <a:gd name="connsiteX145" fmla="*/ 421760 w 2671076"/>
              <a:gd name="connsiteY145" fmla="*/ 2580280 h 2613875"/>
              <a:gd name="connsiteX146" fmla="*/ 378087 w 2671076"/>
              <a:gd name="connsiteY146" fmla="*/ 2526528 h 2613875"/>
              <a:gd name="connsiteX147" fmla="*/ 364649 w 2671076"/>
              <a:gd name="connsiteY147" fmla="*/ 2462698 h 2613875"/>
              <a:gd name="connsiteX148" fmla="*/ 374727 w 2671076"/>
              <a:gd name="connsiteY148" fmla="*/ 2405586 h 2613875"/>
              <a:gd name="connsiteX149" fmla="*/ 408322 w 2671076"/>
              <a:gd name="connsiteY149" fmla="*/ 2358553 h 2613875"/>
              <a:gd name="connsiteX150" fmla="*/ 458714 w 2671076"/>
              <a:gd name="connsiteY150" fmla="*/ 2324958 h 2613875"/>
              <a:gd name="connsiteX151" fmla="*/ 519185 w 2671076"/>
              <a:gd name="connsiteY151" fmla="*/ 2311520 h 2613875"/>
              <a:gd name="connsiteX152" fmla="*/ 2337191 w 2671076"/>
              <a:gd name="connsiteY152" fmla="*/ 1602645 h 2613875"/>
              <a:gd name="connsiteX153" fmla="*/ 2337191 w 2671076"/>
              <a:gd name="connsiteY153" fmla="*/ 1736199 h 2613875"/>
              <a:gd name="connsiteX154" fmla="*/ 2470745 w 2671076"/>
              <a:gd name="connsiteY154" fmla="*/ 1736199 h 2613875"/>
              <a:gd name="connsiteX155" fmla="*/ 2470745 w 2671076"/>
              <a:gd name="connsiteY155" fmla="*/ 1602645 h 2613875"/>
              <a:gd name="connsiteX156" fmla="*/ 2070084 w 2671076"/>
              <a:gd name="connsiteY156" fmla="*/ 1602645 h 2613875"/>
              <a:gd name="connsiteX157" fmla="*/ 2070084 w 2671076"/>
              <a:gd name="connsiteY157" fmla="*/ 1736199 h 2613875"/>
              <a:gd name="connsiteX158" fmla="*/ 2203637 w 2671076"/>
              <a:gd name="connsiteY158" fmla="*/ 1736199 h 2613875"/>
              <a:gd name="connsiteX159" fmla="*/ 2203637 w 2671076"/>
              <a:gd name="connsiteY159" fmla="*/ 1602645 h 2613875"/>
              <a:gd name="connsiteX160" fmla="*/ 1402314 w 2671076"/>
              <a:gd name="connsiteY160" fmla="*/ 1602645 h 2613875"/>
              <a:gd name="connsiteX161" fmla="*/ 1402314 w 2671076"/>
              <a:gd name="connsiteY161" fmla="*/ 1736199 h 2613875"/>
              <a:gd name="connsiteX162" fmla="*/ 1535868 w 2671076"/>
              <a:gd name="connsiteY162" fmla="*/ 1736199 h 2613875"/>
              <a:gd name="connsiteX163" fmla="*/ 1535868 w 2671076"/>
              <a:gd name="connsiteY163" fmla="*/ 1602645 h 2613875"/>
              <a:gd name="connsiteX164" fmla="*/ 1135207 w 2671076"/>
              <a:gd name="connsiteY164" fmla="*/ 1602645 h 2613875"/>
              <a:gd name="connsiteX165" fmla="*/ 1135207 w 2671076"/>
              <a:gd name="connsiteY165" fmla="*/ 1736199 h 2613875"/>
              <a:gd name="connsiteX166" fmla="*/ 1268760 w 2671076"/>
              <a:gd name="connsiteY166" fmla="*/ 1736199 h 2613875"/>
              <a:gd name="connsiteX167" fmla="*/ 1268760 w 2671076"/>
              <a:gd name="connsiteY167" fmla="*/ 1602645 h 2613875"/>
              <a:gd name="connsiteX168" fmla="*/ 467438 w 2671076"/>
              <a:gd name="connsiteY168" fmla="*/ 1602645 h 2613875"/>
              <a:gd name="connsiteX169" fmla="*/ 467438 w 2671076"/>
              <a:gd name="connsiteY169" fmla="*/ 1736198 h 2613875"/>
              <a:gd name="connsiteX170" fmla="*/ 600992 w 2671076"/>
              <a:gd name="connsiteY170" fmla="*/ 1736198 h 2613875"/>
              <a:gd name="connsiteX171" fmla="*/ 600992 w 2671076"/>
              <a:gd name="connsiteY171" fmla="*/ 1602645 h 2613875"/>
              <a:gd name="connsiteX172" fmla="*/ 200331 w 2671076"/>
              <a:gd name="connsiteY172" fmla="*/ 1602645 h 2613875"/>
              <a:gd name="connsiteX173" fmla="*/ 200331 w 2671076"/>
              <a:gd name="connsiteY173" fmla="*/ 1736198 h 2613875"/>
              <a:gd name="connsiteX174" fmla="*/ 333884 w 2671076"/>
              <a:gd name="connsiteY174" fmla="*/ 1736198 h 2613875"/>
              <a:gd name="connsiteX175" fmla="*/ 333884 w 2671076"/>
              <a:gd name="connsiteY175" fmla="*/ 1602645 h 2613875"/>
              <a:gd name="connsiteX176" fmla="*/ 2337191 w 2671076"/>
              <a:gd name="connsiteY176" fmla="*/ 1335538 h 2613875"/>
              <a:gd name="connsiteX177" fmla="*/ 2337191 w 2671076"/>
              <a:gd name="connsiteY177" fmla="*/ 1469091 h 2613875"/>
              <a:gd name="connsiteX178" fmla="*/ 2470745 w 2671076"/>
              <a:gd name="connsiteY178" fmla="*/ 1469091 h 2613875"/>
              <a:gd name="connsiteX179" fmla="*/ 2470745 w 2671076"/>
              <a:gd name="connsiteY179" fmla="*/ 1335538 h 2613875"/>
              <a:gd name="connsiteX180" fmla="*/ 2070084 w 2671076"/>
              <a:gd name="connsiteY180" fmla="*/ 1335538 h 2613875"/>
              <a:gd name="connsiteX181" fmla="*/ 2070084 w 2671076"/>
              <a:gd name="connsiteY181" fmla="*/ 1469091 h 2613875"/>
              <a:gd name="connsiteX182" fmla="*/ 2203637 w 2671076"/>
              <a:gd name="connsiteY182" fmla="*/ 1469091 h 2613875"/>
              <a:gd name="connsiteX183" fmla="*/ 2203637 w 2671076"/>
              <a:gd name="connsiteY183" fmla="*/ 1335538 h 2613875"/>
              <a:gd name="connsiteX184" fmla="*/ 1402314 w 2671076"/>
              <a:gd name="connsiteY184" fmla="*/ 1335538 h 2613875"/>
              <a:gd name="connsiteX185" fmla="*/ 1402314 w 2671076"/>
              <a:gd name="connsiteY185" fmla="*/ 1469091 h 2613875"/>
              <a:gd name="connsiteX186" fmla="*/ 1535868 w 2671076"/>
              <a:gd name="connsiteY186" fmla="*/ 1469091 h 2613875"/>
              <a:gd name="connsiteX187" fmla="*/ 1535868 w 2671076"/>
              <a:gd name="connsiteY187" fmla="*/ 1335538 h 2613875"/>
              <a:gd name="connsiteX188" fmla="*/ 1135207 w 2671076"/>
              <a:gd name="connsiteY188" fmla="*/ 1335538 h 2613875"/>
              <a:gd name="connsiteX189" fmla="*/ 1135207 w 2671076"/>
              <a:gd name="connsiteY189" fmla="*/ 1469091 h 2613875"/>
              <a:gd name="connsiteX190" fmla="*/ 1268760 w 2671076"/>
              <a:gd name="connsiteY190" fmla="*/ 1469091 h 2613875"/>
              <a:gd name="connsiteX191" fmla="*/ 1268760 w 2671076"/>
              <a:gd name="connsiteY191" fmla="*/ 1335538 h 2613875"/>
              <a:gd name="connsiteX192" fmla="*/ 467438 w 2671076"/>
              <a:gd name="connsiteY192" fmla="*/ 1335537 h 2613875"/>
              <a:gd name="connsiteX193" fmla="*/ 467438 w 2671076"/>
              <a:gd name="connsiteY193" fmla="*/ 1469091 h 2613875"/>
              <a:gd name="connsiteX194" fmla="*/ 600992 w 2671076"/>
              <a:gd name="connsiteY194" fmla="*/ 1469091 h 2613875"/>
              <a:gd name="connsiteX195" fmla="*/ 600992 w 2671076"/>
              <a:gd name="connsiteY195" fmla="*/ 1335537 h 2613875"/>
              <a:gd name="connsiteX196" fmla="*/ 200331 w 2671076"/>
              <a:gd name="connsiteY196" fmla="*/ 1335537 h 2613875"/>
              <a:gd name="connsiteX197" fmla="*/ 200331 w 2671076"/>
              <a:gd name="connsiteY197" fmla="*/ 1469091 h 2613875"/>
              <a:gd name="connsiteX198" fmla="*/ 333884 w 2671076"/>
              <a:gd name="connsiteY198" fmla="*/ 1469091 h 2613875"/>
              <a:gd name="connsiteX199" fmla="*/ 333884 w 2671076"/>
              <a:gd name="connsiteY199" fmla="*/ 1335537 h 2613875"/>
              <a:gd name="connsiteX200" fmla="*/ 934876 w 2671076"/>
              <a:gd name="connsiteY200" fmla="*/ 1135207 h 2613875"/>
              <a:gd name="connsiteX201" fmla="*/ 1736199 w 2671076"/>
              <a:gd name="connsiteY201" fmla="*/ 1135207 h 2613875"/>
              <a:gd name="connsiteX202" fmla="*/ 1736199 w 2671076"/>
              <a:gd name="connsiteY202" fmla="*/ 2070083 h 2613875"/>
              <a:gd name="connsiteX203" fmla="*/ 1402314 w 2671076"/>
              <a:gd name="connsiteY203" fmla="*/ 2070083 h 2613875"/>
              <a:gd name="connsiteX204" fmla="*/ 1402314 w 2671076"/>
              <a:gd name="connsiteY204" fmla="*/ 1869753 h 2613875"/>
              <a:gd name="connsiteX205" fmla="*/ 1268760 w 2671076"/>
              <a:gd name="connsiteY205" fmla="*/ 1869753 h 2613875"/>
              <a:gd name="connsiteX206" fmla="*/ 1268760 w 2671076"/>
              <a:gd name="connsiteY206" fmla="*/ 2070083 h 2613875"/>
              <a:gd name="connsiteX207" fmla="*/ 934876 w 2671076"/>
              <a:gd name="connsiteY207" fmla="*/ 2070083 h 2613875"/>
              <a:gd name="connsiteX208" fmla="*/ 2337191 w 2671076"/>
              <a:gd name="connsiteY208" fmla="*/ 1068430 h 2613875"/>
              <a:gd name="connsiteX209" fmla="*/ 2337191 w 2671076"/>
              <a:gd name="connsiteY209" fmla="*/ 1201984 h 2613875"/>
              <a:gd name="connsiteX210" fmla="*/ 2470745 w 2671076"/>
              <a:gd name="connsiteY210" fmla="*/ 1201984 h 2613875"/>
              <a:gd name="connsiteX211" fmla="*/ 2470745 w 2671076"/>
              <a:gd name="connsiteY211" fmla="*/ 1068430 h 2613875"/>
              <a:gd name="connsiteX212" fmla="*/ 2070084 w 2671076"/>
              <a:gd name="connsiteY212" fmla="*/ 1068430 h 2613875"/>
              <a:gd name="connsiteX213" fmla="*/ 2070084 w 2671076"/>
              <a:gd name="connsiteY213" fmla="*/ 1201984 h 2613875"/>
              <a:gd name="connsiteX214" fmla="*/ 2203637 w 2671076"/>
              <a:gd name="connsiteY214" fmla="*/ 1201984 h 2613875"/>
              <a:gd name="connsiteX215" fmla="*/ 2203637 w 2671076"/>
              <a:gd name="connsiteY215" fmla="*/ 1068430 h 2613875"/>
              <a:gd name="connsiteX216" fmla="*/ 467438 w 2671076"/>
              <a:gd name="connsiteY216" fmla="*/ 1068430 h 2613875"/>
              <a:gd name="connsiteX217" fmla="*/ 467438 w 2671076"/>
              <a:gd name="connsiteY217" fmla="*/ 1201983 h 2613875"/>
              <a:gd name="connsiteX218" fmla="*/ 600992 w 2671076"/>
              <a:gd name="connsiteY218" fmla="*/ 1201983 h 2613875"/>
              <a:gd name="connsiteX219" fmla="*/ 600992 w 2671076"/>
              <a:gd name="connsiteY219" fmla="*/ 1068430 h 2613875"/>
              <a:gd name="connsiteX220" fmla="*/ 200331 w 2671076"/>
              <a:gd name="connsiteY220" fmla="*/ 1068430 h 2613875"/>
              <a:gd name="connsiteX221" fmla="*/ 200331 w 2671076"/>
              <a:gd name="connsiteY221" fmla="*/ 1201983 h 2613875"/>
              <a:gd name="connsiteX222" fmla="*/ 333884 w 2671076"/>
              <a:gd name="connsiteY222" fmla="*/ 1201983 h 2613875"/>
              <a:gd name="connsiteX223" fmla="*/ 333884 w 2671076"/>
              <a:gd name="connsiteY223" fmla="*/ 1068430 h 2613875"/>
              <a:gd name="connsiteX224" fmla="*/ 0 w 2671076"/>
              <a:gd name="connsiteY224" fmla="*/ 868099 h 2613875"/>
              <a:gd name="connsiteX225" fmla="*/ 801323 w 2671076"/>
              <a:gd name="connsiteY225" fmla="*/ 868099 h 2613875"/>
              <a:gd name="connsiteX226" fmla="*/ 801323 w 2671076"/>
              <a:gd name="connsiteY226" fmla="*/ 2070083 h 2613875"/>
              <a:gd name="connsiteX227" fmla="*/ 467438 w 2671076"/>
              <a:gd name="connsiteY227" fmla="*/ 2070083 h 2613875"/>
              <a:gd name="connsiteX228" fmla="*/ 467438 w 2671076"/>
              <a:gd name="connsiteY228" fmla="*/ 1869752 h 2613875"/>
              <a:gd name="connsiteX229" fmla="*/ 333884 w 2671076"/>
              <a:gd name="connsiteY229" fmla="*/ 1869752 h 2613875"/>
              <a:gd name="connsiteX230" fmla="*/ 333884 w 2671076"/>
              <a:gd name="connsiteY230" fmla="*/ 2070083 h 2613875"/>
              <a:gd name="connsiteX231" fmla="*/ 0 w 2671076"/>
              <a:gd name="connsiteY231" fmla="*/ 2070083 h 2613875"/>
              <a:gd name="connsiteX232" fmla="*/ 2337191 w 2671076"/>
              <a:gd name="connsiteY232" fmla="*/ 801323 h 2613875"/>
              <a:gd name="connsiteX233" fmla="*/ 2337191 w 2671076"/>
              <a:gd name="connsiteY233" fmla="*/ 934876 h 2613875"/>
              <a:gd name="connsiteX234" fmla="*/ 2470745 w 2671076"/>
              <a:gd name="connsiteY234" fmla="*/ 934876 h 2613875"/>
              <a:gd name="connsiteX235" fmla="*/ 2470745 w 2671076"/>
              <a:gd name="connsiteY235" fmla="*/ 801323 h 2613875"/>
              <a:gd name="connsiteX236" fmla="*/ 2070084 w 2671076"/>
              <a:gd name="connsiteY236" fmla="*/ 801323 h 2613875"/>
              <a:gd name="connsiteX237" fmla="*/ 2070084 w 2671076"/>
              <a:gd name="connsiteY237" fmla="*/ 934876 h 2613875"/>
              <a:gd name="connsiteX238" fmla="*/ 2203637 w 2671076"/>
              <a:gd name="connsiteY238" fmla="*/ 934876 h 2613875"/>
              <a:gd name="connsiteX239" fmla="*/ 2203637 w 2671076"/>
              <a:gd name="connsiteY239" fmla="*/ 801323 h 2613875"/>
              <a:gd name="connsiteX240" fmla="*/ 2337191 w 2671076"/>
              <a:gd name="connsiteY240" fmla="*/ 534215 h 2613875"/>
              <a:gd name="connsiteX241" fmla="*/ 2337191 w 2671076"/>
              <a:gd name="connsiteY241" fmla="*/ 667769 h 2613875"/>
              <a:gd name="connsiteX242" fmla="*/ 2470745 w 2671076"/>
              <a:gd name="connsiteY242" fmla="*/ 667769 h 2613875"/>
              <a:gd name="connsiteX243" fmla="*/ 2470745 w 2671076"/>
              <a:gd name="connsiteY243" fmla="*/ 534215 h 2613875"/>
              <a:gd name="connsiteX244" fmla="*/ 2070084 w 2671076"/>
              <a:gd name="connsiteY244" fmla="*/ 534215 h 2613875"/>
              <a:gd name="connsiteX245" fmla="*/ 2070084 w 2671076"/>
              <a:gd name="connsiteY245" fmla="*/ 667769 h 2613875"/>
              <a:gd name="connsiteX246" fmla="*/ 2203637 w 2671076"/>
              <a:gd name="connsiteY246" fmla="*/ 667769 h 2613875"/>
              <a:gd name="connsiteX247" fmla="*/ 2203637 w 2671076"/>
              <a:gd name="connsiteY247" fmla="*/ 534215 h 2613875"/>
              <a:gd name="connsiteX248" fmla="*/ 934876 w 2671076"/>
              <a:gd name="connsiteY248" fmla="*/ 467438 h 2613875"/>
              <a:gd name="connsiteX249" fmla="*/ 934876 w 2671076"/>
              <a:gd name="connsiteY249" fmla="*/ 600992 h 2613875"/>
              <a:gd name="connsiteX250" fmla="*/ 1068430 w 2671076"/>
              <a:gd name="connsiteY250" fmla="*/ 600992 h 2613875"/>
              <a:gd name="connsiteX251" fmla="*/ 1068430 w 2671076"/>
              <a:gd name="connsiteY251" fmla="*/ 467438 h 2613875"/>
              <a:gd name="connsiteX252" fmla="*/ 667769 w 2671076"/>
              <a:gd name="connsiteY252" fmla="*/ 467438 h 2613875"/>
              <a:gd name="connsiteX253" fmla="*/ 667769 w 2671076"/>
              <a:gd name="connsiteY253" fmla="*/ 600992 h 2613875"/>
              <a:gd name="connsiteX254" fmla="*/ 801322 w 2671076"/>
              <a:gd name="connsiteY254" fmla="*/ 600992 h 2613875"/>
              <a:gd name="connsiteX255" fmla="*/ 801322 w 2671076"/>
              <a:gd name="connsiteY255" fmla="*/ 467438 h 2613875"/>
              <a:gd name="connsiteX256" fmla="*/ 2337191 w 2671076"/>
              <a:gd name="connsiteY256" fmla="*/ 300496 h 2613875"/>
              <a:gd name="connsiteX257" fmla="*/ 2337191 w 2671076"/>
              <a:gd name="connsiteY257" fmla="*/ 434050 h 2613875"/>
              <a:gd name="connsiteX258" fmla="*/ 2470745 w 2671076"/>
              <a:gd name="connsiteY258" fmla="*/ 434050 h 2613875"/>
              <a:gd name="connsiteX259" fmla="*/ 2470745 w 2671076"/>
              <a:gd name="connsiteY259" fmla="*/ 300496 h 2613875"/>
              <a:gd name="connsiteX260" fmla="*/ 2070084 w 2671076"/>
              <a:gd name="connsiteY260" fmla="*/ 300496 h 2613875"/>
              <a:gd name="connsiteX261" fmla="*/ 2070084 w 2671076"/>
              <a:gd name="connsiteY261" fmla="*/ 434050 h 2613875"/>
              <a:gd name="connsiteX262" fmla="*/ 2203637 w 2671076"/>
              <a:gd name="connsiteY262" fmla="*/ 434050 h 2613875"/>
              <a:gd name="connsiteX263" fmla="*/ 2203637 w 2671076"/>
              <a:gd name="connsiteY263" fmla="*/ 300496 h 2613875"/>
              <a:gd name="connsiteX264" fmla="*/ 934876 w 2671076"/>
              <a:gd name="connsiteY264" fmla="*/ 200331 h 2613875"/>
              <a:gd name="connsiteX265" fmla="*/ 934876 w 2671076"/>
              <a:gd name="connsiteY265" fmla="*/ 333884 h 2613875"/>
              <a:gd name="connsiteX266" fmla="*/ 1068430 w 2671076"/>
              <a:gd name="connsiteY266" fmla="*/ 333884 h 2613875"/>
              <a:gd name="connsiteX267" fmla="*/ 1068430 w 2671076"/>
              <a:gd name="connsiteY267" fmla="*/ 200331 h 2613875"/>
              <a:gd name="connsiteX268" fmla="*/ 667769 w 2671076"/>
              <a:gd name="connsiteY268" fmla="*/ 200331 h 2613875"/>
              <a:gd name="connsiteX269" fmla="*/ 667769 w 2671076"/>
              <a:gd name="connsiteY269" fmla="*/ 333884 h 2613875"/>
              <a:gd name="connsiteX270" fmla="*/ 801322 w 2671076"/>
              <a:gd name="connsiteY270" fmla="*/ 333884 h 2613875"/>
              <a:gd name="connsiteX271" fmla="*/ 801322 w 2671076"/>
              <a:gd name="connsiteY271" fmla="*/ 200331 h 2613875"/>
              <a:gd name="connsiteX272" fmla="*/ 1869753 w 2671076"/>
              <a:gd name="connsiteY272" fmla="*/ 66777 h 2613875"/>
              <a:gd name="connsiteX273" fmla="*/ 2671076 w 2671076"/>
              <a:gd name="connsiteY273" fmla="*/ 166942 h 2613875"/>
              <a:gd name="connsiteX274" fmla="*/ 2671076 w 2671076"/>
              <a:gd name="connsiteY274" fmla="*/ 2070083 h 2613875"/>
              <a:gd name="connsiteX275" fmla="*/ 2337191 w 2671076"/>
              <a:gd name="connsiteY275" fmla="*/ 2070083 h 2613875"/>
              <a:gd name="connsiteX276" fmla="*/ 2337191 w 2671076"/>
              <a:gd name="connsiteY276" fmla="*/ 1869753 h 2613875"/>
              <a:gd name="connsiteX277" fmla="*/ 2203637 w 2671076"/>
              <a:gd name="connsiteY277" fmla="*/ 1869753 h 2613875"/>
              <a:gd name="connsiteX278" fmla="*/ 2203637 w 2671076"/>
              <a:gd name="connsiteY278" fmla="*/ 2070083 h 2613875"/>
              <a:gd name="connsiteX279" fmla="*/ 1869753 w 2671076"/>
              <a:gd name="connsiteY279" fmla="*/ 2070083 h 2613875"/>
              <a:gd name="connsiteX280" fmla="*/ 467438 w 2671076"/>
              <a:gd name="connsiteY280" fmla="*/ 0 h 2613875"/>
              <a:gd name="connsiteX281" fmla="*/ 1268761 w 2671076"/>
              <a:gd name="connsiteY281" fmla="*/ 0 h 2613875"/>
              <a:gd name="connsiteX282" fmla="*/ 1268761 w 2671076"/>
              <a:gd name="connsiteY282" fmla="*/ 1001653 h 2613875"/>
              <a:gd name="connsiteX283" fmla="*/ 934876 w 2671076"/>
              <a:gd name="connsiteY283" fmla="*/ 1001653 h 2613875"/>
              <a:gd name="connsiteX284" fmla="*/ 934876 w 2671076"/>
              <a:gd name="connsiteY284" fmla="*/ 734546 h 2613875"/>
              <a:gd name="connsiteX285" fmla="*/ 467438 w 2671076"/>
              <a:gd name="connsiteY285" fmla="*/ 734546 h 26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2671076" h="2613875">
                <a:moveTo>
                  <a:pt x="2400492" y="2365272"/>
                </a:moveTo>
                <a:cubicBezTo>
                  <a:pt x="2373617" y="2365272"/>
                  <a:pt x="2353460" y="2375351"/>
                  <a:pt x="2336663" y="2392148"/>
                </a:cubicBezTo>
                <a:cubicBezTo>
                  <a:pt x="2319865" y="2408946"/>
                  <a:pt x="2309787" y="2432462"/>
                  <a:pt x="2309787" y="2462698"/>
                </a:cubicBezTo>
                <a:cubicBezTo>
                  <a:pt x="2309787" y="2489574"/>
                  <a:pt x="2319865" y="2513090"/>
                  <a:pt x="2336663" y="2533247"/>
                </a:cubicBezTo>
                <a:cubicBezTo>
                  <a:pt x="2353460" y="2553404"/>
                  <a:pt x="2373617" y="2560123"/>
                  <a:pt x="2400492" y="2560123"/>
                </a:cubicBezTo>
                <a:cubicBezTo>
                  <a:pt x="2427368" y="2560123"/>
                  <a:pt x="2447525" y="2550045"/>
                  <a:pt x="2464323" y="2533247"/>
                </a:cubicBezTo>
                <a:cubicBezTo>
                  <a:pt x="2481120" y="2516450"/>
                  <a:pt x="2491198" y="2492933"/>
                  <a:pt x="2491198" y="2466057"/>
                </a:cubicBezTo>
                <a:cubicBezTo>
                  <a:pt x="2491198" y="2439181"/>
                  <a:pt x="2481120" y="2415665"/>
                  <a:pt x="2464323" y="2395508"/>
                </a:cubicBezTo>
                <a:cubicBezTo>
                  <a:pt x="2447525" y="2375351"/>
                  <a:pt x="2427368" y="2365272"/>
                  <a:pt x="2400492" y="2365272"/>
                </a:cubicBezTo>
                <a:close/>
                <a:moveTo>
                  <a:pt x="1731957" y="2365272"/>
                </a:moveTo>
                <a:cubicBezTo>
                  <a:pt x="1705081" y="2365272"/>
                  <a:pt x="1684924" y="2375351"/>
                  <a:pt x="1668127" y="2392148"/>
                </a:cubicBezTo>
                <a:cubicBezTo>
                  <a:pt x="1651329" y="2408946"/>
                  <a:pt x="1641251" y="2432462"/>
                  <a:pt x="1641251" y="2462698"/>
                </a:cubicBezTo>
                <a:cubicBezTo>
                  <a:pt x="1641251" y="2489574"/>
                  <a:pt x="1651329" y="2513090"/>
                  <a:pt x="1668127" y="2533247"/>
                </a:cubicBezTo>
                <a:cubicBezTo>
                  <a:pt x="1684924" y="2553404"/>
                  <a:pt x="1705081" y="2560123"/>
                  <a:pt x="1731957" y="2560123"/>
                </a:cubicBezTo>
                <a:cubicBezTo>
                  <a:pt x="1758832" y="2560123"/>
                  <a:pt x="1778989" y="2550045"/>
                  <a:pt x="1795787" y="2533247"/>
                </a:cubicBezTo>
                <a:cubicBezTo>
                  <a:pt x="1812584" y="2516450"/>
                  <a:pt x="1822662" y="2492933"/>
                  <a:pt x="1822662" y="2466057"/>
                </a:cubicBezTo>
                <a:cubicBezTo>
                  <a:pt x="1822662" y="2439181"/>
                  <a:pt x="1812584" y="2415665"/>
                  <a:pt x="1795787" y="2395508"/>
                </a:cubicBezTo>
                <a:cubicBezTo>
                  <a:pt x="1778989" y="2375351"/>
                  <a:pt x="1755473" y="2365272"/>
                  <a:pt x="1731957" y="2365272"/>
                </a:cubicBezTo>
                <a:close/>
                <a:moveTo>
                  <a:pt x="1100374" y="2365272"/>
                </a:moveTo>
                <a:lnTo>
                  <a:pt x="1100374" y="2439181"/>
                </a:lnTo>
                <a:lnTo>
                  <a:pt x="1107093" y="2439181"/>
                </a:lnTo>
                <a:cubicBezTo>
                  <a:pt x="1130609" y="2439181"/>
                  <a:pt x="1147407" y="2435822"/>
                  <a:pt x="1157485" y="2432462"/>
                </a:cubicBezTo>
                <a:cubicBezTo>
                  <a:pt x="1167564" y="2429103"/>
                  <a:pt x="1170923" y="2419024"/>
                  <a:pt x="1170923" y="2405586"/>
                </a:cubicBezTo>
                <a:cubicBezTo>
                  <a:pt x="1170923" y="2392148"/>
                  <a:pt x="1167564" y="2382069"/>
                  <a:pt x="1157485" y="2375351"/>
                </a:cubicBezTo>
                <a:cubicBezTo>
                  <a:pt x="1147407" y="2368632"/>
                  <a:pt x="1133969" y="2365272"/>
                  <a:pt x="1110452" y="2365272"/>
                </a:cubicBezTo>
                <a:close/>
                <a:moveTo>
                  <a:pt x="519185" y="2365272"/>
                </a:moveTo>
                <a:cubicBezTo>
                  <a:pt x="492309" y="2365272"/>
                  <a:pt x="472152" y="2375351"/>
                  <a:pt x="455355" y="2392148"/>
                </a:cubicBezTo>
                <a:cubicBezTo>
                  <a:pt x="438558" y="2408946"/>
                  <a:pt x="428479" y="2435822"/>
                  <a:pt x="428479" y="2462698"/>
                </a:cubicBezTo>
                <a:cubicBezTo>
                  <a:pt x="428479" y="2489574"/>
                  <a:pt x="438558" y="2513090"/>
                  <a:pt x="455355" y="2533247"/>
                </a:cubicBezTo>
                <a:cubicBezTo>
                  <a:pt x="472152" y="2553404"/>
                  <a:pt x="492309" y="2560123"/>
                  <a:pt x="519185" y="2560123"/>
                </a:cubicBezTo>
                <a:cubicBezTo>
                  <a:pt x="546061" y="2560123"/>
                  <a:pt x="566218" y="2550045"/>
                  <a:pt x="583015" y="2533247"/>
                </a:cubicBezTo>
                <a:cubicBezTo>
                  <a:pt x="599812" y="2516450"/>
                  <a:pt x="609891" y="2492933"/>
                  <a:pt x="609891" y="2466057"/>
                </a:cubicBezTo>
                <a:cubicBezTo>
                  <a:pt x="609891" y="2439181"/>
                  <a:pt x="599812" y="2415665"/>
                  <a:pt x="583015" y="2395508"/>
                </a:cubicBezTo>
                <a:cubicBezTo>
                  <a:pt x="566218" y="2375351"/>
                  <a:pt x="546061" y="2365272"/>
                  <a:pt x="519185" y="2365272"/>
                </a:cubicBezTo>
                <a:close/>
                <a:moveTo>
                  <a:pt x="1402728" y="2318239"/>
                </a:moveTo>
                <a:lnTo>
                  <a:pt x="1463199" y="2318239"/>
                </a:lnTo>
                <a:lnTo>
                  <a:pt x="1463199" y="2553404"/>
                </a:lnTo>
                <a:lnTo>
                  <a:pt x="1560624" y="2553404"/>
                </a:lnTo>
                <a:lnTo>
                  <a:pt x="1560624" y="2607156"/>
                </a:lnTo>
                <a:lnTo>
                  <a:pt x="1402728" y="2607156"/>
                </a:lnTo>
                <a:close/>
                <a:moveTo>
                  <a:pt x="1036544" y="2318239"/>
                </a:moveTo>
                <a:lnTo>
                  <a:pt x="1123890" y="2318239"/>
                </a:lnTo>
                <a:cubicBezTo>
                  <a:pt x="1157485" y="2318239"/>
                  <a:pt x="1184361" y="2324958"/>
                  <a:pt x="1201158" y="2338396"/>
                </a:cubicBezTo>
                <a:cubicBezTo>
                  <a:pt x="1217956" y="2351834"/>
                  <a:pt x="1228034" y="2371991"/>
                  <a:pt x="1228034" y="2398867"/>
                </a:cubicBezTo>
                <a:cubicBezTo>
                  <a:pt x="1228034" y="2419024"/>
                  <a:pt x="1221315" y="2435822"/>
                  <a:pt x="1211237" y="2449260"/>
                </a:cubicBezTo>
                <a:cubicBezTo>
                  <a:pt x="1201158" y="2462698"/>
                  <a:pt x="1184361" y="2472776"/>
                  <a:pt x="1164204" y="2476136"/>
                </a:cubicBezTo>
                <a:lnTo>
                  <a:pt x="1244832" y="2607156"/>
                </a:lnTo>
                <a:lnTo>
                  <a:pt x="1174283" y="2607156"/>
                </a:lnTo>
                <a:lnTo>
                  <a:pt x="1097015" y="2472776"/>
                </a:lnTo>
                <a:lnTo>
                  <a:pt x="1097015" y="2607156"/>
                </a:lnTo>
                <a:lnTo>
                  <a:pt x="1036544" y="2607156"/>
                </a:lnTo>
                <a:close/>
                <a:moveTo>
                  <a:pt x="724113" y="2318239"/>
                </a:moveTo>
                <a:lnTo>
                  <a:pt x="784584" y="2318239"/>
                </a:lnTo>
                <a:lnTo>
                  <a:pt x="784584" y="2489574"/>
                </a:lnTo>
                <a:cubicBezTo>
                  <a:pt x="784584" y="2513090"/>
                  <a:pt x="791303" y="2529888"/>
                  <a:pt x="801381" y="2543326"/>
                </a:cubicBezTo>
                <a:cubicBezTo>
                  <a:pt x="811459" y="2556764"/>
                  <a:pt x="828257" y="2560123"/>
                  <a:pt x="848414" y="2560123"/>
                </a:cubicBezTo>
                <a:cubicBezTo>
                  <a:pt x="868571" y="2560123"/>
                  <a:pt x="885368" y="2553404"/>
                  <a:pt x="895446" y="2543326"/>
                </a:cubicBezTo>
                <a:cubicBezTo>
                  <a:pt x="905525" y="2533247"/>
                  <a:pt x="912244" y="2513090"/>
                  <a:pt x="912244" y="2489574"/>
                </a:cubicBezTo>
                <a:lnTo>
                  <a:pt x="912244" y="2318239"/>
                </a:lnTo>
                <a:lnTo>
                  <a:pt x="972714" y="2318239"/>
                </a:lnTo>
                <a:lnTo>
                  <a:pt x="972714" y="2496293"/>
                </a:lnTo>
                <a:cubicBezTo>
                  <a:pt x="972714" y="2536607"/>
                  <a:pt x="962636" y="2563483"/>
                  <a:pt x="942479" y="2583640"/>
                </a:cubicBezTo>
                <a:cubicBezTo>
                  <a:pt x="922322" y="2603797"/>
                  <a:pt x="888727" y="2613875"/>
                  <a:pt x="848414" y="2613875"/>
                </a:cubicBezTo>
                <a:cubicBezTo>
                  <a:pt x="804741" y="2613875"/>
                  <a:pt x="774505" y="2603797"/>
                  <a:pt x="754348" y="2583640"/>
                </a:cubicBezTo>
                <a:cubicBezTo>
                  <a:pt x="734191" y="2563483"/>
                  <a:pt x="724113" y="2536607"/>
                  <a:pt x="724113" y="2496293"/>
                </a:cubicBezTo>
                <a:close/>
                <a:moveTo>
                  <a:pt x="109329" y="2318239"/>
                </a:moveTo>
                <a:lnTo>
                  <a:pt x="183238" y="2318239"/>
                </a:lnTo>
                <a:lnTo>
                  <a:pt x="226911" y="2395508"/>
                </a:lnTo>
                <a:cubicBezTo>
                  <a:pt x="226911" y="2402227"/>
                  <a:pt x="226911" y="2405586"/>
                  <a:pt x="230270" y="2412305"/>
                </a:cubicBezTo>
                <a:cubicBezTo>
                  <a:pt x="233630" y="2419024"/>
                  <a:pt x="233630" y="2425743"/>
                  <a:pt x="236989" y="2432462"/>
                </a:cubicBezTo>
                <a:cubicBezTo>
                  <a:pt x="240349" y="2425743"/>
                  <a:pt x="240349" y="2419024"/>
                  <a:pt x="243708" y="2412305"/>
                </a:cubicBezTo>
                <a:cubicBezTo>
                  <a:pt x="247068" y="2405586"/>
                  <a:pt x="247068" y="2402227"/>
                  <a:pt x="250427" y="2395508"/>
                </a:cubicBezTo>
                <a:lnTo>
                  <a:pt x="294100" y="2318239"/>
                </a:lnTo>
                <a:lnTo>
                  <a:pt x="364649" y="2318239"/>
                </a:lnTo>
                <a:lnTo>
                  <a:pt x="267224" y="2476136"/>
                </a:lnTo>
                <a:lnTo>
                  <a:pt x="267224" y="2607156"/>
                </a:lnTo>
                <a:lnTo>
                  <a:pt x="206754" y="2607156"/>
                </a:lnTo>
                <a:lnTo>
                  <a:pt x="206754" y="2476136"/>
                </a:lnTo>
                <a:close/>
                <a:moveTo>
                  <a:pt x="2400492" y="2311520"/>
                </a:moveTo>
                <a:cubicBezTo>
                  <a:pt x="2420649" y="2311520"/>
                  <a:pt x="2440806" y="2314880"/>
                  <a:pt x="2457604" y="2321599"/>
                </a:cubicBezTo>
                <a:cubicBezTo>
                  <a:pt x="2474401" y="2328318"/>
                  <a:pt x="2494558" y="2341756"/>
                  <a:pt x="2507996" y="2355194"/>
                </a:cubicBezTo>
                <a:cubicBezTo>
                  <a:pt x="2521434" y="2368632"/>
                  <a:pt x="2534872" y="2385429"/>
                  <a:pt x="2541591" y="2402227"/>
                </a:cubicBezTo>
                <a:cubicBezTo>
                  <a:pt x="2548309" y="2419024"/>
                  <a:pt x="2555029" y="2442541"/>
                  <a:pt x="2555029" y="2462698"/>
                </a:cubicBezTo>
                <a:cubicBezTo>
                  <a:pt x="2555029" y="2482855"/>
                  <a:pt x="2551669" y="2503012"/>
                  <a:pt x="2544950" y="2519809"/>
                </a:cubicBezTo>
                <a:cubicBezTo>
                  <a:pt x="2538231" y="2536607"/>
                  <a:pt x="2524793" y="2553404"/>
                  <a:pt x="2511355" y="2566842"/>
                </a:cubicBezTo>
                <a:cubicBezTo>
                  <a:pt x="2497917" y="2580280"/>
                  <a:pt x="2481120" y="2593718"/>
                  <a:pt x="2460963" y="2600437"/>
                </a:cubicBezTo>
                <a:cubicBezTo>
                  <a:pt x="2440806" y="2607156"/>
                  <a:pt x="2420649" y="2613875"/>
                  <a:pt x="2400492" y="2613875"/>
                </a:cubicBezTo>
                <a:cubicBezTo>
                  <a:pt x="2383695" y="2613875"/>
                  <a:pt x="2366898" y="2610516"/>
                  <a:pt x="2350100" y="2603797"/>
                </a:cubicBezTo>
                <a:cubicBezTo>
                  <a:pt x="2333303" y="2597078"/>
                  <a:pt x="2316505" y="2590359"/>
                  <a:pt x="2303068" y="2576921"/>
                </a:cubicBezTo>
                <a:cubicBezTo>
                  <a:pt x="2286270" y="2563483"/>
                  <a:pt x="2269473" y="2546685"/>
                  <a:pt x="2262754" y="2526528"/>
                </a:cubicBezTo>
                <a:cubicBezTo>
                  <a:pt x="2256035" y="2506371"/>
                  <a:pt x="2249316" y="2486214"/>
                  <a:pt x="2249316" y="2462698"/>
                </a:cubicBezTo>
                <a:cubicBezTo>
                  <a:pt x="2249316" y="2442541"/>
                  <a:pt x="2252675" y="2422384"/>
                  <a:pt x="2259394" y="2405586"/>
                </a:cubicBezTo>
                <a:cubicBezTo>
                  <a:pt x="2266113" y="2388789"/>
                  <a:pt x="2279551" y="2371991"/>
                  <a:pt x="2292989" y="2358553"/>
                </a:cubicBezTo>
                <a:cubicBezTo>
                  <a:pt x="2306427" y="2345115"/>
                  <a:pt x="2323225" y="2335037"/>
                  <a:pt x="2343381" y="2324958"/>
                </a:cubicBezTo>
                <a:cubicBezTo>
                  <a:pt x="2363538" y="2314880"/>
                  <a:pt x="2380336" y="2311520"/>
                  <a:pt x="2400492" y="2311520"/>
                </a:cubicBezTo>
                <a:close/>
                <a:moveTo>
                  <a:pt x="2077983" y="2311520"/>
                </a:moveTo>
                <a:cubicBezTo>
                  <a:pt x="2101499" y="2311520"/>
                  <a:pt x="2121656" y="2314880"/>
                  <a:pt x="2141813" y="2324958"/>
                </a:cubicBezTo>
                <a:cubicBezTo>
                  <a:pt x="2161970" y="2335037"/>
                  <a:pt x="2178767" y="2348475"/>
                  <a:pt x="2195565" y="2368632"/>
                </a:cubicBezTo>
                <a:lnTo>
                  <a:pt x="2155251" y="2398867"/>
                </a:lnTo>
                <a:cubicBezTo>
                  <a:pt x="2145173" y="2385429"/>
                  <a:pt x="2135094" y="2375351"/>
                  <a:pt x="2121656" y="2371991"/>
                </a:cubicBezTo>
                <a:cubicBezTo>
                  <a:pt x="2108218" y="2368632"/>
                  <a:pt x="2098140" y="2361913"/>
                  <a:pt x="2081343" y="2361913"/>
                </a:cubicBezTo>
                <a:cubicBezTo>
                  <a:pt x="2054467" y="2361913"/>
                  <a:pt x="2030950" y="2371991"/>
                  <a:pt x="2014153" y="2388789"/>
                </a:cubicBezTo>
                <a:cubicBezTo>
                  <a:pt x="1997356" y="2405586"/>
                  <a:pt x="1987277" y="2429103"/>
                  <a:pt x="1987277" y="2459338"/>
                </a:cubicBezTo>
                <a:cubicBezTo>
                  <a:pt x="1987277" y="2489574"/>
                  <a:pt x="1997356" y="2513090"/>
                  <a:pt x="2014153" y="2529888"/>
                </a:cubicBezTo>
                <a:cubicBezTo>
                  <a:pt x="2030950" y="2546685"/>
                  <a:pt x="2054467" y="2556764"/>
                  <a:pt x="2081343" y="2556764"/>
                </a:cubicBezTo>
                <a:cubicBezTo>
                  <a:pt x="2101499" y="2556764"/>
                  <a:pt x="2118297" y="2553404"/>
                  <a:pt x="2131735" y="2543326"/>
                </a:cubicBezTo>
                <a:cubicBezTo>
                  <a:pt x="2145173" y="2533247"/>
                  <a:pt x="2151891" y="2519809"/>
                  <a:pt x="2151891" y="2506371"/>
                </a:cubicBezTo>
                <a:lnTo>
                  <a:pt x="2081343" y="2506371"/>
                </a:lnTo>
                <a:lnTo>
                  <a:pt x="2081343" y="2452619"/>
                </a:lnTo>
                <a:lnTo>
                  <a:pt x="2209003" y="2452619"/>
                </a:lnTo>
                <a:cubicBezTo>
                  <a:pt x="2209003" y="2455979"/>
                  <a:pt x="2209003" y="2455979"/>
                  <a:pt x="2209003" y="2459338"/>
                </a:cubicBezTo>
                <a:cubicBezTo>
                  <a:pt x="2209003" y="2462698"/>
                  <a:pt x="2209003" y="2462698"/>
                  <a:pt x="2209003" y="2469417"/>
                </a:cubicBezTo>
                <a:cubicBezTo>
                  <a:pt x="2209003" y="2513090"/>
                  <a:pt x="2195565" y="2546685"/>
                  <a:pt x="2172048" y="2573561"/>
                </a:cubicBezTo>
                <a:cubicBezTo>
                  <a:pt x="2148532" y="2600437"/>
                  <a:pt x="2118297" y="2613875"/>
                  <a:pt x="2077983" y="2613875"/>
                </a:cubicBezTo>
                <a:cubicBezTo>
                  <a:pt x="2034310" y="2613875"/>
                  <a:pt x="1997356" y="2600437"/>
                  <a:pt x="1967120" y="2570202"/>
                </a:cubicBezTo>
                <a:cubicBezTo>
                  <a:pt x="1936885" y="2539966"/>
                  <a:pt x="1923447" y="2506371"/>
                  <a:pt x="1923447" y="2462698"/>
                </a:cubicBezTo>
                <a:cubicBezTo>
                  <a:pt x="1923447" y="2419024"/>
                  <a:pt x="1936885" y="2382070"/>
                  <a:pt x="1967120" y="2355194"/>
                </a:cubicBezTo>
                <a:cubicBezTo>
                  <a:pt x="1997356" y="2328318"/>
                  <a:pt x="2034310" y="2311520"/>
                  <a:pt x="2077983" y="2311520"/>
                </a:cubicBezTo>
                <a:close/>
                <a:moveTo>
                  <a:pt x="1731957" y="2311520"/>
                </a:moveTo>
                <a:cubicBezTo>
                  <a:pt x="1752113" y="2311520"/>
                  <a:pt x="1772270" y="2314880"/>
                  <a:pt x="1789068" y="2321599"/>
                </a:cubicBezTo>
                <a:cubicBezTo>
                  <a:pt x="1805865" y="2328318"/>
                  <a:pt x="1826022" y="2341756"/>
                  <a:pt x="1839460" y="2355194"/>
                </a:cubicBezTo>
                <a:cubicBezTo>
                  <a:pt x="1852898" y="2368632"/>
                  <a:pt x="1866336" y="2385429"/>
                  <a:pt x="1873055" y="2402227"/>
                </a:cubicBezTo>
                <a:cubicBezTo>
                  <a:pt x="1879774" y="2419024"/>
                  <a:pt x="1883133" y="2442541"/>
                  <a:pt x="1883133" y="2462698"/>
                </a:cubicBezTo>
                <a:cubicBezTo>
                  <a:pt x="1883133" y="2482855"/>
                  <a:pt x="1879774" y="2503012"/>
                  <a:pt x="1873055" y="2519809"/>
                </a:cubicBezTo>
                <a:cubicBezTo>
                  <a:pt x="1866336" y="2536607"/>
                  <a:pt x="1852898" y="2553404"/>
                  <a:pt x="1839460" y="2566842"/>
                </a:cubicBezTo>
                <a:cubicBezTo>
                  <a:pt x="1826022" y="2580280"/>
                  <a:pt x="1809224" y="2593718"/>
                  <a:pt x="1789068" y="2600437"/>
                </a:cubicBezTo>
                <a:cubicBezTo>
                  <a:pt x="1768911" y="2607156"/>
                  <a:pt x="1748754" y="2613875"/>
                  <a:pt x="1731957" y="2613875"/>
                </a:cubicBezTo>
                <a:cubicBezTo>
                  <a:pt x="1715159" y="2613875"/>
                  <a:pt x="1698362" y="2610516"/>
                  <a:pt x="1681564" y="2603797"/>
                </a:cubicBezTo>
                <a:cubicBezTo>
                  <a:pt x="1664767" y="2597078"/>
                  <a:pt x="1647970" y="2590359"/>
                  <a:pt x="1634532" y="2576921"/>
                </a:cubicBezTo>
                <a:cubicBezTo>
                  <a:pt x="1617734" y="2563483"/>
                  <a:pt x="1600937" y="2546685"/>
                  <a:pt x="1594218" y="2526528"/>
                </a:cubicBezTo>
                <a:cubicBezTo>
                  <a:pt x="1587499" y="2506371"/>
                  <a:pt x="1580780" y="2486214"/>
                  <a:pt x="1580780" y="2462698"/>
                </a:cubicBezTo>
                <a:cubicBezTo>
                  <a:pt x="1580780" y="2442541"/>
                  <a:pt x="1584140" y="2422384"/>
                  <a:pt x="1590858" y="2405586"/>
                </a:cubicBezTo>
                <a:cubicBezTo>
                  <a:pt x="1597577" y="2388789"/>
                  <a:pt x="1611015" y="2371991"/>
                  <a:pt x="1624453" y="2358553"/>
                </a:cubicBezTo>
                <a:cubicBezTo>
                  <a:pt x="1637891" y="2345115"/>
                  <a:pt x="1654689" y="2335037"/>
                  <a:pt x="1674845" y="2324958"/>
                </a:cubicBezTo>
                <a:cubicBezTo>
                  <a:pt x="1695002" y="2314880"/>
                  <a:pt x="1711800" y="2311520"/>
                  <a:pt x="1731957" y="2311520"/>
                </a:cubicBezTo>
                <a:close/>
                <a:moveTo>
                  <a:pt x="519185" y="2311520"/>
                </a:moveTo>
                <a:cubicBezTo>
                  <a:pt x="539342" y="2311520"/>
                  <a:pt x="559499" y="2314880"/>
                  <a:pt x="576296" y="2321599"/>
                </a:cubicBezTo>
                <a:cubicBezTo>
                  <a:pt x="593094" y="2328318"/>
                  <a:pt x="613250" y="2341756"/>
                  <a:pt x="626688" y="2355194"/>
                </a:cubicBezTo>
                <a:cubicBezTo>
                  <a:pt x="640126" y="2368632"/>
                  <a:pt x="653564" y="2385429"/>
                  <a:pt x="660283" y="2402227"/>
                </a:cubicBezTo>
                <a:cubicBezTo>
                  <a:pt x="667002" y="2419024"/>
                  <a:pt x="673721" y="2442541"/>
                  <a:pt x="673721" y="2462698"/>
                </a:cubicBezTo>
                <a:cubicBezTo>
                  <a:pt x="673721" y="2482855"/>
                  <a:pt x="670362" y="2503012"/>
                  <a:pt x="663643" y="2519809"/>
                </a:cubicBezTo>
                <a:cubicBezTo>
                  <a:pt x="656924" y="2536607"/>
                  <a:pt x="643486" y="2553404"/>
                  <a:pt x="630048" y="2566842"/>
                </a:cubicBezTo>
                <a:cubicBezTo>
                  <a:pt x="616610" y="2580280"/>
                  <a:pt x="599812" y="2593718"/>
                  <a:pt x="579656" y="2600437"/>
                </a:cubicBezTo>
                <a:cubicBezTo>
                  <a:pt x="559499" y="2607156"/>
                  <a:pt x="539342" y="2613875"/>
                  <a:pt x="519185" y="2613875"/>
                </a:cubicBezTo>
                <a:cubicBezTo>
                  <a:pt x="502388" y="2613875"/>
                  <a:pt x="485590" y="2610516"/>
                  <a:pt x="468793" y="2603797"/>
                </a:cubicBezTo>
                <a:cubicBezTo>
                  <a:pt x="451995" y="2597078"/>
                  <a:pt x="435198" y="2590359"/>
                  <a:pt x="421760" y="2580280"/>
                </a:cubicBezTo>
                <a:cubicBezTo>
                  <a:pt x="401603" y="2563483"/>
                  <a:pt x="388165" y="2546685"/>
                  <a:pt x="378087" y="2526528"/>
                </a:cubicBezTo>
                <a:cubicBezTo>
                  <a:pt x="368008" y="2506371"/>
                  <a:pt x="364649" y="2486214"/>
                  <a:pt x="364649" y="2462698"/>
                </a:cubicBezTo>
                <a:cubicBezTo>
                  <a:pt x="364649" y="2442541"/>
                  <a:pt x="368008" y="2422384"/>
                  <a:pt x="374727" y="2405586"/>
                </a:cubicBezTo>
                <a:cubicBezTo>
                  <a:pt x="381446" y="2388789"/>
                  <a:pt x="394884" y="2371991"/>
                  <a:pt x="408322" y="2358553"/>
                </a:cubicBezTo>
                <a:cubicBezTo>
                  <a:pt x="421760" y="2345115"/>
                  <a:pt x="438558" y="2335037"/>
                  <a:pt x="458714" y="2324958"/>
                </a:cubicBezTo>
                <a:cubicBezTo>
                  <a:pt x="478871" y="2314880"/>
                  <a:pt x="499028" y="2311520"/>
                  <a:pt x="519185" y="2311520"/>
                </a:cubicBezTo>
                <a:close/>
                <a:moveTo>
                  <a:pt x="2337191" y="1602645"/>
                </a:moveTo>
                <a:lnTo>
                  <a:pt x="2337191" y="1736199"/>
                </a:lnTo>
                <a:lnTo>
                  <a:pt x="2470745" y="1736199"/>
                </a:lnTo>
                <a:lnTo>
                  <a:pt x="2470745" y="1602645"/>
                </a:lnTo>
                <a:close/>
                <a:moveTo>
                  <a:pt x="2070084" y="1602645"/>
                </a:moveTo>
                <a:lnTo>
                  <a:pt x="2070084" y="1736199"/>
                </a:lnTo>
                <a:lnTo>
                  <a:pt x="2203637" y="1736199"/>
                </a:lnTo>
                <a:lnTo>
                  <a:pt x="2203637" y="1602645"/>
                </a:lnTo>
                <a:close/>
                <a:moveTo>
                  <a:pt x="1402314" y="1602645"/>
                </a:moveTo>
                <a:lnTo>
                  <a:pt x="1402314" y="1736199"/>
                </a:lnTo>
                <a:lnTo>
                  <a:pt x="1535868" y="1736199"/>
                </a:lnTo>
                <a:lnTo>
                  <a:pt x="1535868" y="1602645"/>
                </a:lnTo>
                <a:close/>
                <a:moveTo>
                  <a:pt x="1135207" y="1602645"/>
                </a:moveTo>
                <a:lnTo>
                  <a:pt x="1135207" y="1736199"/>
                </a:lnTo>
                <a:lnTo>
                  <a:pt x="1268760" y="1736199"/>
                </a:lnTo>
                <a:lnTo>
                  <a:pt x="1268760" y="1602645"/>
                </a:lnTo>
                <a:close/>
                <a:moveTo>
                  <a:pt x="467438" y="1602645"/>
                </a:moveTo>
                <a:lnTo>
                  <a:pt x="467438" y="1736198"/>
                </a:lnTo>
                <a:lnTo>
                  <a:pt x="600992" y="1736198"/>
                </a:lnTo>
                <a:lnTo>
                  <a:pt x="600992" y="1602645"/>
                </a:lnTo>
                <a:close/>
                <a:moveTo>
                  <a:pt x="200331" y="1602645"/>
                </a:moveTo>
                <a:lnTo>
                  <a:pt x="200331" y="1736198"/>
                </a:lnTo>
                <a:lnTo>
                  <a:pt x="333884" y="1736198"/>
                </a:lnTo>
                <a:lnTo>
                  <a:pt x="333884" y="1602645"/>
                </a:lnTo>
                <a:close/>
                <a:moveTo>
                  <a:pt x="2337191" y="1335538"/>
                </a:moveTo>
                <a:lnTo>
                  <a:pt x="2337191" y="1469091"/>
                </a:lnTo>
                <a:lnTo>
                  <a:pt x="2470745" y="1469091"/>
                </a:lnTo>
                <a:lnTo>
                  <a:pt x="2470745" y="1335538"/>
                </a:lnTo>
                <a:close/>
                <a:moveTo>
                  <a:pt x="2070084" y="1335538"/>
                </a:moveTo>
                <a:lnTo>
                  <a:pt x="2070084" y="1469091"/>
                </a:lnTo>
                <a:lnTo>
                  <a:pt x="2203637" y="1469091"/>
                </a:lnTo>
                <a:lnTo>
                  <a:pt x="2203637" y="1335538"/>
                </a:lnTo>
                <a:close/>
                <a:moveTo>
                  <a:pt x="1402314" y="1335538"/>
                </a:moveTo>
                <a:lnTo>
                  <a:pt x="1402314" y="1469091"/>
                </a:lnTo>
                <a:lnTo>
                  <a:pt x="1535868" y="1469091"/>
                </a:lnTo>
                <a:lnTo>
                  <a:pt x="1535868" y="1335538"/>
                </a:lnTo>
                <a:close/>
                <a:moveTo>
                  <a:pt x="1135207" y="1335538"/>
                </a:moveTo>
                <a:lnTo>
                  <a:pt x="1135207" y="1469091"/>
                </a:lnTo>
                <a:lnTo>
                  <a:pt x="1268760" y="1469091"/>
                </a:lnTo>
                <a:lnTo>
                  <a:pt x="1268760" y="1335538"/>
                </a:lnTo>
                <a:close/>
                <a:moveTo>
                  <a:pt x="467438" y="1335537"/>
                </a:moveTo>
                <a:lnTo>
                  <a:pt x="467438" y="1469091"/>
                </a:lnTo>
                <a:lnTo>
                  <a:pt x="600992" y="1469091"/>
                </a:lnTo>
                <a:lnTo>
                  <a:pt x="600992" y="1335537"/>
                </a:lnTo>
                <a:close/>
                <a:moveTo>
                  <a:pt x="200331" y="1335537"/>
                </a:moveTo>
                <a:lnTo>
                  <a:pt x="200331" y="1469091"/>
                </a:lnTo>
                <a:lnTo>
                  <a:pt x="333884" y="1469091"/>
                </a:lnTo>
                <a:lnTo>
                  <a:pt x="333884" y="1335537"/>
                </a:lnTo>
                <a:close/>
                <a:moveTo>
                  <a:pt x="934876" y="1135207"/>
                </a:moveTo>
                <a:lnTo>
                  <a:pt x="1736199" y="1135207"/>
                </a:lnTo>
                <a:lnTo>
                  <a:pt x="1736199" y="2070083"/>
                </a:lnTo>
                <a:lnTo>
                  <a:pt x="1402314" y="2070083"/>
                </a:lnTo>
                <a:lnTo>
                  <a:pt x="1402314" y="1869753"/>
                </a:lnTo>
                <a:lnTo>
                  <a:pt x="1268760" y="1869753"/>
                </a:lnTo>
                <a:lnTo>
                  <a:pt x="1268760" y="2070083"/>
                </a:lnTo>
                <a:lnTo>
                  <a:pt x="934876" y="2070083"/>
                </a:lnTo>
                <a:close/>
                <a:moveTo>
                  <a:pt x="2337191" y="1068430"/>
                </a:moveTo>
                <a:lnTo>
                  <a:pt x="2337191" y="1201984"/>
                </a:lnTo>
                <a:lnTo>
                  <a:pt x="2470745" y="1201984"/>
                </a:lnTo>
                <a:lnTo>
                  <a:pt x="2470745" y="1068430"/>
                </a:lnTo>
                <a:close/>
                <a:moveTo>
                  <a:pt x="2070084" y="1068430"/>
                </a:moveTo>
                <a:lnTo>
                  <a:pt x="2070084" y="1201984"/>
                </a:lnTo>
                <a:lnTo>
                  <a:pt x="2203637" y="1201984"/>
                </a:lnTo>
                <a:lnTo>
                  <a:pt x="2203637" y="1068430"/>
                </a:lnTo>
                <a:close/>
                <a:moveTo>
                  <a:pt x="467438" y="1068430"/>
                </a:moveTo>
                <a:lnTo>
                  <a:pt x="467438" y="1201983"/>
                </a:lnTo>
                <a:lnTo>
                  <a:pt x="600992" y="1201983"/>
                </a:lnTo>
                <a:lnTo>
                  <a:pt x="600992" y="1068430"/>
                </a:lnTo>
                <a:close/>
                <a:moveTo>
                  <a:pt x="200331" y="1068430"/>
                </a:moveTo>
                <a:lnTo>
                  <a:pt x="200331" y="1201983"/>
                </a:lnTo>
                <a:lnTo>
                  <a:pt x="333884" y="1201983"/>
                </a:lnTo>
                <a:lnTo>
                  <a:pt x="333884" y="1068430"/>
                </a:lnTo>
                <a:close/>
                <a:moveTo>
                  <a:pt x="0" y="868099"/>
                </a:moveTo>
                <a:lnTo>
                  <a:pt x="801323" y="868099"/>
                </a:lnTo>
                <a:lnTo>
                  <a:pt x="801323" y="2070083"/>
                </a:lnTo>
                <a:lnTo>
                  <a:pt x="467438" y="2070083"/>
                </a:lnTo>
                <a:lnTo>
                  <a:pt x="467438" y="1869752"/>
                </a:lnTo>
                <a:lnTo>
                  <a:pt x="333884" y="1869752"/>
                </a:lnTo>
                <a:lnTo>
                  <a:pt x="333884" y="2070083"/>
                </a:lnTo>
                <a:lnTo>
                  <a:pt x="0" y="2070083"/>
                </a:lnTo>
                <a:close/>
                <a:moveTo>
                  <a:pt x="2337191" y="801323"/>
                </a:moveTo>
                <a:lnTo>
                  <a:pt x="2337191" y="934876"/>
                </a:lnTo>
                <a:lnTo>
                  <a:pt x="2470745" y="934876"/>
                </a:lnTo>
                <a:lnTo>
                  <a:pt x="2470745" y="801323"/>
                </a:lnTo>
                <a:close/>
                <a:moveTo>
                  <a:pt x="2070084" y="801323"/>
                </a:moveTo>
                <a:lnTo>
                  <a:pt x="2070084" y="934876"/>
                </a:lnTo>
                <a:lnTo>
                  <a:pt x="2203637" y="934876"/>
                </a:lnTo>
                <a:lnTo>
                  <a:pt x="2203637" y="801323"/>
                </a:lnTo>
                <a:close/>
                <a:moveTo>
                  <a:pt x="2337191" y="534215"/>
                </a:moveTo>
                <a:lnTo>
                  <a:pt x="2337191" y="667769"/>
                </a:lnTo>
                <a:lnTo>
                  <a:pt x="2470745" y="667769"/>
                </a:lnTo>
                <a:lnTo>
                  <a:pt x="2470745" y="534215"/>
                </a:lnTo>
                <a:close/>
                <a:moveTo>
                  <a:pt x="2070084" y="534215"/>
                </a:moveTo>
                <a:lnTo>
                  <a:pt x="2070084" y="667769"/>
                </a:lnTo>
                <a:lnTo>
                  <a:pt x="2203637" y="667769"/>
                </a:lnTo>
                <a:lnTo>
                  <a:pt x="2203637" y="534215"/>
                </a:lnTo>
                <a:close/>
                <a:moveTo>
                  <a:pt x="934876" y="467438"/>
                </a:moveTo>
                <a:lnTo>
                  <a:pt x="934876" y="600992"/>
                </a:lnTo>
                <a:lnTo>
                  <a:pt x="1068430" y="600992"/>
                </a:lnTo>
                <a:lnTo>
                  <a:pt x="1068430" y="467438"/>
                </a:lnTo>
                <a:close/>
                <a:moveTo>
                  <a:pt x="667769" y="467438"/>
                </a:moveTo>
                <a:lnTo>
                  <a:pt x="667769" y="600992"/>
                </a:lnTo>
                <a:lnTo>
                  <a:pt x="801322" y="600992"/>
                </a:lnTo>
                <a:lnTo>
                  <a:pt x="801322" y="467438"/>
                </a:lnTo>
                <a:close/>
                <a:moveTo>
                  <a:pt x="2337191" y="300496"/>
                </a:moveTo>
                <a:lnTo>
                  <a:pt x="2337191" y="434050"/>
                </a:lnTo>
                <a:lnTo>
                  <a:pt x="2470745" y="434050"/>
                </a:lnTo>
                <a:lnTo>
                  <a:pt x="2470745" y="300496"/>
                </a:lnTo>
                <a:close/>
                <a:moveTo>
                  <a:pt x="2070084" y="300496"/>
                </a:moveTo>
                <a:lnTo>
                  <a:pt x="2070084" y="434050"/>
                </a:lnTo>
                <a:lnTo>
                  <a:pt x="2203637" y="434050"/>
                </a:lnTo>
                <a:lnTo>
                  <a:pt x="2203637" y="300496"/>
                </a:lnTo>
                <a:close/>
                <a:moveTo>
                  <a:pt x="934876" y="200331"/>
                </a:moveTo>
                <a:lnTo>
                  <a:pt x="934876" y="333884"/>
                </a:lnTo>
                <a:lnTo>
                  <a:pt x="1068430" y="333884"/>
                </a:lnTo>
                <a:lnTo>
                  <a:pt x="1068430" y="200331"/>
                </a:lnTo>
                <a:close/>
                <a:moveTo>
                  <a:pt x="667769" y="200331"/>
                </a:moveTo>
                <a:lnTo>
                  <a:pt x="667769" y="333884"/>
                </a:lnTo>
                <a:lnTo>
                  <a:pt x="801322" y="333884"/>
                </a:lnTo>
                <a:lnTo>
                  <a:pt x="801322" y="200331"/>
                </a:lnTo>
                <a:close/>
                <a:moveTo>
                  <a:pt x="1869753" y="66777"/>
                </a:moveTo>
                <a:lnTo>
                  <a:pt x="2671076" y="166942"/>
                </a:lnTo>
                <a:lnTo>
                  <a:pt x="2671076" y="2070083"/>
                </a:lnTo>
                <a:lnTo>
                  <a:pt x="2337191" y="2070083"/>
                </a:lnTo>
                <a:lnTo>
                  <a:pt x="2337191" y="1869753"/>
                </a:lnTo>
                <a:lnTo>
                  <a:pt x="2203637" y="1869753"/>
                </a:lnTo>
                <a:lnTo>
                  <a:pt x="2203637" y="2070083"/>
                </a:lnTo>
                <a:lnTo>
                  <a:pt x="1869753" y="2070083"/>
                </a:lnTo>
                <a:close/>
                <a:moveTo>
                  <a:pt x="467438" y="0"/>
                </a:moveTo>
                <a:lnTo>
                  <a:pt x="1268761" y="0"/>
                </a:lnTo>
                <a:lnTo>
                  <a:pt x="1268761" y="1001653"/>
                </a:lnTo>
                <a:lnTo>
                  <a:pt x="934876" y="1001653"/>
                </a:lnTo>
                <a:lnTo>
                  <a:pt x="934876" y="734546"/>
                </a:lnTo>
                <a:lnTo>
                  <a:pt x="467438" y="734546"/>
                </a:lnTo>
                <a:close/>
              </a:path>
            </a:pathLst>
          </a:custGeom>
          <a:solidFill>
            <a:schemeClr val="bg1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1531DED-660B-44A1-B859-303D1375E529}"/>
              </a:ext>
            </a:extLst>
          </p:cNvPr>
          <p:cNvCxnSpPr>
            <a:cxnSpLocks/>
          </p:cNvCxnSpPr>
          <p:nvPr/>
        </p:nvCxnSpPr>
        <p:spPr>
          <a:xfrm>
            <a:off x="811030" y="3289085"/>
            <a:ext cx="9659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5FC27D1-E47B-4D73-AD48-25AB765ACCC4}"/>
              </a:ext>
            </a:extLst>
          </p:cNvPr>
          <p:cNvGrpSpPr/>
          <p:nvPr/>
        </p:nvGrpSpPr>
        <p:grpSpPr>
          <a:xfrm>
            <a:off x="724433" y="4907964"/>
            <a:ext cx="2105026" cy="511176"/>
            <a:chOff x="5043486" y="3660775"/>
            <a:chExt cx="2105026" cy="511176"/>
          </a:xfrm>
          <a:effectLst/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F83DF8AC-C5B4-4CC6-9944-8CE106318AE3}"/>
                </a:ext>
              </a:extLst>
            </p:cNvPr>
            <p:cNvSpPr/>
            <p:nvPr/>
          </p:nvSpPr>
          <p:spPr>
            <a:xfrm>
              <a:off x="5043486" y="3660775"/>
              <a:ext cx="2105026" cy="5111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2D050"/>
                </a:gs>
                <a:gs pos="51300">
                  <a:srgbClr val="68BD86"/>
                </a:gs>
                <a:gs pos="100000">
                  <a:srgbClr val="41ABB9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JOIN NOW">
              <a:extLst>
                <a:ext uri="{FF2B5EF4-FFF2-40B4-BE49-F238E27FC236}">
                  <a16:creationId xmlns:a16="http://schemas.microsoft.com/office/drawing/2014/main" id="{F60C2946-E814-4EBA-BAC7-31C8A577A265}"/>
                </a:ext>
              </a:extLst>
            </p:cNvPr>
            <p:cNvSpPr txBox="1"/>
            <p:nvPr/>
          </p:nvSpPr>
          <p:spPr>
            <a:xfrm>
              <a:off x="5428192" y="3738896"/>
              <a:ext cx="1335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JOIN NOW</a:t>
              </a:r>
            </a:p>
          </p:txBody>
        </p:sp>
      </p:grpSp>
      <p:sp>
        <p:nvSpPr>
          <p:cNvPr id="35" name="www.yourdomain.com">
            <a:extLst>
              <a:ext uri="{FF2B5EF4-FFF2-40B4-BE49-F238E27FC236}">
                <a16:creationId xmlns:a16="http://schemas.microsoft.com/office/drawing/2014/main" id="{FFD95A0B-62E8-43DF-8374-65B9361B2DA1}"/>
              </a:ext>
            </a:extLst>
          </p:cNvPr>
          <p:cNvSpPr txBox="1"/>
          <p:nvPr/>
        </p:nvSpPr>
        <p:spPr>
          <a:xfrm>
            <a:off x="732002" y="6231634"/>
            <a:ext cx="2691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spc="300" dirty="0">
                <a:solidFill>
                  <a:schemeClr val="bg1">
                    <a:alpha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</a:p>
        </p:txBody>
      </p:sp>
      <p:grpSp>
        <p:nvGrpSpPr>
          <p:cNvPr id="36" name="Graphic 28">
            <a:extLst>
              <a:ext uri="{FF2B5EF4-FFF2-40B4-BE49-F238E27FC236}">
                <a16:creationId xmlns:a16="http://schemas.microsoft.com/office/drawing/2014/main" id="{22E7B39D-BF04-4E6B-A3A8-1730B3351228}"/>
              </a:ext>
            </a:extLst>
          </p:cNvPr>
          <p:cNvGrpSpPr/>
          <p:nvPr/>
        </p:nvGrpSpPr>
        <p:grpSpPr>
          <a:xfrm>
            <a:off x="1783617" y="5825806"/>
            <a:ext cx="294267" cy="294267"/>
            <a:chOff x="651541" y="12124338"/>
            <a:chExt cx="497244" cy="497244"/>
          </a:xfrm>
          <a:noFill/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3B1D9FD-BCAC-4696-8734-C5381FCE8FB0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5A3FAC2-10AE-414E-929C-91D6EED97B25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9" name="Graphic 27">
            <a:extLst>
              <a:ext uri="{FF2B5EF4-FFF2-40B4-BE49-F238E27FC236}">
                <a16:creationId xmlns:a16="http://schemas.microsoft.com/office/drawing/2014/main" id="{68396506-03E8-4954-BDDE-7890BE44B0A5}"/>
              </a:ext>
            </a:extLst>
          </p:cNvPr>
          <p:cNvGrpSpPr/>
          <p:nvPr/>
        </p:nvGrpSpPr>
        <p:grpSpPr>
          <a:xfrm>
            <a:off x="824265" y="5825806"/>
            <a:ext cx="294267" cy="294267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1B6FC6D-CF8B-4FB0-8924-8B40642D21C4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2077323-A73C-40FF-8153-FDF76285EB61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2D1B2E4-51D4-4C44-A080-8EEBC076EAB7}"/>
              </a:ext>
            </a:extLst>
          </p:cNvPr>
          <p:cNvGrpSpPr/>
          <p:nvPr/>
        </p:nvGrpSpPr>
        <p:grpSpPr>
          <a:xfrm>
            <a:off x="1303941" y="5825806"/>
            <a:ext cx="294267" cy="294267"/>
            <a:chOff x="5237778" y="9157148"/>
            <a:chExt cx="497244" cy="497244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82F1CC1-B593-4441-9B78-B7A9BABE6B16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4" name="Graphic 35">
              <a:extLst>
                <a:ext uri="{FF2B5EF4-FFF2-40B4-BE49-F238E27FC236}">
                  <a16:creationId xmlns:a16="http://schemas.microsoft.com/office/drawing/2014/main" id="{DC0DF074-DF7C-43C6-8D1F-CB2EBD6197F5}"/>
                </a:ext>
              </a:extLst>
            </p:cNvPr>
            <p:cNvSpPr/>
            <p:nvPr/>
          </p:nvSpPr>
          <p:spPr>
            <a:xfrm>
              <a:off x="5347494" y="9263689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54" name="Graphic 3">
            <a:extLst>
              <a:ext uri="{FF2B5EF4-FFF2-40B4-BE49-F238E27FC236}">
                <a16:creationId xmlns:a16="http://schemas.microsoft.com/office/drawing/2014/main" id="{E235E045-F1C2-4191-935B-63421164DE31}"/>
              </a:ext>
            </a:extLst>
          </p:cNvPr>
          <p:cNvSpPr/>
          <p:nvPr/>
        </p:nvSpPr>
        <p:spPr>
          <a:xfrm rot="900000">
            <a:off x="10435273" y="538920"/>
            <a:ext cx="2825496" cy="2829291"/>
          </a:xfrm>
          <a:prstGeom prst="ellipse">
            <a:avLst/>
          </a:prstGeom>
          <a:noFill/>
          <a:ln w="381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Graphic 3">
            <a:extLst>
              <a:ext uri="{FF2B5EF4-FFF2-40B4-BE49-F238E27FC236}">
                <a16:creationId xmlns:a16="http://schemas.microsoft.com/office/drawing/2014/main" id="{53D107BA-36B5-4576-8832-A96EDC256511}"/>
              </a:ext>
            </a:extLst>
          </p:cNvPr>
          <p:cNvSpPr/>
          <p:nvPr/>
        </p:nvSpPr>
        <p:spPr>
          <a:xfrm rot="900000" flipH="1">
            <a:off x="-761612" y="2598790"/>
            <a:ext cx="1222238" cy="1223879"/>
          </a:xfrm>
          <a:prstGeom prst="ellipse">
            <a:avLst/>
          </a:prstGeom>
          <a:noFill/>
          <a:ln w="127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Graphic 3">
            <a:extLst>
              <a:ext uri="{FF2B5EF4-FFF2-40B4-BE49-F238E27FC236}">
                <a16:creationId xmlns:a16="http://schemas.microsoft.com/office/drawing/2014/main" id="{9CAB90F0-7FA8-4E4C-B47A-070FAA79C8C5}"/>
              </a:ext>
            </a:extLst>
          </p:cNvPr>
          <p:cNvSpPr/>
          <p:nvPr/>
        </p:nvSpPr>
        <p:spPr>
          <a:xfrm rot="900000" flipH="1">
            <a:off x="5690242" y="338464"/>
            <a:ext cx="882799" cy="883984"/>
          </a:xfrm>
          <a:prstGeom prst="ellipse">
            <a:avLst/>
          </a:pr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Graphic 3">
            <a:extLst>
              <a:ext uri="{FF2B5EF4-FFF2-40B4-BE49-F238E27FC236}">
                <a16:creationId xmlns:a16="http://schemas.microsoft.com/office/drawing/2014/main" id="{DEE26FAD-FC56-4222-9BFE-7AFE9B512B03}"/>
              </a:ext>
            </a:extLst>
          </p:cNvPr>
          <p:cNvSpPr/>
          <p:nvPr/>
        </p:nvSpPr>
        <p:spPr>
          <a:xfrm rot="900000" flipH="1">
            <a:off x="6764495" y="5856888"/>
            <a:ext cx="1999538" cy="2002223"/>
          </a:xfrm>
          <a:prstGeom prst="ellipse">
            <a:avLst/>
          </a:prstGeom>
          <a:gradFill>
            <a:gsLst>
              <a:gs pos="0">
                <a:srgbClr val="41ABB9">
                  <a:alpha val="50000"/>
                </a:srgbClr>
              </a:gs>
              <a:gs pos="100000">
                <a:srgbClr val="92D050">
                  <a:alpha val="50000"/>
                </a:srgbClr>
              </a:gs>
            </a:gsLst>
            <a:lin ang="5400000" scaled="1"/>
          </a:gradFill>
          <a:ln w="1270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7" name="Transition">
            <a:extLst>
              <a:ext uri="{FF2B5EF4-FFF2-40B4-BE49-F238E27FC236}">
                <a16:creationId xmlns:a16="http://schemas.microsoft.com/office/drawing/2014/main" id="{2242E1C0-7309-4BA1-8B60-6BE962A1F27D}"/>
              </a:ext>
            </a:extLst>
          </p:cNvPr>
          <p:cNvSpPr/>
          <p:nvPr/>
        </p:nvSpPr>
        <p:spPr>
          <a:xfrm>
            <a:off x="-3669636" y="-5807826"/>
            <a:ext cx="17303274" cy="181490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68" name="Transition">
            <a:extLst>
              <a:ext uri="{FF2B5EF4-FFF2-40B4-BE49-F238E27FC236}">
                <a16:creationId xmlns:a16="http://schemas.microsoft.com/office/drawing/2014/main" id="{48B6CA53-CC25-4EE5-B1D6-74D1D1DD59AC}"/>
              </a:ext>
            </a:extLst>
          </p:cNvPr>
          <p:cNvSpPr/>
          <p:nvPr/>
        </p:nvSpPr>
        <p:spPr>
          <a:xfrm>
            <a:off x="-3669636" y="-5807826"/>
            <a:ext cx="17303274" cy="18149000"/>
          </a:xfrm>
          <a:prstGeom prst="ellipse">
            <a:avLst/>
          </a:prstGeom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407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accel="20000" decel="8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08333E-7 3.7037E-7 L 0.05352 -0.00069 " pathEditMode="relative" rAng="0" ptsTypes="AA">
                                      <p:cBhvr>
                                        <p:cTn id="25" dur="1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-4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20000" decel="8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2851 0.00046 L -3.125E-6 7.40741E-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" y="-2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accel="10000" decel="1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4" dur="3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50" dur="1700" fill="hold"/>
                                        <p:tgtEl>
                                          <p:spTgt spid="33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3600000">
                                      <p:cBhvr>
                                        <p:cTn id="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600000">
                                      <p:cBhvr>
                                        <p:cTn id="78" dur="1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8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accel="40000" decel="6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85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9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92" dur="1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accel="40000" decel="5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0" dur="1500" fill="hold"/>
                                        <p:tgtEl>
                                          <p:spTgt spid="5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mph" presetSubtype="0" accel="40000" decel="52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08" dur="1150" fill="hold"/>
                                        <p:tgtEl>
                                          <p:spTgt spid="5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ccel="40000" decel="52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16" dur="1350" fill="hold"/>
                                        <p:tgtEl>
                                          <p:spTgt spid="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mph" presetSubtype="0" accel="40000" decel="5200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24" dur="1450" fill="hold"/>
                                        <p:tgtEl>
                                          <p:spTgt spid="5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12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131" dur="1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2" presetClass="entr" presetSubtype="8" accel="20000" decel="8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8" accel="20000" decel="8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2" grpId="0" animBg="1"/>
      <p:bldP spid="22" grpId="1" animBg="1"/>
      <p:bldP spid="33" grpId="0" animBg="1"/>
      <p:bldP spid="33" grpId="1" animBg="1"/>
      <p:bldP spid="6" grpId="0" animBg="1"/>
      <p:bldP spid="13" grpId="0"/>
      <p:bldP spid="13" grpId="1"/>
      <p:bldP spid="14" grpId="0"/>
      <p:bldP spid="15" grpId="0" animBg="1"/>
      <p:bldP spid="15" grpId="1" animBg="1"/>
      <p:bldP spid="35" grpId="0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67" grpId="0" animBg="1"/>
      <p:bldP spid="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8AD1492D-C7C3-4FED-8619-56886017FBC0}"/>
              </a:ext>
            </a:extLst>
          </p:cNvPr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blipFill>
            <a:blip r:embed="rId2"/>
            <a:srcRect/>
            <a:stretch>
              <a:fillRect t="-16639" b="-16639"/>
            </a:stretch>
          </a:blipFill>
          <a:ln w="30712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64" name="Graphic 3">
            <a:extLst>
              <a:ext uri="{FF2B5EF4-FFF2-40B4-BE49-F238E27FC236}">
                <a16:creationId xmlns:a16="http://schemas.microsoft.com/office/drawing/2014/main" id="{F6534436-E56A-43D7-BE12-C6C87215B34A}"/>
              </a:ext>
            </a:extLst>
          </p:cNvPr>
          <p:cNvSpPr/>
          <p:nvPr/>
        </p:nvSpPr>
        <p:spPr>
          <a:xfrm>
            <a:off x="-3579137" y="-6167172"/>
            <a:ext cx="9869230" cy="9866376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Graphic 3">
            <a:extLst>
              <a:ext uri="{FF2B5EF4-FFF2-40B4-BE49-F238E27FC236}">
                <a16:creationId xmlns:a16="http://schemas.microsoft.com/office/drawing/2014/main" id="{722161FD-D8E9-4FB1-ABE6-7324DAF20FE2}"/>
              </a:ext>
            </a:extLst>
          </p:cNvPr>
          <p:cNvSpPr/>
          <p:nvPr/>
        </p:nvSpPr>
        <p:spPr>
          <a:xfrm>
            <a:off x="-3207378" y="-5798811"/>
            <a:ext cx="9125712" cy="9129655"/>
          </a:xfrm>
          <a:prstGeom prst="ellipse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FAD993B3-F955-4CAC-874D-DE4393D4744A}"/>
              </a:ext>
            </a:extLst>
          </p:cNvPr>
          <p:cNvGrpSpPr/>
          <p:nvPr/>
        </p:nvGrpSpPr>
        <p:grpSpPr>
          <a:xfrm rot="20876119">
            <a:off x="-3188328" y="-5798810"/>
            <a:ext cx="9125712" cy="9129655"/>
            <a:chOff x="-915846" y="-840581"/>
            <a:chExt cx="9125712" cy="9129655"/>
          </a:xfrm>
        </p:grpSpPr>
        <p:sp>
          <p:nvSpPr>
            <p:cNvPr id="67" name="Graphic 3">
              <a:extLst>
                <a:ext uri="{FF2B5EF4-FFF2-40B4-BE49-F238E27FC236}">
                  <a16:creationId xmlns:a16="http://schemas.microsoft.com/office/drawing/2014/main" id="{93DBDC35-1925-4868-9AB5-611701677D36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Graphic 3">
              <a:extLst>
                <a:ext uri="{FF2B5EF4-FFF2-40B4-BE49-F238E27FC236}">
                  <a16:creationId xmlns:a16="http://schemas.microsoft.com/office/drawing/2014/main" id="{00ECBA07-12D6-4344-B6CD-9E17346B07D3}"/>
                </a:ext>
              </a:extLst>
            </p:cNvPr>
            <p:cNvSpPr/>
            <p:nvPr/>
          </p:nvSpPr>
          <p:spPr>
            <a:xfrm>
              <a:off x="-332134" y="-274829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886D9BD-07B7-4C88-AACA-81AC322BCAC1}"/>
              </a:ext>
            </a:extLst>
          </p:cNvPr>
          <p:cNvGrpSpPr/>
          <p:nvPr/>
        </p:nvGrpSpPr>
        <p:grpSpPr>
          <a:xfrm rot="17940747">
            <a:off x="-3207378" y="-5798811"/>
            <a:ext cx="9125712" cy="9129655"/>
            <a:chOff x="-915846" y="-840581"/>
            <a:chExt cx="9125712" cy="9129655"/>
          </a:xfrm>
        </p:grpSpPr>
        <p:sp>
          <p:nvSpPr>
            <p:cNvPr id="70" name="Graphic 3">
              <a:extLst>
                <a:ext uri="{FF2B5EF4-FFF2-40B4-BE49-F238E27FC236}">
                  <a16:creationId xmlns:a16="http://schemas.microsoft.com/office/drawing/2014/main" id="{E18B5D0B-3919-4789-BD0D-13634FA3FDC8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Graphic 3">
              <a:extLst>
                <a:ext uri="{FF2B5EF4-FFF2-40B4-BE49-F238E27FC236}">
                  <a16:creationId xmlns:a16="http://schemas.microsoft.com/office/drawing/2014/main" id="{B129408C-125C-4610-A86F-6DB04EC3A693}"/>
                </a:ext>
              </a:extLst>
            </p:cNvPr>
            <p:cNvSpPr/>
            <p:nvPr/>
          </p:nvSpPr>
          <p:spPr>
            <a:xfrm>
              <a:off x="-704770" y="-647626"/>
              <a:ext cx="8755232" cy="8759014"/>
            </a:xfrm>
            <a:prstGeom prst="arc">
              <a:avLst>
                <a:gd name="adj1" fmla="val 123776"/>
                <a:gd name="adj2" fmla="val 4081076"/>
              </a:avLst>
            </a:prstGeom>
            <a:noFill/>
            <a:ln w="317500" cap="flat">
              <a:solidFill>
                <a:schemeClr val="bg1">
                  <a:alpha val="98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6E643D5-F654-4F54-A6A4-2969BD9568C1}"/>
              </a:ext>
            </a:extLst>
          </p:cNvPr>
          <p:cNvGrpSpPr/>
          <p:nvPr/>
        </p:nvGrpSpPr>
        <p:grpSpPr>
          <a:xfrm rot="12248156">
            <a:off x="-3188328" y="-5817861"/>
            <a:ext cx="9125712" cy="9129655"/>
            <a:chOff x="-915846" y="-840581"/>
            <a:chExt cx="9125712" cy="9129655"/>
          </a:xfrm>
        </p:grpSpPr>
        <p:sp>
          <p:nvSpPr>
            <p:cNvPr id="76" name="Graphic 3">
              <a:extLst>
                <a:ext uri="{FF2B5EF4-FFF2-40B4-BE49-F238E27FC236}">
                  <a16:creationId xmlns:a16="http://schemas.microsoft.com/office/drawing/2014/main" id="{92339B0C-1C18-43C9-AF99-7810196F28FE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Graphic 3">
              <a:extLst>
                <a:ext uri="{FF2B5EF4-FFF2-40B4-BE49-F238E27FC236}">
                  <a16:creationId xmlns:a16="http://schemas.microsoft.com/office/drawing/2014/main" id="{532F05A0-BD24-4875-9BCD-97F52C7B925B}"/>
                </a:ext>
              </a:extLst>
            </p:cNvPr>
            <p:cNvSpPr/>
            <p:nvPr/>
          </p:nvSpPr>
          <p:spPr>
            <a:xfrm>
              <a:off x="-434222" y="-443908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3" name="Graphic 3">
            <a:extLst>
              <a:ext uri="{FF2B5EF4-FFF2-40B4-BE49-F238E27FC236}">
                <a16:creationId xmlns:a16="http://schemas.microsoft.com/office/drawing/2014/main" id="{2117F34F-2D38-4B6F-A7FD-22127403891D}"/>
              </a:ext>
            </a:extLst>
          </p:cNvPr>
          <p:cNvSpPr/>
          <p:nvPr/>
        </p:nvSpPr>
        <p:spPr>
          <a:xfrm>
            <a:off x="6124291" y="2774889"/>
            <a:ext cx="9869230" cy="9866376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Graphic 3">
            <a:extLst>
              <a:ext uri="{FF2B5EF4-FFF2-40B4-BE49-F238E27FC236}">
                <a16:creationId xmlns:a16="http://schemas.microsoft.com/office/drawing/2014/main" id="{6313CE8C-BBEA-4757-9D79-9B0FFCB8E952}"/>
              </a:ext>
            </a:extLst>
          </p:cNvPr>
          <p:cNvSpPr/>
          <p:nvPr/>
        </p:nvSpPr>
        <p:spPr>
          <a:xfrm>
            <a:off x="6496050" y="3143250"/>
            <a:ext cx="9125712" cy="9129655"/>
          </a:xfrm>
          <a:prstGeom prst="ellipse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E8D0EFD-EF82-487E-9F06-6540EBB6A4D2}"/>
              </a:ext>
            </a:extLst>
          </p:cNvPr>
          <p:cNvGrpSpPr/>
          <p:nvPr/>
        </p:nvGrpSpPr>
        <p:grpSpPr>
          <a:xfrm rot="8496301">
            <a:off x="6515100" y="3143251"/>
            <a:ext cx="9125712" cy="9129655"/>
            <a:chOff x="-915846" y="-840581"/>
            <a:chExt cx="9125712" cy="9129655"/>
          </a:xfrm>
        </p:grpSpPr>
        <p:sp>
          <p:nvSpPr>
            <p:cNvPr id="36" name="Graphic 3">
              <a:extLst>
                <a:ext uri="{FF2B5EF4-FFF2-40B4-BE49-F238E27FC236}">
                  <a16:creationId xmlns:a16="http://schemas.microsoft.com/office/drawing/2014/main" id="{4191DF42-7B38-4886-BBBF-660B418CF0B9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Graphic 3">
              <a:extLst>
                <a:ext uri="{FF2B5EF4-FFF2-40B4-BE49-F238E27FC236}">
                  <a16:creationId xmlns:a16="http://schemas.microsoft.com/office/drawing/2014/main" id="{2CBAA89C-1302-4644-8341-020CBF1362B4}"/>
                </a:ext>
              </a:extLst>
            </p:cNvPr>
            <p:cNvSpPr/>
            <p:nvPr/>
          </p:nvSpPr>
          <p:spPr>
            <a:xfrm>
              <a:off x="-332134" y="-274829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D574575-2449-492B-A2D5-EFBEF9113167}"/>
              </a:ext>
            </a:extLst>
          </p:cNvPr>
          <p:cNvGrpSpPr/>
          <p:nvPr/>
        </p:nvGrpSpPr>
        <p:grpSpPr>
          <a:xfrm rot="16713935">
            <a:off x="6477000" y="3126562"/>
            <a:ext cx="9125712" cy="9129655"/>
            <a:chOff x="-915846" y="-840581"/>
            <a:chExt cx="9125712" cy="9129655"/>
          </a:xfrm>
        </p:grpSpPr>
        <p:sp>
          <p:nvSpPr>
            <p:cNvPr id="42" name="Graphic 3">
              <a:extLst>
                <a:ext uri="{FF2B5EF4-FFF2-40B4-BE49-F238E27FC236}">
                  <a16:creationId xmlns:a16="http://schemas.microsoft.com/office/drawing/2014/main" id="{64F5F05E-488E-4D94-BFE9-810B7A5D830F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Graphic 3">
              <a:extLst>
                <a:ext uri="{FF2B5EF4-FFF2-40B4-BE49-F238E27FC236}">
                  <a16:creationId xmlns:a16="http://schemas.microsoft.com/office/drawing/2014/main" id="{8F9E79CD-0E66-461B-AA68-919F59B1EACC}"/>
                </a:ext>
              </a:extLst>
            </p:cNvPr>
            <p:cNvSpPr/>
            <p:nvPr/>
          </p:nvSpPr>
          <p:spPr>
            <a:xfrm>
              <a:off x="-689501" y="-699299"/>
              <a:ext cx="8755232" cy="8759014"/>
            </a:xfrm>
            <a:prstGeom prst="arc">
              <a:avLst>
                <a:gd name="adj1" fmla="val 15508860"/>
                <a:gd name="adj2" fmla="val 19629372"/>
              </a:avLst>
            </a:prstGeom>
            <a:noFill/>
            <a:ln w="3175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B24184C-D3D5-4086-B36C-5EC46D22E008}"/>
              </a:ext>
            </a:extLst>
          </p:cNvPr>
          <p:cNvGrpSpPr/>
          <p:nvPr/>
        </p:nvGrpSpPr>
        <p:grpSpPr>
          <a:xfrm rot="18359094">
            <a:off x="6515100" y="3124200"/>
            <a:ext cx="9125712" cy="9129655"/>
            <a:chOff x="-915846" y="-840581"/>
            <a:chExt cx="9125712" cy="9129655"/>
          </a:xfrm>
        </p:grpSpPr>
        <p:sp>
          <p:nvSpPr>
            <p:cNvPr id="45" name="Graphic 3">
              <a:extLst>
                <a:ext uri="{FF2B5EF4-FFF2-40B4-BE49-F238E27FC236}">
                  <a16:creationId xmlns:a16="http://schemas.microsoft.com/office/drawing/2014/main" id="{E73003EF-F39A-4133-BC90-C0B5A3479F37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Graphic 3">
              <a:extLst>
                <a:ext uri="{FF2B5EF4-FFF2-40B4-BE49-F238E27FC236}">
                  <a16:creationId xmlns:a16="http://schemas.microsoft.com/office/drawing/2014/main" id="{61A9C938-3462-406E-96CE-6ACB29D79AD7}"/>
                </a:ext>
              </a:extLst>
            </p:cNvPr>
            <p:cNvSpPr/>
            <p:nvPr/>
          </p:nvSpPr>
          <p:spPr>
            <a:xfrm>
              <a:off x="-434222" y="-443908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7" name="Fast Rendering">
            <a:extLst>
              <a:ext uri="{FF2B5EF4-FFF2-40B4-BE49-F238E27FC236}">
                <a16:creationId xmlns:a16="http://schemas.microsoft.com/office/drawing/2014/main" id="{3615056D-7D4A-4C60-89FC-4910E6C0BD7B}"/>
              </a:ext>
            </a:extLst>
          </p:cNvPr>
          <p:cNvSpPr txBox="1"/>
          <p:nvPr/>
        </p:nvSpPr>
        <p:spPr>
          <a:xfrm>
            <a:off x="7517128" y="4345254"/>
            <a:ext cx="4204991" cy="13376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6000" b="1" dirty="0">
                <a:gradFill>
                  <a:gsLst>
                    <a:gs pos="0">
                      <a:srgbClr val="92D050"/>
                    </a:gs>
                    <a:gs pos="46900">
                      <a:srgbClr val="6CBF81"/>
                    </a:gs>
                    <a:gs pos="100000">
                      <a:srgbClr val="41ABB9"/>
                    </a:gs>
                  </a:gsLst>
                  <a:lin ang="2700000" scaled="1"/>
                </a:gradFill>
                <a:latin typeface="Montserrat" panose="00000500000000000000" pitchFamily="50" charset="0"/>
              </a:rPr>
              <a:t>Fast </a:t>
            </a:r>
            <a:r>
              <a:rPr lang="en-US" sz="5400" dirty="0">
                <a:solidFill>
                  <a:schemeClr val="bg1"/>
                </a:solidFill>
                <a:latin typeface="Montserrat" panose="00000500000000000000" pitchFamily="50" charset="0"/>
              </a:rPr>
              <a:t>Rendering</a:t>
            </a:r>
          </a:p>
        </p:txBody>
      </p:sp>
      <p:sp>
        <p:nvSpPr>
          <p:cNvPr id="48" name="Lorem ipsum koncone si memet iki ancen wonge apikan, tp ojok nyilih duek nng wong iki. Kadang wonge iki ora medite puol. Lek koe ora percoyo coboen ae dewe">
            <a:extLst>
              <a:ext uri="{FF2B5EF4-FFF2-40B4-BE49-F238E27FC236}">
                <a16:creationId xmlns:a16="http://schemas.microsoft.com/office/drawing/2014/main" id="{798E6FD7-257D-47F2-B6C9-6DA0023EE8ED}"/>
              </a:ext>
            </a:extLst>
          </p:cNvPr>
          <p:cNvSpPr/>
          <p:nvPr/>
        </p:nvSpPr>
        <p:spPr>
          <a:xfrm>
            <a:off x="516575" y="540123"/>
            <a:ext cx="4227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koncone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si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memet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ancen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apikan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tp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ojok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nyilih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duek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Kadang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medite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puol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Lek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percoyo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coboen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ae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dewe</a:t>
            </a:r>
            <a:endParaRPr lang="en-US" sz="14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sp>
        <p:nvSpPr>
          <p:cNvPr id="49" name="Your Logo">
            <a:extLst>
              <a:ext uri="{FF2B5EF4-FFF2-40B4-BE49-F238E27FC236}">
                <a16:creationId xmlns:a16="http://schemas.microsoft.com/office/drawing/2014/main" id="{4FE2C540-9D9B-4A08-A7E9-771A50F66F93}"/>
              </a:ext>
            </a:extLst>
          </p:cNvPr>
          <p:cNvSpPr/>
          <p:nvPr/>
        </p:nvSpPr>
        <p:spPr>
          <a:xfrm>
            <a:off x="10871820" y="3459923"/>
            <a:ext cx="651248" cy="637302"/>
          </a:xfrm>
          <a:custGeom>
            <a:avLst/>
            <a:gdLst>
              <a:gd name="connsiteX0" fmla="*/ 2400492 w 2671076"/>
              <a:gd name="connsiteY0" fmla="*/ 2365272 h 2613875"/>
              <a:gd name="connsiteX1" fmla="*/ 2336663 w 2671076"/>
              <a:gd name="connsiteY1" fmla="*/ 2392148 h 2613875"/>
              <a:gd name="connsiteX2" fmla="*/ 2309787 w 2671076"/>
              <a:gd name="connsiteY2" fmla="*/ 2462698 h 2613875"/>
              <a:gd name="connsiteX3" fmla="*/ 2336663 w 2671076"/>
              <a:gd name="connsiteY3" fmla="*/ 2533247 h 2613875"/>
              <a:gd name="connsiteX4" fmla="*/ 2400492 w 2671076"/>
              <a:gd name="connsiteY4" fmla="*/ 2560123 h 2613875"/>
              <a:gd name="connsiteX5" fmla="*/ 2464323 w 2671076"/>
              <a:gd name="connsiteY5" fmla="*/ 2533247 h 2613875"/>
              <a:gd name="connsiteX6" fmla="*/ 2491198 w 2671076"/>
              <a:gd name="connsiteY6" fmla="*/ 2466057 h 2613875"/>
              <a:gd name="connsiteX7" fmla="*/ 2464323 w 2671076"/>
              <a:gd name="connsiteY7" fmla="*/ 2395508 h 2613875"/>
              <a:gd name="connsiteX8" fmla="*/ 2400492 w 2671076"/>
              <a:gd name="connsiteY8" fmla="*/ 2365272 h 2613875"/>
              <a:gd name="connsiteX9" fmla="*/ 1731957 w 2671076"/>
              <a:gd name="connsiteY9" fmla="*/ 2365272 h 2613875"/>
              <a:gd name="connsiteX10" fmla="*/ 1668127 w 2671076"/>
              <a:gd name="connsiteY10" fmla="*/ 2392148 h 2613875"/>
              <a:gd name="connsiteX11" fmla="*/ 1641251 w 2671076"/>
              <a:gd name="connsiteY11" fmla="*/ 2462698 h 2613875"/>
              <a:gd name="connsiteX12" fmla="*/ 1668127 w 2671076"/>
              <a:gd name="connsiteY12" fmla="*/ 2533247 h 2613875"/>
              <a:gd name="connsiteX13" fmla="*/ 1731957 w 2671076"/>
              <a:gd name="connsiteY13" fmla="*/ 2560123 h 2613875"/>
              <a:gd name="connsiteX14" fmla="*/ 1795787 w 2671076"/>
              <a:gd name="connsiteY14" fmla="*/ 2533247 h 2613875"/>
              <a:gd name="connsiteX15" fmla="*/ 1822662 w 2671076"/>
              <a:gd name="connsiteY15" fmla="*/ 2466057 h 2613875"/>
              <a:gd name="connsiteX16" fmla="*/ 1795787 w 2671076"/>
              <a:gd name="connsiteY16" fmla="*/ 2395508 h 2613875"/>
              <a:gd name="connsiteX17" fmla="*/ 1731957 w 2671076"/>
              <a:gd name="connsiteY17" fmla="*/ 2365272 h 2613875"/>
              <a:gd name="connsiteX18" fmla="*/ 1100374 w 2671076"/>
              <a:gd name="connsiteY18" fmla="*/ 2365272 h 2613875"/>
              <a:gd name="connsiteX19" fmla="*/ 1100374 w 2671076"/>
              <a:gd name="connsiteY19" fmla="*/ 2439181 h 2613875"/>
              <a:gd name="connsiteX20" fmla="*/ 1107093 w 2671076"/>
              <a:gd name="connsiteY20" fmla="*/ 2439181 h 2613875"/>
              <a:gd name="connsiteX21" fmla="*/ 1157485 w 2671076"/>
              <a:gd name="connsiteY21" fmla="*/ 2432462 h 2613875"/>
              <a:gd name="connsiteX22" fmla="*/ 1170923 w 2671076"/>
              <a:gd name="connsiteY22" fmla="*/ 2405586 h 2613875"/>
              <a:gd name="connsiteX23" fmla="*/ 1157485 w 2671076"/>
              <a:gd name="connsiteY23" fmla="*/ 2375351 h 2613875"/>
              <a:gd name="connsiteX24" fmla="*/ 1110452 w 2671076"/>
              <a:gd name="connsiteY24" fmla="*/ 2365272 h 2613875"/>
              <a:gd name="connsiteX25" fmla="*/ 519185 w 2671076"/>
              <a:gd name="connsiteY25" fmla="*/ 2365272 h 2613875"/>
              <a:gd name="connsiteX26" fmla="*/ 455355 w 2671076"/>
              <a:gd name="connsiteY26" fmla="*/ 2392148 h 2613875"/>
              <a:gd name="connsiteX27" fmla="*/ 428479 w 2671076"/>
              <a:gd name="connsiteY27" fmla="*/ 2462698 h 2613875"/>
              <a:gd name="connsiteX28" fmla="*/ 455355 w 2671076"/>
              <a:gd name="connsiteY28" fmla="*/ 2533247 h 2613875"/>
              <a:gd name="connsiteX29" fmla="*/ 519185 w 2671076"/>
              <a:gd name="connsiteY29" fmla="*/ 2560123 h 2613875"/>
              <a:gd name="connsiteX30" fmla="*/ 583015 w 2671076"/>
              <a:gd name="connsiteY30" fmla="*/ 2533247 h 2613875"/>
              <a:gd name="connsiteX31" fmla="*/ 609891 w 2671076"/>
              <a:gd name="connsiteY31" fmla="*/ 2466057 h 2613875"/>
              <a:gd name="connsiteX32" fmla="*/ 583015 w 2671076"/>
              <a:gd name="connsiteY32" fmla="*/ 2395508 h 2613875"/>
              <a:gd name="connsiteX33" fmla="*/ 519185 w 2671076"/>
              <a:gd name="connsiteY33" fmla="*/ 2365272 h 2613875"/>
              <a:gd name="connsiteX34" fmla="*/ 1402728 w 2671076"/>
              <a:gd name="connsiteY34" fmla="*/ 2318239 h 2613875"/>
              <a:gd name="connsiteX35" fmla="*/ 1463199 w 2671076"/>
              <a:gd name="connsiteY35" fmla="*/ 2318239 h 2613875"/>
              <a:gd name="connsiteX36" fmla="*/ 1463199 w 2671076"/>
              <a:gd name="connsiteY36" fmla="*/ 2553404 h 2613875"/>
              <a:gd name="connsiteX37" fmla="*/ 1560624 w 2671076"/>
              <a:gd name="connsiteY37" fmla="*/ 2553404 h 2613875"/>
              <a:gd name="connsiteX38" fmla="*/ 1560624 w 2671076"/>
              <a:gd name="connsiteY38" fmla="*/ 2607156 h 2613875"/>
              <a:gd name="connsiteX39" fmla="*/ 1402728 w 2671076"/>
              <a:gd name="connsiteY39" fmla="*/ 2607156 h 2613875"/>
              <a:gd name="connsiteX40" fmla="*/ 1036544 w 2671076"/>
              <a:gd name="connsiteY40" fmla="*/ 2318239 h 2613875"/>
              <a:gd name="connsiteX41" fmla="*/ 1123890 w 2671076"/>
              <a:gd name="connsiteY41" fmla="*/ 2318239 h 2613875"/>
              <a:gd name="connsiteX42" fmla="*/ 1201158 w 2671076"/>
              <a:gd name="connsiteY42" fmla="*/ 2338396 h 2613875"/>
              <a:gd name="connsiteX43" fmla="*/ 1228034 w 2671076"/>
              <a:gd name="connsiteY43" fmla="*/ 2398867 h 2613875"/>
              <a:gd name="connsiteX44" fmla="*/ 1211237 w 2671076"/>
              <a:gd name="connsiteY44" fmla="*/ 2449260 h 2613875"/>
              <a:gd name="connsiteX45" fmla="*/ 1164204 w 2671076"/>
              <a:gd name="connsiteY45" fmla="*/ 2476136 h 2613875"/>
              <a:gd name="connsiteX46" fmla="*/ 1244832 w 2671076"/>
              <a:gd name="connsiteY46" fmla="*/ 2607156 h 2613875"/>
              <a:gd name="connsiteX47" fmla="*/ 1174283 w 2671076"/>
              <a:gd name="connsiteY47" fmla="*/ 2607156 h 2613875"/>
              <a:gd name="connsiteX48" fmla="*/ 1097015 w 2671076"/>
              <a:gd name="connsiteY48" fmla="*/ 2472776 h 2613875"/>
              <a:gd name="connsiteX49" fmla="*/ 1097015 w 2671076"/>
              <a:gd name="connsiteY49" fmla="*/ 2607156 h 2613875"/>
              <a:gd name="connsiteX50" fmla="*/ 1036544 w 2671076"/>
              <a:gd name="connsiteY50" fmla="*/ 2607156 h 2613875"/>
              <a:gd name="connsiteX51" fmla="*/ 724113 w 2671076"/>
              <a:gd name="connsiteY51" fmla="*/ 2318239 h 2613875"/>
              <a:gd name="connsiteX52" fmla="*/ 784584 w 2671076"/>
              <a:gd name="connsiteY52" fmla="*/ 2318239 h 2613875"/>
              <a:gd name="connsiteX53" fmla="*/ 784584 w 2671076"/>
              <a:gd name="connsiteY53" fmla="*/ 2489574 h 2613875"/>
              <a:gd name="connsiteX54" fmla="*/ 801381 w 2671076"/>
              <a:gd name="connsiteY54" fmla="*/ 2543326 h 2613875"/>
              <a:gd name="connsiteX55" fmla="*/ 848414 w 2671076"/>
              <a:gd name="connsiteY55" fmla="*/ 2560123 h 2613875"/>
              <a:gd name="connsiteX56" fmla="*/ 895446 w 2671076"/>
              <a:gd name="connsiteY56" fmla="*/ 2543326 h 2613875"/>
              <a:gd name="connsiteX57" fmla="*/ 912244 w 2671076"/>
              <a:gd name="connsiteY57" fmla="*/ 2489574 h 2613875"/>
              <a:gd name="connsiteX58" fmla="*/ 912244 w 2671076"/>
              <a:gd name="connsiteY58" fmla="*/ 2318239 h 2613875"/>
              <a:gd name="connsiteX59" fmla="*/ 972714 w 2671076"/>
              <a:gd name="connsiteY59" fmla="*/ 2318239 h 2613875"/>
              <a:gd name="connsiteX60" fmla="*/ 972714 w 2671076"/>
              <a:gd name="connsiteY60" fmla="*/ 2496293 h 2613875"/>
              <a:gd name="connsiteX61" fmla="*/ 942479 w 2671076"/>
              <a:gd name="connsiteY61" fmla="*/ 2583640 h 2613875"/>
              <a:gd name="connsiteX62" fmla="*/ 848414 w 2671076"/>
              <a:gd name="connsiteY62" fmla="*/ 2613875 h 2613875"/>
              <a:gd name="connsiteX63" fmla="*/ 754348 w 2671076"/>
              <a:gd name="connsiteY63" fmla="*/ 2583640 h 2613875"/>
              <a:gd name="connsiteX64" fmla="*/ 724113 w 2671076"/>
              <a:gd name="connsiteY64" fmla="*/ 2496293 h 2613875"/>
              <a:gd name="connsiteX65" fmla="*/ 109329 w 2671076"/>
              <a:gd name="connsiteY65" fmla="*/ 2318239 h 2613875"/>
              <a:gd name="connsiteX66" fmla="*/ 183238 w 2671076"/>
              <a:gd name="connsiteY66" fmla="*/ 2318239 h 2613875"/>
              <a:gd name="connsiteX67" fmla="*/ 226911 w 2671076"/>
              <a:gd name="connsiteY67" fmla="*/ 2395508 h 2613875"/>
              <a:gd name="connsiteX68" fmla="*/ 230270 w 2671076"/>
              <a:gd name="connsiteY68" fmla="*/ 2412305 h 2613875"/>
              <a:gd name="connsiteX69" fmla="*/ 236989 w 2671076"/>
              <a:gd name="connsiteY69" fmla="*/ 2432462 h 2613875"/>
              <a:gd name="connsiteX70" fmla="*/ 243708 w 2671076"/>
              <a:gd name="connsiteY70" fmla="*/ 2412305 h 2613875"/>
              <a:gd name="connsiteX71" fmla="*/ 250427 w 2671076"/>
              <a:gd name="connsiteY71" fmla="*/ 2395508 h 2613875"/>
              <a:gd name="connsiteX72" fmla="*/ 294100 w 2671076"/>
              <a:gd name="connsiteY72" fmla="*/ 2318239 h 2613875"/>
              <a:gd name="connsiteX73" fmla="*/ 364649 w 2671076"/>
              <a:gd name="connsiteY73" fmla="*/ 2318239 h 2613875"/>
              <a:gd name="connsiteX74" fmla="*/ 267224 w 2671076"/>
              <a:gd name="connsiteY74" fmla="*/ 2476136 h 2613875"/>
              <a:gd name="connsiteX75" fmla="*/ 267224 w 2671076"/>
              <a:gd name="connsiteY75" fmla="*/ 2607156 h 2613875"/>
              <a:gd name="connsiteX76" fmla="*/ 206754 w 2671076"/>
              <a:gd name="connsiteY76" fmla="*/ 2607156 h 2613875"/>
              <a:gd name="connsiteX77" fmla="*/ 206754 w 2671076"/>
              <a:gd name="connsiteY77" fmla="*/ 2476136 h 2613875"/>
              <a:gd name="connsiteX78" fmla="*/ 2400492 w 2671076"/>
              <a:gd name="connsiteY78" fmla="*/ 2311520 h 2613875"/>
              <a:gd name="connsiteX79" fmla="*/ 2457604 w 2671076"/>
              <a:gd name="connsiteY79" fmla="*/ 2321599 h 2613875"/>
              <a:gd name="connsiteX80" fmla="*/ 2507996 w 2671076"/>
              <a:gd name="connsiteY80" fmla="*/ 2355194 h 2613875"/>
              <a:gd name="connsiteX81" fmla="*/ 2541591 w 2671076"/>
              <a:gd name="connsiteY81" fmla="*/ 2402227 h 2613875"/>
              <a:gd name="connsiteX82" fmla="*/ 2555029 w 2671076"/>
              <a:gd name="connsiteY82" fmla="*/ 2462698 h 2613875"/>
              <a:gd name="connsiteX83" fmla="*/ 2544950 w 2671076"/>
              <a:gd name="connsiteY83" fmla="*/ 2519809 h 2613875"/>
              <a:gd name="connsiteX84" fmla="*/ 2511355 w 2671076"/>
              <a:gd name="connsiteY84" fmla="*/ 2566842 h 2613875"/>
              <a:gd name="connsiteX85" fmla="*/ 2460963 w 2671076"/>
              <a:gd name="connsiteY85" fmla="*/ 2600437 h 2613875"/>
              <a:gd name="connsiteX86" fmla="*/ 2400492 w 2671076"/>
              <a:gd name="connsiteY86" fmla="*/ 2613875 h 2613875"/>
              <a:gd name="connsiteX87" fmla="*/ 2350100 w 2671076"/>
              <a:gd name="connsiteY87" fmla="*/ 2603797 h 2613875"/>
              <a:gd name="connsiteX88" fmla="*/ 2303068 w 2671076"/>
              <a:gd name="connsiteY88" fmla="*/ 2576921 h 2613875"/>
              <a:gd name="connsiteX89" fmla="*/ 2262754 w 2671076"/>
              <a:gd name="connsiteY89" fmla="*/ 2526528 h 2613875"/>
              <a:gd name="connsiteX90" fmla="*/ 2249316 w 2671076"/>
              <a:gd name="connsiteY90" fmla="*/ 2462698 h 2613875"/>
              <a:gd name="connsiteX91" fmla="*/ 2259394 w 2671076"/>
              <a:gd name="connsiteY91" fmla="*/ 2405586 h 2613875"/>
              <a:gd name="connsiteX92" fmla="*/ 2292989 w 2671076"/>
              <a:gd name="connsiteY92" fmla="*/ 2358553 h 2613875"/>
              <a:gd name="connsiteX93" fmla="*/ 2343381 w 2671076"/>
              <a:gd name="connsiteY93" fmla="*/ 2324958 h 2613875"/>
              <a:gd name="connsiteX94" fmla="*/ 2400492 w 2671076"/>
              <a:gd name="connsiteY94" fmla="*/ 2311520 h 2613875"/>
              <a:gd name="connsiteX95" fmla="*/ 2077983 w 2671076"/>
              <a:gd name="connsiteY95" fmla="*/ 2311520 h 2613875"/>
              <a:gd name="connsiteX96" fmla="*/ 2141813 w 2671076"/>
              <a:gd name="connsiteY96" fmla="*/ 2324958 h 2613875"/>
              <a:gd name="connsiteX97" fmla="*/ 2195565 w 2671076"/>
              <a:gd name="connsiteY97" fmla="*/ 2368632 h 2613875"/>
              <a:gd name="connsiteX98" fmla="*/ 2155251 w 2671076"/>
              <a:gd name="connsiteY98" fmla="*/ 2398867 h 2613875"/>
              <a:gd name="connsiteX99" fmla="*/ 2121656 w 2671076"/>
              <a:gd name="connsiteY99" fmla="*/ 2371991 h 2613875"/>
              <a:gd name="connsiteX100" fmla="*/ 2081343 w 2671076"/>
              <a:gd name="connsiteY100" fmla="*/ 2361913 h 2613875"/>
              <a:gd name="connsiteX101" fmla="*/ 2014153 w 2671076"/>
              <a:gd name="connsiteY101" fmla="*/ 2388789 h 2613875"/>
              <a:gd name="connsiteX102" fmla="*/ 1987277 w 2671076"/>
              <a:gd name="connsiteY102" fmla="*/ 2459338 h 2613875"/>
              <a:gd name="connsiteX103" fmla="*/ 2014153 w 2671076"/>
              <a:gd name="connsiteY103" fmla="*/ 2529888 h 2613875"/>
              <a:gd name="connsiteX104" fmla="*/ 2081343 w 2671076"/>
              <a:gd name="connsiteY104" fmla="*/ 2556764 h 2613875"/>
              <a:gd name="connsiteX105" fmla="*/ 2131735 w 2671076"/>
              <a:gd name="connsiteY105" fmla="*/ 2543326 h 2613875"/>
              <a:gd name="connsiteX106" fmla="*/ 2151891 w 2671076"/>
              <a:gd name="connsiteY106" fmla="*/ 2506371 h 2613875"/>
              <a:gd name="connsiteX107" fmla="*/ 2081343 w 2671076"/>
              <a:gd name="connsiteY107" fmla="*/ 2506371 h 2613875"/>
              <a:gd name="connsiteX108" fmla="*/ 2081343 w 2671076"/>
              <a:gd name="connsiteY108" fmla="*/ 2452619 h 2613875"/>
              <a:gd name="connsiteX109" fmla="*/ 2209003 w 2671076"/>
              <a:gd name="connsiteY109" fmla="*/ 2452619 h 2613875"/>
              <a:gd name="connsiteX110" fmla="*/ 2209003 w 2671076"/>
              <a:gd name="connsiteY110" fmla="*/ 2459338 h 2613875"/>
              <a:gd name="connsiteX111" fmla="*/ 2209003 w 2671076"/>
              <a:gd name="connsiteY111" fmla="*/ 2469417 h 2613875"/>
              <a:gd name="connsiteX112" fmla="*/ 2172048 w 2671076"/>
              <a:gd name="connsiteY112" fmla="*/ 2573561 h 2613875"/>
              <a:gd name="connsiteX113" fmla="*/ 2077983 w 2671076"/>
              <a:gd name="connsiteY113" fmla="*/ 2613875 h 2613875"/>
              <a:gd name="connsiteX114" fmla="*/ 1967120 w 2671076"/>
              <a:gd name="connsiteY114" fmla="*/ 2570202 h 2613875"/>
              <a:gd name="connsiteX115" fmla="*/ 1923447 w 2671076"/>
              <a:gd name="connsiteY115" fmla="*/ 2462698 h 2613875"/>
              <a:gd name="connsiteX116" fmla="*/ 1967120 w 2671076"/>
              <a:gd name="connsiteY116" fmla="*/ 2355194 h 2613875"/>
              <a:gd name="connsiteX117" fmla="*/ 2077983 w 2671076"/>
              <a:gd name="connsiteY117" fmla="*/ 2311520 h 2613875"/>
              <a:gd name="connsiteX118" fmla="*/ 1731957 w 2671076"/>
              <a:gd name="connsiteY118" fmla="*/ 2311520 h 2613875"/>
              <a:gd name="connsiteX119" fmla="*/ 1789068 w 2671076"/>
              <a:gd name="connsiteY119" fmla="*/ 2321599 h 2613875"/>
              <a:gd name="connsiteX120" fmla="*/ 1839460 w 2671076"/>
              <a:gd name="connsiteY120" fmla="*/ 2355194 h 2613875"/>
              <a:gd name="connsiteX121" fmla="*/ 1873055 w 2671076"/>
              <a:gd name="connsiteY121" fmla="*/ 2402227 h 2613875"/>
              <a:gd name="connsiteX122" fmla="*/ 1883133 w 2671076"/>
              <a:gd name="connsiteY122" fmla="*/ 2462698 h 2613875"/>
              <a:gd name="connsiteX123" fmla="*/ 1873055 w 2671076"/>
              <a:gd name="connsiteY123" fmla="*/ 2519809 h 2613875"/>
              <a:gd name="connsiteX124" fmla="*/ 1839460 w 2671076"/>
              <a:gd name="connsiteY124" fmla="*/ 2566842 h 2613875"/>
              <a:gd name="connsiteX125" fmla="*/ 1789068 w 2671076"/>
              <a:gd name="connsiteY125" fmla="*/ 2600437 h 2613875"/>
              <a:gd name="connsiteX126" fmla="*/ 1731957 w 2671076"/>
              <a:gd name="connsiteY126" fmla="*/ 2613875 h 2613875"/>
              <a:gd name="connsiteX127" fmla="*/ 1681564 w 2671076"/>
              <a:gd name="connsiteY127" fmla="*/ 2603797 h 2613875"/>
              <a:gd name="connsiteX128" fmla="*/ 1634532 w 2671076"/>
              <a:gd name="connsiteY128" fmla="*/ 2576921 h 2613875"/>
              <a:gd name="connsiteX129" fmla="*/ 1594218 w 2671076"/>
              <a:gd name="connsiteY129" fmla="*/ 2526528 h 2613875"/>
              <a:gd name="connsiteX130" fmla="*/ 1580780 w 2671076"/>
              <a:gd name="connsiteY130" fmla="*/ 2462698 h 2613875"/>
              <a:gd name="connsiteX131" fmla="*/ 1590858 w 2671076"/>
              <a:gd name="connsiteY131" fmla="*/ 2405586 h 2613875"/>
              <a:gd name="connsiteX132" fmla="*/ 1624453 w 2671076"/>
              <a:gd name="connsiteY132" fmla="*/ 2358553 h 2613875"/>
              <a:gd name="connsiteX133" fmla="*/ 1674845 w 2671076"/>
              <a:gd name="connsiteY133" fmla="*/ 2324958 h 2613875"/>
              <a:gd name="connsiteX134" fmla="*/ 1731957 w 2671076"/>
              <a:gd name="connsiteY134" fmla="*/ 2311520 h 2613875"/>
              <a:gd name="connsiteX135" fmla="*/ 519185 w 2671076"/>
              <a:gd name="connsiteY135" fmla="*/ 2311520 h 2613875"/>
              <a:gd name="connsiteX136" fmla="*/ 576296 w 2671076"/>
              <a:gd name="connsiteY136" fmla="*/ 2321599 h 2613875"/>
              <a:gd name="connsiteX137" fmla="*/ 626688 w 2671076"/>
              <a:gd name="connsiteY137" fmla="*/ 2355194 h 2613875"/>
              <a:gd name="connsiteX138" fmla="*/ 660283 w 2671076"/>
              <a:gd name="connsiteY138" fmla="*/ 2402227 h 2613875"/>
              <a:gd name="connsiteX139" fmla="*/ 673721 w 2671076"/>
              <a:gd name="connsiteY139" fmla="*/ 2462698 h 2613875"/>
              <a:gd name="connsiteX140" fmla="*/ 663643 w 2671076"/>
              <a:gd name="connsiteY140" fmla="*/ 2519809 h 2613875"/>
              <a:gd name="connsiteX141" fmla="*/ 630048 w 2671076"/>
              <a:gd name="connsiteY141" fmla="*/ 2566842 h 2613875"/>
              <a:gd name="connsiteX142" fmla="*/ 579656 w 2671076"/>
              <a:gd name="connsiteY142" fmla="*/ 2600437 h 2613875"/>
              <a:gd name="connsiteX143" fmla="*/ 519185 w 2671076"/>
              <a:gd name="connsiteY143" fmla="*/ 2613875 h 2613875"/>
              <a:gd name="connsiteX144" fmla="*/ 468793 w 2671076"/>
              <a:gd name="connsiteY144" fmla="*/ 2603797 h 2613875"/>
              <a:gd name="connsiteX145" fmla="*/ 421760 w 2671076"/>
              <a:gd name="connsiteY145" fmla="*/ 2580280 h 2613875"/>
              <a:gd name="connsiteX146" fmla="*/ 378087 w 2671076"/>
              <a:gd name="connsiteY146" fmla="*/ 2526528 h 2613875"/>
              <a:gd name="connsiteX147" fmla="*/ 364649 w 2671076"/>
              <a:gd name="connsiteY147" fmla="*/ 2462698 h 2613875"/>
              <a:gd name="connsiteX148" fmla="*/ 374727 w 2671076"/>
              <a:gd name="connsiteY148" fmla="*/ 2405586 h 2613875"/>
              <a:gd name="connsiteX149" fmla="*/ 408322 w 2671076"/>
              <a:gd name="connsiteY149" fmla="*/ 2358553 h 2613875"/>
              <a:gd name="connsiteX150" fmla="*/ 458714 w 2671076"/>
              <a:gd name="connsiteY150" fmla="*/ 2324958 h 2613875"/>
              <a:gd name="connsiteX151" fmla="*/ 519185 w 2671076"/>
              <a:gd name="connsiteY151" fmla="*/ 2311520 h 2613875"/>
              <a:gd name="connsiteX152" fmla="*/ 2337191 w 2671076"/>
              <a:gd name="connsiteY152" fmla="*/ 1602645 h 2613875"/>
              <a:gd name="connsiteX153" fmla="*/ 2337191 w 2671076"/>
              <a:gd name="connsiteY153" fmla="*/ 1736199 h 2613875"/>
              <a:gd name="connsiteX154" fmla="*/ 2470745 w 2671076"/>
              <a:gd name="connsiteY154" fmla="*/ 1736199 h 2613875"/>
              <a:gd name="connsiteX155" fmla="*/ 2470745 w 2671076"/>
              <a:gd name="connsiteY155" fmla="*/ 1602645 h 2613875"/>
              <a:gd name="connsiteX156" fmla="*/ 2070084 w 2671076"/>
              <a:gd name="connsiteY156" fmla="*/ 1602645 h 2613875"/>
              <a:gd name="connsiteX157" fmla="*/ 2070084 w 2671076"/>
              <a:gd name="connsiteY157" fmla="*/ 1736199 h 2613875"/>
              <a:gd name="connsiteX158" fmla="*/ 2203637 w 2671076"/>
              <a:gd name="connsiteY158" fmla="*/ 1736199 h 2613875"/>
              <a:gd name="connsiteX159" fmla="*/ 2203637 w 2671076"/>
              <a:gd name="connsiteY159" fmla="*/ 1602645 h 2613875"/>
              <a:gd name="connsiteX160" fmla="*/ 1402314 w 2671076"/>
              <a:gd name="connsiteY160" fmla="*/ 1602645 h 2613875"/>
              <a:gd name="connsiteX161" fmla="*/ 1402314 w 2671076"/>
              <a:gd name="connsiteY161" fmla="*/ 1736199 h 2613875"/>
              <a:gd name="connsiteX162" fmla="*/ 1535868 w 2671076"/>
              <a:gd name="connsiteY162" fmla="*/ 1736199 h 2613875"/>
              <a:gd name="connsiteX163" fmla="*/ 1535868 w 2671076"/>
              <a:gd name="connsiteY163" fmla="*/ 1602645 h 2613875"/>
              <a:gd name="connsiteX164" fmla="*/ 1135207 w 2671076"/>
              <a:gd name="connsiteY164" fmla="*/ 1602645 h 2613875"/>
              <a:gd name="connsiteX165" fmla="*/ 1135207 w 2671076"/>
              <a:gd name="connsiteY165" fmla="*/ 1736199 h 2613875"/>
              <a:gd name="connsiteX166" fmla="*/ 1268760 w 2671076"/>
              <a:gd name="connsiteY166" fmla="*/ 1736199 h 2613875"/>
              <a:gd name="connsiteX167" fmla="*/ 1268760 w 2671076"/>
              <a:gd name="connsiteY167" fmla="*/ 1602645 h 2613875"/>
              <a:gd name="connsiteX168" fmla="*/ 467438 w 2671076"/>
              <a:gd name="connsiteY168" fmla="*/ 1602645 h 2613875"/>
              <a:gd name="connsiteX169" fmla="*/ 467438 w 2671076"/>
              <a:gd name="connsiteY169" fmla="*/ 1736198 h 2613875"/>
              <a:gd name="connsiteX170" fmla="*/ 600992 w 2671076"/>
              <a:gd name="connsiteY170" fmla="*/ 1736198 h 2613875"/>
              <a:gd name="connsiteX171" fmla="*/ 600992 w 2671076"/>
              <a:gd name="connsiteY171" fmla="*/ 1602645 h 2613875"/>
              <a:gd name="connsiteX172" fmla="*/ 200331 w 2671076"/>
              <a:gd name="connsiteY172" fmla="*/ 1602645 h 2613875"/>
              <a:gd name="connsiteX173" fmla="*/ 200331 w 2671076"/>
              <a:gd name="connsiteY173" fmla="*/ 1736198 h 2613875"/>
              <a:gd name="connsiteX174" fmla="*/ 333884 w 2671076"/>
              <a:gd name="connsiteY174" fmla="*/ 1736198 h 2613875"/>
              <a:gd name="connsiteX175" fmla="*/ 333884 w 2671076"/>
              <a:gd name="connsiteY175" fmla="*/ 1602645 h 2613875"/>
              <a:gd name="connsiteX176" fmla="*/ 2337191 w 2671076"/>
              <a:gd name="connsiteY176" fmla="*/ 1335538 h 2613875"/>
              <a:gd name="connsiteX177" fmla="*/ 2337191 w 2671076"/>
              <a:gd name="connsiteY177" fmla="*/ 1469091 h 2613875"/>
              <a:gd name="connsiteX178" fmla="*/ 2470745 w 2671076"/>
              <a:gd name="connsiteY178" fmla="*/ 1469091 h 2613875"/>
              <a:gd name="connsiteX179" fmla="*/ 2470745 w 2671076"/>
              <a:gd name="connsiteY179" fmla="*/ 1335538 h 2613875"/>
              <a:gd name="connsiteX180" fmla="*/ 2070084 w 2671076"/>
              <a:gd name="connsiteY180" fmla="*/ 1335538 h 2613875"/>
              <a:gd name="connsiteX181" fmla="*/ 2070084 w 2671076"/>
              <a:gd name="connsiteY181" fmla="*/ 1469091 h 2613875"/>
              <a:gd name="connsiteX182" fmla="*/ 2203637 w 2671076"/>
              <a:gd name="connsiteY182" fmla="*/ 1469091 h 2613875"/>
              <a:gd name="connsiteX183" fmla="*/ 2203637 w 2671076"/>
              <a:gd name="connsiteY183" fmla="*/ 1335538 h 2613875"/>
              <a:gd name="connsiteX184" fmla="*/ 1402314 w 2671076"/>
              <a:gd name="connsiteY184" fmla="*/ 1335538 h 2613875"/>
              <a:gd name="connsiteX185" fmla="*/ 1402314 w 2671076"/>
              <a:gd name="connsiteY185" fmla="*/ 1469091 h 2613875"/>
              <a:gd name="connsiteX186" fmla="*/ 1535868 w 2671076"/>
              <a:gd name="connsiteY186" fmla="*/ 1469091 h 2613875"/>
              <a:gd name="connsiteX187" fmla="*/ 1535868 w 2671076"/>
              <a:gd name="connsiteY187" fmla="*/ 1335538 h 2613875"/>
              <a:gd name="connsiteX188" fmla="*/ 1135207 w 2671076"/>
              <a:gd name="connsiteY188" fmla="*/ 1335538 h 2613875"/>
              <a:gd name="connsiteX189" fmla="*/ 1135207 w 2671076"/>
              <a:gd name="connsiteY189" fmla="*/ 1469091 h 2613875"/>
              <a:gd name="connsiteX190" fmla="*/ 1268760 w 2671076"/>
              <a:gd name="connsiteY190" fmla="*/ 1469091 h 2613875"/>
              <a:gd name="connsiteX191" fmla="*/ 1268760 w 2671076"/>
              <a:gd name="connsiteY191" fmla="*/ 1335538 h 2613875"/>
              <a:gd name="connsiteX192" fmla="*/ 467438 w 2671076"/>
              <a:gd name="connsiteY192" fmla="*/ 1335537 h 2613875"/>
              <a:gd name="connsiteX193" fmla="*/ 467438 w 2671076"/>
              <a:gd name="connsiteY193" fmla="*/ 1469091 h 2613875"/>
              <a:gd name="connsiteX194" fmla="*/ 600992 w 2671076"/>
              <a:gd name="connsiteY194" fmla="*/ 1469091 h 2613875"/>
              <a:gd name="connsiteX195" fmla="*/ 600992 w 2671076"/>
              <a:gd name="connsiteY195" fmla="*/ 1335537 h 2613875"/>
              <a:gd name="connsiteX196" fmla="*/ 200331 w 2671076"/>
              <a:gd name="connsiteY196" fmla="*/ 1335537 h 2613875"/>
              <a:gd name="connsiteX197" fmla="*/ 200331 w 2671076"/>
              <a:gd name="connsiteY197" fmla="*/ 1469091 h 2613875"/>
              <a:gd name="connsiteX198" fmla="*/ 333884 w 2671076"/>
              <a:gd name="connsiteY198" fmla="*/ 1469091 h 2613875"/>
              <a:gd name="connsiteX199" fmla="*/ 333884 w 2671076"/>
              <a:gd name="connsiteY199" fmla="*/ 1335537 h 2613875"/>
              <a:gd name="connsiteX200" fmla="*/ 934876 w 2671076"/>
              <a:gd name="connsiteY200" fmla="*/ 1135207 h 2613875"/>
              <a:gd name="connsiteX201" fmla="*/ 1736199 w 2671076"/>
              <a:gd name="connsiteY201" fmla="*/ 1135207 h 2613875"/>
              <a:gd name="connsiteX202" fmla="*/ 1736199 w 2671076"/>
              <a:gd name="connsiteY202" fmla="*/ 2070083 h 2613875"/>
              <a:gd name="connsiteX203" fmla="*/ 1402314 w 2671076"/>
              <a:gd name="connsiteY203" fmla="*/ 2070083 h 2613875"/>
              <a:gd name="connsiteX204" fmla="*/ 1402314 w 2671076"/>
              <a:gd name="connsiteY204" fmla="*/ 1869753 h 2613875"/>
              <a:gd name="connsiteX205" fmla="*/ 1268760 w 2671076"/>
              <a:gd name="connsiteY205" fmla="*/ 1869753 h 2613875"/>
              <a:gd name="connsiteX206" fmla="*/ 1268760 w 2671076"/>
              <a:gd name="connsiteY206" fmla="*/ 2070083 h 2613875"/>
              <a:gd name="connsiteX207" fmla="*/ 934876 w 2671076"/>
              <a:gd name="connsiteY207" fmla="*/ 2070083 h 2613875"/>
              <a:gd name="connsiteX208" fmla="*/ 2337191 w 2671076"/>
              <a:gd name="connsiteY208" fmla="*/ 1068430 h 2613875"/>
              <a:gd name="connsiteX209" fmla="*/ 2337191 w 2671076"/>
              <a:gd name="connsiteY209" fmla="*/ 1201984 h 2613875"/>
              <a:gd name="connsiteX210" fmla="*/ 2470745 w 2671076"/>
              <a:gd name="connsiteY210" fmla="*/ 1201984 h 2613875"/>
              <a:gd name="connsiteX211" fmla="*/ 2470745 w 2671076"/>
              <a:gd name="connsiteY211" fmla="*/ 1068430 h 2613875"/>
              <a:gd name="connsiteX212" fmla="*/ 2070084 w 2671076"/>
              <a:gd name="connsiteY212" fmla="*/ 1068430 h 2613875"/>
              <a:gd name="connsiteX213" fmla="*/ 2070084 w 2671076"/>
              <a:gd name="connsiteY213" fmla="*/ 1201984 h 2613875"/>
              <a:gd name="connsiteX214" fmla="*/ 2203637 w 2671076"/>
              <a:gd name="connsiteY214" fmla="*/ 1201984 h 2613875"/>
              <a:gd name="connsiteX215" fmla="*/ 2203637 w 2671076"/>
              <a:gd name="connsiteY215" fmla="*/ 1068430 h 2613875"/>
              <a:gd name="connsiteX216" fmla="*/ 467438 w 2671076"/>
              <a:gd name="connsiteY216" fmla="*/ 1068430 h 2613875"/>
              <a:gd name="connsiteX217" fmla="*/ 467438 w 2671076"/>
              <a:gd name="connsiteY217" fmla="*/ 1201983 h 2613875"/>
              <a:gd name="connsiteX218" fmla="*/ 600992 w 2671076"/>
              <a:gd name="connsiteY218" fmla="*/ 1201983 h 2613875"/>
              <a:gd name="connsiteX219" fmla="*/ 600992 w 2671076"/>
              <a:gd name="connsiteY219" fmla="*/ 1068430 h 2613875"/>
              <a:gd name="connsiteX220" fmla="*/ 200331 w 2671076"/>
              <a:gd name="connsiteY220" fmla="*/ 1068430 h 2613875"/>
              <a:gd name="connsiteX221" fmla="*/ 200331 w 2671076"/>
              <a:gd name="connsiteY221" fmla="*/ 1201983 h 2613875"/>
              <a:gd name="connsiteX222" fmla="*/ 333884 w 2671076"/>
              <a:gd name="connsiteY222" fmla="*/ 1201983 h 2613875"/>
              <a:gd name="connsiteX223" fmla="*/ 333884 w 2671076"/>
              <a:gd name="connsiteY223" fmla="*/ 1068430 h 2613875"/>
              <a:gd name="connsiteX224" fmla="*/ 0 w 2671076"/>
              <a:gd name="connsiteY224" fmla="*/ 868099 h 2613875"/>
              <a:gd name="connsiteX225" fmla="*/ 801323 w 2671076"/>
              <a:gd name="connsiteY225" fmla="*/ 868099 h 2613875"/>
              <a:gd name="connsiteX226" fmla="*/ 801323 w 2671076"/>
              <a:gd name="connsiteY226" fmla="*/ 2070083 h 2613875"/>
              <a:gd name="connsiteX227" fmla="*/ 467438 w 2671076"/>
              <a:gd name="connsiteY227" fmla="*/ 2070083 h 2613875"/>
              <a:gd name="connsiteX228" fmla="*/ 467438 w 2671076"/>
              <a:gd name="connsiteY228" fmla="*/ 1869752 h 2613875"/>
              <a:gd name="connsiteX229" fmla="*/ 333884 w 2671076"/>
              <a:gd name="connsiteY229" fmla="*/ 1869752 h 2613875"/>
              <a:gd name="connsiteX230" fmla="*/ 333884 w 2671076"/>
              <a:gd name="connsiteY230" fmla="*/ 2070083 h 2613875"/>
              <a:gd name="connsiteX231" fmla="*/ 0 w 2671076"/>
              <a:gd name="connsiteY231" fmla="*/ 2070083 h 2613875"/>
              <a:gd name="connsiteX232" fmla="*/ 2337191 w 2671076"/>
              <a:gd name="connsiteY232" fmla="*/ 801323 h 2613875"/>
              <a:gd name="connsiteX233" fmla="*/ 2337191 w 2671076"/>
              <a:gd name="connsiteY233" fmla="*/ 934876 h 2613875"/>
              <a:gd name="connsiteX234" fmla="*/ 2470745 w 2671076"/>
              <a:gd name="connsiteY234" fmla="*/ 934876 h 2613875"/>
              <a:gd name="connsiteX235" fmla="*/ 2470745 w 2671076"/>
              <a:gd name="connsiteY235" fmla="*/ 801323 h 2613875"/>
              <a:gd name="connsiteX236" fmla="*/ 2070084 w 2671076"/>
              <a:gd name="connsiteY236" fmla="*/ 801323 h 2613875"/>
              <a:gd name="connsiteX237" fmla="*/ 2070084 w 2671076"/>
              <a:gd name="connsiteY237" fmla="*/ 934876 h 2613875"/>
              <a:gd name="connsiteX238" fmla="*/ 2203637 w 2671076"/>
              <a:gd name="connsiteY238" fmla="*/ 934876 h 2613875"/>
              <a:gd name="connsiteX239" fmla="*/ 2203637 w 2671076"/>
              <a:gd name="connsiteY239" fmla="*/ 801323 h 2613875"/>
              <a:gd name="connsiteX240" fmla="*/ 2337191 w 2671076"/>
              <a:gd name="connsiteY240" fmla="*/ 534215 h 2613875"/>
              <a:gd name="connsiteX241" fmla="*/ 2337191 w 2671076"/>
              <a:gd name="connsiteY241" fmla="*/ 667769 h 2613875"/>
              <a:gd name="connsiteX242" fmla="*/ 2470745 w 2671076"/>
              <a:gd name="connsiteY242" fmla="*/ 667769 h 2613875"/>
              <a:gd name="connsiteX243" fmla="*/ 2470745 w 2671076"/>
              <a:gd name="connsiteY243" fmla="*/ 534215 h 2613875"/>
              <a:gd name="connsiteX244" fmla="*/ 2070084 w 2671076"/>
              <a:gd name="connsiteY244" fmla="*/ 534215 h 2613875"/>
              <a:gd name="connsiteX245" fmla="*/ 2070084 w 2671076"/>
              <a:gd name="connsiteY245" fmla="*/ 667769 h 2613875"/>
              <a:gd name="connsiteX246" fmla="*/ 2203637 w 2671076"/>
              <a:gd name="connsiteY246" fmla="*/ 667769 h 2613875"/>
              <a:gd name="connsiteX247" fmla="*/ 2203637 w 2671076"/>
              <a:gd name="connsiteY247" fmla="*/ 534215 h 2613875"/>
              <a:gd name="connsiteX248" fmla="*/ 934876 w 2671076"/>
              <a:gd name="connsiteY248" fmla="*/ 467438 h 2613875"/>
              <a:gd name="connsiteX249" fmla="*/ 934876 w 2671076"/>
              <a:gd name="connsiteY249" fmla="*/ 600992 h 2613875"/>
              <a:gd name="connsiteX250" fmla="*/ 1068430 w 2671076"/>
              <a:gd name="connsiteY250" fmla="*/ 600992 h 2613875"/>
              <a:gd name="connsiteX251" fmla="*/ 1068430 w 2671076"/>
              <a:gd name="connsiteY251" fmla="*/ 467438 h 2613875"/>
              <a:gd name="connsiteX252" fmla="*/ 667769 w 2671076"/>
              <a:gd name="connsiteY252" fmla="*/ 467438 h 2613875"/>
              <a:gd name="connsiteX253" fmla="*/ 667769 w 2671076"/>
              <a:gd name="connsiteY253" fmla="*/ 600992 h 2613875"/>
              <a:gd name="connsiteX254" fmla="*/ 801322 w 2671076"/>
              <a:gd name="connsiteY254" fmla="*/ 600992 h 2613875"/>
              <a:gd name="connsiteX255" fmla="*/ 801322 w 2671076"/>
              <a:gd name="connsiteY255" fmla="*/ 467438 h 2613875"/>
              <a:gd name="connsiteX256" fmla="*/ 2337191 w 2671076"/>
              <a:gd name="connsiteY256" fmla="*/ 300496 h 2613875"/>
              <a:gd name="connsiteX257" fmla="*/ 2337191 w 2671076"/>
              <a:gd name="connsiteY257" fmla="*/ 434050 h 2613875"/>
              <a:gd name="connsiteX258" fmla="*/ 2470745 w 2671076"/>
              <a:gd name="connsiteY258" fmla="*/ 434050 h 2613875"/>
              <a:gd name="connsiteX259" fmla="*/ 2470745 w 2671076"/>
              <a:gd name="connsiteY259" fmla="*/ 300496 h 2613875"/>
              <a:gd name="connsiteX260" fmla="*/ 2070084 w 2671076"/>
              <a:gd name="connsiteY260" fmla="*/ 300496 h 2613875"/>
              <a:gd name="connsiteX261" fmla="*/ 2070084 w 2671076"/>
              <a:gd name="connsiteY261" fmla="*/ 434050 h 2613875"/>
              <a:gd name="connsiteX262" fmla="*/ 2203637 w 2671076"/>
              <a:gd name="connsiteY262" fmla="*/ 434050 h 2613875"/>
              <a:gd name="connsiteX263" fmla="*/ 2203637 w 2671076"/>
              <a:gd name="connsiteY263" fmla="*/ 300496 h 2613875"/>
              <a:gd name="connsiteX264" fmla="*/ 934876 w 2671076"/>
              <a:gd name="connsiteY264" fmla="*/ 200331 h 2613875"/>
              <a:gd name="connsiteX265" fmla="*/ 934876 w 2671076"/>
              <a:gd name="connsiteY265" fmla="*/ 333884 h 2613875"/>
              <a:gd name="connsiteX266" fmla="*/ 1068430 w 2671076"/>
              <a:gd name="connsiteY266" fmla="*/ 333884 h 2613875"/>
              <a:gd name="connsiteX267" fmla="*/ 1068430 w 2671076"/>
              <a:gd name="connsiteY267" fmla="*/ 200331 h 2613875"/>
              <a:gd name="connsiteX268" fmla="*/ 667769 w 2671076"/>
              <a:gd name="connsiteY268" fmla="*/ 200331 h 2613875"/>
              <a:gd name="connsiteX269" fmla="*/ 667769 w 2671076"/>
              <a:gd name="connsiteY269" fmla="*/ 333884 h 2613875"/>
              <a:gd name="connsiteX270" fmla="*/ 801322 w 2671076"/>
              <a:gd name="connsiteY270" fmla="*/ 333884 h 2613875"/>
              <a:gd name="connsiteX271" fmla="*/ 801322 w 2671076"/>
              <a:gd name="connsiteY271" fmla="*/ 200331 h 2613875"/>
              <a:gd name="connsiteX272" fmla="*/ 1869753 w 2671076"/>
              <a:gd name="connsiteY272" fmla="*/ 66777 h 2613875"/>
              <a:gd name="connsiteX273" fmla="*/ 2671076 w 2671076"/>
              <a:gd name="connsiteY273" fmla="*/ 166942 h 2613875"/>
              <a:gd name="connsiteX274" fmla="*/ 2671076 w 2671076"/>
              <a:gd name="connsiteY274" fmla="*/ 2070083 h 2613875"/>
              <a:gd name="connsiteX275" fmla="*/ 2337191 w 2671076"/>
              <a:gd name="connsiteY275" fmla="*/ 2070083 h 2613875"/>
              <a:gd name="connsiteX276" fmla="*/ 2337191 w 2671076"/>
              <a:gd name="connsiteY276" fmla="*/ 1869753 h 2613875"/>
              <a:gd name="connsiteX277" fmla="*/ 2203637 w 2671076"/>
              <a:gd name="connsiteY277" fmla="*/ 1869753 h 2613875"/>
              <a:gd name="connsiteX278" fmla="*/ 2203637 w 2671076"/>
              <a:gd name="connsiteY278" fmla="*/ 2070083 h 2613875"/>
              <a:gd name="connsiteX279" fmla="*/ 1869753 w 2671076"/>
              <a:gd name="connsiteY279" fmla="*/ 2070083 h 2613875"/>
              <a:gd name="connsiteX280" fmla="*/ 467438 w 2671076"/>
              <a:gd name="connsiteY280" fmla="*/ 0 h 2613875"/>
              <a:gd name="connsiteX281" fmla="*/ 1268761 w 2671076"/>
              <a:gd name="connsiteY281" fmla="*/ 0 h 2613875"/>
              <a:gd name="connsiteX282" fmla="*/ 1268761 w 2671076"/>
              <a:gd name="connsiteY282" fmla="*/ 1001653 h 2613875"/>
              <a:gd name="connsiteX283" fmla="*/ 934876 w 2671076"/>
              <a:gd name="connsiteY283" fmla="*/ 1001653 h 2613875"/>
              <a:gd name="connsiteX284" fmla="*/ 934876 w 2671076"/>
              <a:gd name="connsiteY284" fmla="*/ 734546 h 2613875"/>
              <a:gd name="connsiteX285" fmla="*/ 467438 w 2671076"/>
              <a:gd name="connsiteY285" fmla="*/ 734546 h 26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2671076" h="2613875">
                <a:moveTo>
                  <a:pt x="2400492" y="2365272"/>
                </a:moveTo>
                <a:cubicBezTo>
                  <a:pt x="2373617" y="2365272"/>
                  <a:pt x="2353460" y="2375351"/>
                  <a:pt x="2336663" y="2392148"/>
                </a:cubicBezTo>
                <a:cubicBezTo>
                  <a:pt x="2319865" y="2408946"/>
                  <a:pt x="2309787" y="2432462"/>
                  <a:pt x="2309787" y="2462698"/>
                </a:cubicBezTo>
                <a:cubicBezTo>
                  <a:pt x="2309787" y="2489574"/>
                  <a:pt x="2319865" y="2513090"/>
                  <a:pt x="2336663" y="2533247"/>
                </a:cubicBezTo>
                <a:cubicBezTo>
                  <a:pt x="2353460" y="2553404"/>
                  <a:pt x="2373617" y="2560123"/>
                  <a:pt x="2400492" y="2560123"/>
                </a:cubicBezTo>
                <a:cubicBezTo>
                  <a:pt x="2427368" y="2560123"/>
                  <a:pt x="2447525" y="2550045"/>
                  <a:pt x="2464323" y="2533247"/>
                </a:cubicBezTo>
                <a:cubicBezTo>
                  <a:pt x="2481120" y="2516450"/>
                  <a:pt x="2491198" y="2492933"/>
                  <a:pt x="2491198" y="2466057"/>
                </a:cubicBezTo>
                <a:cubicBezTo>
                  <a:pt x="2491198" y="2439181"/>
                  <a:pt x="2481120" y="2415665"/>
                  <a:pt x="2464323" y="2395508"/>
                </a:cubicBezTo>
                <a:cubicBezTo>
                  <a:pt x="2447525" y="2375351"/>
                  <a:pt x="2427368" y="2365272"/>
                  <a:pt x="2400492" y="2365272"/>
                </a:cubicBezTo>
                <a:close/>
                <a:moveTo>
                  <a:pt x="1731957" y="2365272"/>
                </a:moveTo>
                <a:cubicBezTo>
                  <a:pt x="1705081" y="2365272"/>
                  <a:pt x="1684924" y="2375351"/>
                  <a:pt x="1668127" y="2392148"/>
                </a:cubicBezTo>
                <a:cubicBezTo>
                  <a:pt x="1651329" y="2408946"/>
                  <a:pt x="1641251" y="2432462"/>
                  <a:pt x="1641251" y="2462698"/>
                </a:cubicBezTo>
                <a:cubicBezTo>
                  <a:pt x="1641251" y="2489574"/>
                  <a:pt x="1651329" y="2513090"/>
                  <a:pt x="1668127" y="2533247"/>
                </a:cubicBezTo>
                <a:cubicBezTo>
                  <a:pt x="1684924" y="2553404"/>
                  <a:pt x="1705081" y="2560123"/>
                  <a:pt x="1731957" y="2560123"/>
                </a:cubicBezTo>
                <a:cubicBezTo>
                  <a:pt x="1758832" y="2560123"/>
                  <a:pt x="1778989" y="2550045"/>
                  <a:pt x="1795787" y="2533247"/>
                </a:cubicBezTo>
                <a:cubicBezTo>
                  <a:pt x="1812584" y="2516450"/>
                  <a:pt x="1822662" y="2492933"/>
                  <a:pt x="1822662" y="2466057"/>
                </a:cubicBezTo>
                <a:cubicBezTo>
                  <a:pt x="1822662" y="2439181"/>
                  <a:pt x="1812584" y="2415665"/>
                  <a:pt x="1795787" y="2395508"/>
                </a:cubicBezTo>
                <a:cubicBezTo>
                  <a:pt x="1778989" y="2375351"/>
                  <a:pt x="1755473" y="2365272"/>
                  <a:pt x="1731957" y="2365272"/>
                </a:cubicBezTo>
                <a:close/>
                <a:moveTo>
                  <a:pt x="1100374" y="2365272"/>
                </a:moveTo>
                <a:lnTo>
                  <a:pt x="1100374" y="2439181"/>
                </a:lnTo>
                <a:lnTo>
                  <a:pt x="1107093" y="2439181"/>
                </a:lnTo>
                <a:cubicBezTo>
                  <a:pt x="1130609" y="2439181"/>
                  <a:pt x="1147407" y="2435822"/>
                  <a:pt x="1157485" y="2432462"/>
                </a:cubicBezTo>
                <a:cubicBezTo>
                  <a:pt x="1167564" y="2429103"/>
                  <a:pt x="1170923" y="2419024"/>
                  <a:pt x="1170923" y="2405586"/>
                </a:cubicBezTo>
                <a:cubicBezTo>
                  <a:pt x="1170923" y="2392148"/>
                  <a:pt x="1167564" y="2382069"/>
                  <a:pt x="1157485" y="2375351"/>
                </a:cubicBezTo>
                <a:cubicBezTo>
                  <a:pt x="1147407" y="2368632"/>
                  <a:pt x="1133969" y="2365272"/>
                  <a:pt x="1110452" y="2365272"/>
                </a:cubicBezTo>
                <a:close/>
                <a:moveTo>
                  <a:pt x="519185" y="2365272"/>
                </a:moveTo>
                <a:cubicBezTo>
                  <a:pt x="492309" y="2365272"/>
                  <a:pt x="472152" y="2375351"/>
                  <a:pt x="455355" y="2392148"/>
                </a:cubicBezTo>
                <a:cubicBezTo>
                  <a:pt x="438558" y="2408946"/>
                  <a:pt x="428479" y="2435822"/>
                  <a:pt x="428479" y="2462698"/>
                </a:cubicBezTo>
                <a:cubicBezTo>
                  <a:pt x="428479" y="2489574"/>
                  <a:pt x="438558" y="2513090"/>
                  <a:pt x="455355" y="2533247"/>
                </a:cubicBezTo>
                <a:cubicBezTo>
                  <a:pt x="472152" y="2553404"/>
                  <a:pt x="492309" y="2560123"/>
                  <a:pt x="519185" y="2560123"/>
                </a:cubicBezTo>
                <a:cubicBezTo>
                  <a:pt x="546061" y="2560123"/>
                  <a:pt x="566218" y="2550045"/>
                  <a:pt x="583015" y="2533247"/>
                </a:cubicBezTo>
                <a:cubicBezTo>
                  <a:pt x="599812" y="2516450"/>
                  <a:pt x="609891" y="2492933"/>
                  <a:pt x="609891" y="2466057"/>
                </a:cubicBezTo>
                <a:cubicBezTo>
                  <a:pt x="609891" y="2439181"/>
                  <a:pt x="599812" y="2415665"/>
                  <a:pt x="583015" y="2395508"/>
                </a:cubicBezTo>
                <a:cubicBezTo>
                  <a:pt x="566218" y="2375351"/>
                  <a:pt x="546061" y="2365272"/>
                  <a:pt x="519185" y="2365272"/>
                </a:cubicBezTo>
                <a:close/>
                <a:moveTo>
                  <a:pt x="1402728" y="2318239"/>
                </a:moveTo>
                <a:lnTo>
                  <a:pt x="1463199" y="2318239"/>
                </a:lnTo>
                <a:lnTo>
                  <a:pt x="1463199" y="2553404"/>
                </a:lnTo>
                <a:lnTo>
                  <a:pt x="1560624" y="2553404"/>
                </a:lnTo>
                <a:lnTo>
                  <a:pt x="1560624" y="2607156"/>
                </a:lnTo>
                <a:lnTo>
                  <a:pt x="1402728" y="2607156"/>
                </a:lnTo>
                <a:close/>
                <a:moveTo>
                  <a:pt x="1036544" y="2318239"/>
                </a:moveTo>
                <a:lnTo>
                  <a:pt x="1123890" y="2318239"/>
                </a:lnTo>
                <a:cubicBezTo>
                  <a:pt x="1157485" y="2318239"/>
                  <a:pt x="1184361" y="2324958"/>
                  <a:pt x="1201158" y="2338396"/>
                </a:cubicBezTo>
                <a:cubicBezTo>
                  <a:pt x="1217956" y="2351834"/>
                  <a:pt x="1228034" y="2371991"/>
                  <a:pt x="1228034" y="2398867"/>
                </a:cubicBezTo>
                <a:cubicBezTo>
                  <a:pt x="1228034" y="2419024"/>
                  <a:pt x="1221315" y="2435822"/>
                  <a:pt x="1211237" y="2449260"/>
                </a:cubicBezTo>
                <a:cubicBezTo>
                  <a:pt x="1201158" y="2462698"/>
                  <a:pt x="1184361" y="2472776"/>
                  <a:pt x="1164204" y="2476136"/>
                </a:cubicBezTo>
                <a:lnTo>
                  <a:pt x="1244832" y="2607156"/>
                </a:lnTo>
                <a:lnTo>
                  <a:pt x="1174283" y="2607156"/>
                </a:lnTo>
                <a:lnTo>
                  <a:pt x="1097015" y="2472776"/>
                </a:lnTo>
                <a:lnTo>
                  <a:pt x="1097015" y="2607156"/>
                </a:lnTo>
                <a:lnTo>
                  <a:pt x="1036544" y="2607156"/>
                </a:lnTo>
                <a:close/>
                <a:moveTo>
                  <a:pt x="724113" y="2318239"/>
                </a:moveTo>
                <a:lnTo>
                  <a:pt x="784584" y="2318239"/>
                </a:lnTo>
                <a:lnTo>
                  <a:pt x="784584" y="2489574"/>
                </a:lnTo>
                <a:cubicBezTo>
                  <a:pt x="784584" y="2513090"/>
                  <a:pt x="791303" y="2529888"/>
                  <a:pt x="801381" y="2543326"/>
                </a:cubicBezTo>
                <a:cubicBezTo>
                  <a:pt x="811459" y="2556764"/>
                  <a:pt x="828257" y="2560123"/>
                  <a:pt x="848414" y="2560123"/>
                </a:cubicBezTo>
                <a:cubicBezTo>
                  <a:pt x="868571" y="2560123"/>
                  <a:pt x="885368" y="2553404"/>
                  <a:pt x="895446" y="2543326"/>
                </a:cubicBezTo>
                <a:cubicBezTo>
                  <a:pt x="905525" y="2533247"/>
                  <a:pt x="912244" y="2513090"/>
                  <a:pt x="912244" y="2489574"/>
                </a:cubicBezTo>
                <a:lnTo>
                  <a:pt x="912244" y="2318239"/>
                </a:lnTo>
                <a:lnTo>
                  <a:pt x="972714" y="2318239"/>
                </a:lnTo>
                <a:lnTo>
                  <a:pt x="972714" y="2496293"/>
                </a:lnTo>
                <a:cubicBezTo>
                  <a:pt x="972714" y="2536607"/>
                  <a:pt x="962636" y="2563483"/>
                  <a:pt x="942479" y="2583640"/>
                </a:cubicBezTo>
                <a:cubicBezTo>
                  <a:pt x="922322" y="2603797"/>
                  <a:pt x="888727" y="2613875"/>
                  <a:pt x="848414" y="2613875"/>
                </a:cubicBezTo>
                <a:cubicBezTo>
                  <a:pt x="804741" y="2613875"/>
                  <a:pt x="774505" y="2603797"/>
                  <a:pt x="754348" y="2583640"/>
                </a:cubicBezTo>
                <a:cubicBezTo>
                  <a:pt x="734191" y="2563483"/>
                  <a:pt x="724113" y="2536607"/>
                  <a:pt x="724113" y="2496293"/>
                </a:cubicBezTo>
                <a:close/>
                <a:moveTo>
                  <a:pt x="109329" y="2318239"/>
                </a:moveTo>
                <a:lnTo>
                  <a:pt x="183238" y="2318239"/>
                </a:lnTo>
                <a:lnTo>
                  <a:pt x="226911" y="2395508"/>
                </a:lnTo>
                <a:cubicBezTo>
                  <a:pt x="226911" y="2402227"/>
                  <a:pt x="226911" y="2405586"/>
                  <a:pt x="230270" y="2412305"/>
                </a:cubicBezTo>
                <a:cubicBezTo>
                  <a:pt x="233630" y="2419024"/>
                  <a:pt x="233630" y="2425743"/>
                  <a:pt x="236989" y="2432462"/>
                </a:cubicBezTo>
                <a:cubicBezTo>
                  <a:pt x="240349" y="2425743"/>
                  <a:pt x="240349" y="2419024"/>
                  <a:pt x="243708" y="2412305"/>
                </a:cubicBezTo>
                <a:cubicBezTo>
                  <a:pt x="247068" y="2405586"/>
                  <a:pt x="247068" y="2402227"/>
                  <a:pt x="250427" y="2395508"/>
                </a:cubicBezTo>
                <a:lnTo>
                  <a:pt x="294100" y="2318239"/>
                </a:lnTo>
                <a:lnTo>
                  <a:pt x="364649" y="2318239"/>
                </a:lnTo>
                <a:lnTo>
                  <a:pt x="267224" y="2476136"/>
                </a:lnTo>
                <a:lnTo>
                  <a:pt x="267224" y="2607156"/>
                </a:lnTo>
                <a:lnTo>
                  <a:pt x="206754" y="2607156"/>
                </a:lnTo>
                <a:lnTo>
                  <a:pt x="206754" y="2476136"/>
                </a:lnTo>
                <a:close/>
                <a:moveTo>
                  <a:pt x="2400492" y="2311520"/>
                </a:moveTo>
                <a:cubicBezTo>
                  <a:pt x="2420649" y="2311520"/>
                  <a:pt x="2440806" y="2314880"/>
                  <a:pt x="2457604" y="2321599"/>
                </a:cubicBezTo>
                <a:cubicBezTo>
                  <a:pt x="2474401" y="2328318"/>
                  <a:pt x="2494558" y="2341756"/>
                  <a:pt x="2507996" y="2355194"/>
                </a:cubicBezTo>
                <a:cubicBezTo>
                  <a:pt x="2521434" y="2368632"/>
                  <a:pt x="2534872" y="2385429"/>
                  <a:pt x="2541591" y="2402227"/>
                </a:cubicBezTo>
                <a:cubicBezTo>
                  <a:pt x="2548309" y="2419024"/>
                  <a:pt x="2555029" y="2442541"/>
                  <a:pt x="2555029" y="2462698"/>
                </a:cubicBezTo>
                <a:cubicBezTo>
                  <a:pt x="2555029" y="2482855"/>
                  <a:pt x="2551669" y="2503012"/>
                  <a:pt x="2544950" y="2519809"/>
                </a:cubicBezTo>
                <a:cubicBezTo>
                  <a:pt x="2538231" y="2536607"/>
                  <a:pt x="2524793" y="2553404"/>
                  <a:pt x="2511355" y="2566842"/>
                </a:cubicBezTo>
                <a:cubicBezTo>
                  <a:pt x="2497917" y="2580280"/>
                  <a:pt x="2481120" y="2593718"/>
                  <a:pt x="2460963" y="2600437"/>
                </a:cubicBezTo>
                <a:cubicBezTo>
                  <a:pt x="2440806" y="2607156"/>
                  <a:pt x="2420649" y="2613875"/>
                  <a:pt x="2400492" y="2613875"/>
                </a:cubicBezTo>
                <a:cubicBezTo>
                  <a:pt x="2383695" y="2613875"/>
                  <a:pt x="2366898" y="2610516"/>
                  <a:pt x="2350100" y="2603797"/>
                </a:cubicBezTo>
                <a:cubicBezTo>
                  <a:pt x="2333303" y="2597078"/>
                  <a:pt x="2316505" y="2590359"/>
                  <a:pt x="2303068" y="2576921"/>
                </a:cubicBezTo>
                <a:cubicBezTo>
                  <a:pt x="2286270" y="2563483"/>
                  <a:pt x="2269473" y="2546685"/>
                  <a:pt x="2262754" y="2526528"/>
                </a:cubicBezTo>
                <a:cubicBezTo>
                  <a:pt x="2256035" y="2506371"/>
                  <a:pt x="2249316" y="2486214"/>
                  <a:pt x="2249316" y="2462698"/>
                </a:cubicBezTo>
                <a:cubicBezTo>
                  <a:pt x="2249316" y="2442541"/>
                  <a:pt x="2252675" y="2422384"/>
                  <a:pt x="2259394" y="2405586"/>
                </a:cubicBezTo>
                <a:cubicBezTo>
                  <a:pt x="2266113" y="2388789"/>
                  <a:pt x="2279551" y="2371991"/>
                  <a:pt x="2292989" y="2358553"/>
                </a:cubicBezTo>
                <a:cubicBezTo>
                  <a:pt x="2306427" y="2345115"/>
                  <a:pt x="2323225" y="2335037"/>
                  <a:pt x="2343381" y="2324958"/>
                </a:cubicBezTo>
                <a:cubicBezTo>
                  <a:pt x="2363538" y="2314880"/>
                  <a:pt x="2380336" y="2311520"/>
                  <a:pt x="2400492" y="2311520"/>
                </a:cubicBezTo>
                <a:close/>
                <a:moveTo>
                  <a:pt x="2077983" y="2311520"/>
                </a:moveTo>
                <a:cubicBezTo>
                  <a:pt x="2101499" y="2311520"/>
                  <a:pt x="2121656" y="2314880"/>
                  <a:pt x="2141813" y="2324958"/>
                </a:cubicBezTo>
                <a:cubicBezTo>
                  <a:pt x="2161970" y="2335037"/>
                  <a:pt x="2178767" y="2348475"/>
                  <a:pt x="2195565" y="2368632"/>
                </a:cubicBezTo>
                <a:lnTo>
                  <a:pt x="2155251" y="2398867"/>
                </a:lnTo>
                <a:cubicBezTo>
                  <a:pt x="2145173" y="2385429"/>
                  <a:pt x="2135094" y="2375351"/>
                  <a:pt x="2121656" y="2371991"/>
                </a:cubicBezTo>
                <a:cubicBezTo>
                  <a:pt x="2108218" y="2368632"/>
                  <a:pt x="2098140" y="2361913"/>
                  <a:pt x="2081343" y="2361913"/>
                </a:cubicBezTo>
                <a:cubicBezTo>
                  <a:pt x="2054467" y="2361913"/>
                  <a:pt x="2030950" y="2371991"/>
                  <a:pt x="2014153" y="2388789"/>
                </a:cubicBezTo>
                <a:cubicBezTo>
                  <a:pt x="1997356" y="2405586"/>
                  <a:pt x="1987277" y="2429103"/>
                  <a:pt x="1987277" y="2459338"/>
                </a:cubicBezTo>
                <a:cubicBezTo>
                  <a:pt x="1987277" y="2489574"/>
                  <a:pt x="1997356" y="2513090"/>
                  <a:pt x="2014153" y="2529888"/>
                </a:cubicBezTo>
                <a:cubicBezTo>
                  <a:pt x="2030950" y="2546685"/>
                  <a:pt x="2054467" y="2556764"/>
                  <a:pt x="2081343" y="2556764"/>
                </a:cubicBezTo>
                <a:cubicBezTo>
                  <a:pt x="2101499" y="2556764"/>
                  <a:pt x="2118297" y="2553404"/>
                  <a:pt x="2131735" y="2543326"/>
                </a:cubicBezTo>
                <a:cubicBezTo>
                  <a:pt x="2145173" y="2533247"/>
                  <a:pt x="2151891" y="2519809"/>
                  <a:pt x="2151891" y="2506371"/>
                </a:cubicBezTo>
                <a:lnTo>
                  <a:pt x="2081343" y="2506371"/>
                </a:lnTo>
                <a:lnTo>
                  <a:pt x="2081343" y="2452619"/>
                </a:lnTo>
                <a:lnTo>
                  <a:pt x="2209003" y="2452619"/>
                </a:lnTo>
                <a:cubicBezTo>
                  <a:pt x="2209003" y="2455979"/>
                  <a:pt x="2209003" y="2455979"/>
                  <a:pt x="2209003" y="2459338"/>
                </a:cubicBezTo>
                <a:cubicBezTo>
                  <a:pt x="2209003" y="2462698"/>
                  <a:pt x="2209003" y="2462698"/>
                  <a:pt x="2209003" y="2469417"/>
                </a:cubicBezTo>
                <a:cubicBezTo>
                  <a:pt x="2209003" y="2513090"/>
                  <a:pt x="2195565" y="2546685"/>
                  <a:pt x="2172048" y="2573561"/>
                </a:cubicBezTo>
                <a:cubicBezTo>
                  <a:pt x="2148532" y="2600437"/>
                  <a:pt x="2118297" y="2613875"/>
                  <a:pt x="2077983" y="2613875"/>
                </a:cubicBezTo>
                <a:cubicBezTo>
                  <a:pt x="2034310" y="2613875"/>
                  <a:pt x="1997356" y="2600437"/>
                  <a:pt x="1967120" y="2570202"/>
                </a:cubicBezTo>
                <a:cubicBezTo>
                  <a:pt x="1936885" y="2539966"/>
                  <a:pt x="1923447" y="2506371"/>
                  <a:pt x="1923447" y="2462698"/>
                </a:cubicBezTo>
                <a:cubicBezTo>
                  <a:pt x="1923447" y="2419024"/>
                  <a:pt x="1936885" y="2382070"/>
                  <a:pt x="1967120" y="2355194"/>
                </a:cubicBezTo>
                <a:cubicBezTo>
                  <a:pt x="1997356" y="2328318"/>
                  <a:pt x="2034310" y="2311520"/>
                  <a:pt x="2077983" y="2311520"/>
                </a:cubicBezTo>
                <a:close/>
                <a:moveTo>
                  <a:pt x="1731957" y="2311520"/>
                </a:moveTo>
                <a:cubicBezTo>
                  <a:pt x="1752113" y="2311520"/>
                  <a:pt x="1772270" y="2314880"/>
                  <a:pt x="1789068" y="2321599"/>
                </a:cubicBezTo>
                <a:cubicBezTo>
                  <a:pt x="1805865" y="2328318"/>
                  <a:pt x="1826022" y="2341756"/>
                  <a:pt x="1839460" y="2355194"/>
                </a:cubicBezTo>
                <a:cubicBezTo>
                  <a:pt x="1852898" y="2368632"/>
                  <a:pt x="1866336" y="2385429"/>
                  <a:pt x="1873055" y="2402227"/>
                </a:cubicBezTo>
                <a:cubicBezTo>
                  <a:pt x="1879774" y="2419024"/>
                  <a:pt x="1883133" y="2442541"/>
                  <a:pt x="1883133" y="2462698"/>
                </a:cubicBezTo>
                <a:cubicBezTo>
                  <a:pt x="1883133" y="2482855"/>
                  <a:pt x="1879774" y="2503012"/>
                  <a:pt x="1873055" y="2519809"/>
                </a:cubicBezTo>
                <a:cubicBezTo>
                  <a:pt x="1866336" y="2536607"/>
                  <a:pt x="1852898" y="2553404"/>
                  <a:pt x="1839460" y="2566842"/>
                </a:cubicBezTo>
                <a:cubicBezTo>
                  <a:pt x="1826022" y="2580280"/>
                  <a:pt x="1809224" y="2593718"/>
                  <a:pt x="1789068" y="2600437"/>
                </a:cubicBezTo>
                <a:cubicBezTo>
                  <a:pt x="1768911" y="2607156"/>
                  <a:pt x="1748754" y="2613875"/>
                  <a:pt x="1731957" y="2613875"/>
                </a:cubicBezTo>
                <a:cubicBezTo>
                  <a:pt x="1715159" y="2613875"/>
                  <a:pt x="1698362" y="2610516"/>
                  <a:pt x="1681564" y="2603797"/>
                </a:cubicBezTo>
                <a:cubicBezTo>
                  <a:pt x="1664767" y="2597078"/>
                  <a:pt x="1647970" y="2590359"/>
                  <a:pt x="1634532" y="2576921"/>
                </a:cubicBezTo>
                <a:cubicBezTo>
                  <a:pt x="1617734" y="2563483"/>
                  <a:pt x="1600937" y="2546685"/>
                  <a:pt x="1594218" y="2526528"/>
                </a:cubicBezTo>
                <a:cubicBezTo>
                  <a:pt x="1587499" y="2506371"/>
                  <a:pt x="1580780" y="2486214"/>
                  <a:pt x="1580780" y="2462698"/>
                </a:cubicBezTo>
                <a:cubicBezTo>
                  <a:pt x="1580780" y="2442541"/>
                  <a:pt x="1584140" y="2422384"/>
                  <a:pt x="1590858" y="2405586"/>
                </a:cubicBezTo>
                <a:cubicBezTo>
                  <a:pt x="1597577" y="2388789"/>
                  <a:pt x="1611015" y="2371991"/>
                  <a:pt x="1624453" y="2358553"/>
                </a:cubicBezTo>
                <a:cubicBezTo>
                  <a:pt x="1637891" y="2345115"/>
                  <a:pt x="1654689" y="2335037"/>
                  <a:pt x="1674845" y="2324958"/>
                </a:cubicBezTo>
                <a:cubicBezTo>
                  <a:pt x="1695002" y="2314880"/>
                  <a:pt x="1711800" y="2311520"/>
                  <a:pt x="1731957" y="2311520"/>
                </a:cubicBezTo>
                <a:close/>
                <a:moveTo>
                  <a:pt x="519185" y="2311520"/>
                </a:moveTo>
                <a:cubicBezTo>
                  <a:pt x="539342" y="2311520"/>
                  <a:pt x="559499" y="2314880"/>
                  <a:pt x="576296" y="2321599"/>
                </a:cubicBezTo>
                <a:cubicBezTo>
                  <a:pt x="593094" y="2328318"/>
                  <a:pt x="613250" y="2341756"/>
                  <a:pt x="626688" y="2355194"/>
                </a:cubicBezTo>
                <a:cubicBezTo>
                  <a:pt x="640126" y="2368632"/>
                  <a:pt x="653564" y="2385429"/>
                  <a:pt x="660283" y="2402227"/>
                </a:cubicBezTo>
                <a:cubicBezTo>
                  <a:pt x="667002" y="2419024"/>
                  <a:pt x="673721" y="2442541"/>
                  <a:pt x="673721" y="2462698"/>
                </a:cubicBezTo>
                <a:cubicBezTo>
                  <a:pt x="673721" y="2482855"/>
                  <a:pt x="670362" y="2503012"/>
                  <a:pt x="663643" y="2519809"/>
                </a:cubicBezTo>
                <a:cubicBezTo>
                  <a:pt x="656924" y="2536607"/>
                  <a:pt x="643486" y="2553404"/>
                  <a:pt x="630048" y="2566842"/>
                </a:cubicBezTo>
                <a:cubicBezTo>
                  <a:pt x="616610" y="2580280"/>
                  <a:pt x="599812" y="2593718"/>
                  <a:pt x="579656" y="2600437"/>
                </a:cubicBezTo>
                <a:cubicBezTo>
                  <a:pt x="559499" y="2607156"/>
                  <a:pt x="539342" y="2613875"/>
                  <a:pt x="519185" y="2613875"/>
                </a:cubicBezTo>
                <a:cubicBezTo>
                  <a:pt x="502388" y="2613875"/>
                  <a:pt x="485590" y="2610516"/>
                  <a:pt x="468793" y="2603797"/>
                </a:cubicBezTo>
                <a:cubicBezTo>
                  <a:pt x="451995" y="2597078"/>
                  <a:pt x="435198" y="2590359"/>
                  <a:pt x="421760" y="2580280"/>
                </a:cubicBezTo>
                <a:cubicBezTo>
                  <a:pt x="401603" y="2563483"/>
                  <a:pt x="388165" y="2546685"/>
                  <a:pt x="378087" y="2526528"/>
                </a:cubicBezTo>
                <a:cubicBezTo>
                  <a:pt x="368008" y="2506371"/>
                  <a:pt x="364649" y="2486214"/>
                  <a:pt x="364649" y="2462698"/>
                </a:cubicBezTo>
                <a:cubicBezTo>
                  <a:pt x="364649" y="2442541"/>
                  <a:pt x="368008" y="2422384"/>
                  <a:pt x="374727" y="2405586"/>
                </a:cubicBezTo>
                <a:cubicBezTo>
                  <a:pt x="381446" y="2388789"/>
                  <a:pt x="394884" y="2371991"/>
                  <a:pt x="408322" y="2358553"/>
                </a:cubicBezTo>
                <a:cubicBezTo>
                  <a:pt x="421760" y="2345115"/>
                  <a:pt x="438558" y="2335037"/>
                  <a:pt x="458714" y="2324958"/>
                </a:cubicBezTo>
                <a:cubicBezTo>
                  <a:pt x="478871" y="2314880"/>
                  <a:pt x="499028" y="2311520"/>
                  <a:pt x="519185" y="2311520"/>
                </a:cubicBezTo>
                <a:close/>
                <a:moveTo>
                  <a:pt x="2337191" y="1602645"/>
                </a:moveTo>
                <a:lnTo>
                  <a:pt x="2337191" y="1736199"/>
                </a:lnTo>
                <a:lnTo>
                  <a:pt x="2470745" y="1736199"/>
                </a:lnTo>
                <a:lnTo>
                  <a:pt x="2470745" y="1602645"/>
                </a:lnTo>
                <a:close/>
                <a:moveTo>
                  <a:pt x="2070084" y="1602645"/>
                </a:moveTo>
                <a:lnTo>
                  <a:pt x="2070084" y="1736199"/>
                </a:lnTo>
                <a:lnTo>
                  <a:pt x="2203637" y="1736199"/>
                </a:lnTo>
                <a:lnTo>
                  <a:pt x="2203637" y="1602645"/>
                </a:lnTo>
                <a:close/>
                <a:moveTo>
                  <a:pt x="1402314" y="1602645"/>
                </a:moveTo>
                <a:lnTo>
                  <a:pt x="1402314" y="1736199"/>
                </a:lnTo>
                <a:lnTo>
                  <a:pt x="1535868" y="1736199"/>
                </a:lnTo>
                <a:lnTo>
                  <a:pt x="1535868" y="1602645"/>
                </a:lnTo>
                <a:close/>
                <a:moveTo>
                  <a:pt x="1135207" y="1602645"/>
                </a:moveTo>
                <a:lnTo>
                  <a:pt x="1135207" y="1736199"/>
                </a:lnTo>
                <a:lnTo>
                  <a:pt x="1268760" y="1736199"/>
                </a:lnTo>
                <a:lnTo>
                  <a:pt x="1268760" y="1602645"/>
                </a:lnTo>
                <a:close/>
                <a:moveTo>
                  <a:pt x="467438" y="1602645"/>
                </a:moveTo>
                <a:lnTo>
                  <a:pt x="467438" y="1736198"/>
                </a:lnTo>
                <a:lnTo>
                  <a:pt x="600992" y="1736198"/>
                </a:lnTo>
                <a:lnTo>
                  <a:pt x="600992" y="1602645"/>
                </a:lnTo>
                <a:close/>
                <a:moveTo>
                  <a:pt x="200331" y="1602645"/>
                </a:moveTo>
                <a:lnTo>
                  <a:pt x="200331" y="1736198"/>
                </a:lnTo>
                <a:lnTo>
                  <a:pt x="333884" y="1736198"/>
                </a:lnTo>
                <a:lnTo>
                  <a:pt x="333884" y="1602645"/>
                </a:lnTo>
                <a:close/>
                <a:moveTo>
                  <a:pt x="2337191" y="1335538"/>
                </a:moveTo>
                <a:lnTo>
                  <a:pt x="2337191" y="1469091"/>
                </a:lnTo>
                <a:lnTo>
                  <a:pt x="2470745" y="1469091"/>
                </a:lnTo>
                <a:lnTo>
                  <a:pt x="2470745" y="1335538"/>
                </a:lnTo>
                <a:close/>
                <a:moveTo>
                  <a:pt x="2070084" y="1335538"/>
                </a:moveTo>
                <a:lnTo>
                  <a:pt x="2070084" y="1469091"/>
                </a:lnTo>
                <a:lnTo>
                  <a:pt x="2203637" y="1469091"/>
                </a:lnTo>
                <a:lnTo>
                  <a:pt x="2203637" y="1335538"/>
                </a:lnTo>
                <a:close/>
                <a:moveTo>
                  <a:pt x="1402314" y="1335538"/>
                </a:moveTo>
                <a:lnTo>
                  <a:pt x="1402314" y="1469091"/>
                </a:lnTo>
                <a:lnTo>
                  <a:pt x="1535868" y="1469091"/>
                </a:lnTo>
                <a:lnTo>
                  <a:pt x="1535868" y="1335538"/>
                </a:lnTo>
                <a:close/>
                <a:moveTo>
                  <a:pt x="1135207" y="1335538"/>
                </a:moveTo>
                <a:lnTo>
                  <a:pt x="1135207" y="1469091"/>
                </a:lnTo>
                <a:lnTo>
                  <a:pt x="1268760" y="1469091"/>
                </a:lnTo>
                <a:lnTo>
                  <a:pt x="1268760" y="1335538"/>
                </a:lnTo>
                <a:close/>
                <a:moveTo>
                  <a:pt x="467438" y="1335537"/>
                </a:moveTo>
                <a:lnTo>
                  <a:pt x="467438" y="1469091"/>
                </a:lnTo>
                <a:lnTo>
                  <a:pt x="600992" y="1469091"/>
                </a:lnTo>
                <a:lnTo>
                  <a:pt x="600992" y="1335537"/>
                </a:lnTo>
                <a:close/>
                <a:moveTo>
                  <a:pt x="200331" y="1335537"/>
                </a:moveTo>
                <a:lnTo>
                  <a:pt x="200331" y="1469091"/>
                </a:lnTo>
                <a:lnTo>
                  <a:pt x="333884" y="1469091"/>
                </a:lnTo>
                <a:lnTo>
                  <a:pt x="333884" y="1335537"/>
                </a:lnTo>
                <a:close/>
                <a:moveTo>
                  <a:pt x="934876" y="1135207"/>
                </a:moveTo>
                <a:lnTo>
                  <a:pt x="1736199" y="1135207"/>
                </a:lnTo>
                <a:lnTo>
                  <a:pt x="1736199" y="2070083"/>
                </a:lnTo>
                <a:lnTo>
                  <a:pt x="1402314" y="2070083"/>
                </a:lnTo>
                <a:lnTo>
                  <a:pt x="1402314" y="1869753"/>
                </a:lnTo>
                <a:lnTo>
                  <a:pt x="1268760" y="1869753"/>
                </a:lnTo>
                <a:lnTo>
                  <a:pt x="1268760" y="2070083"/>
                </a:lnTo>
                <a:lnTo>
                  <a:pt x="934876" y="2070083"/>
                </a:lnTo>
                <a:close/>
                <a:moveTo>
                  <a:pt x="2337191" y="1068430"/>
                </a:moveTo>
                <a:lnTo>
                  <a:pt x="2337191" y="1201984"/>
                </a:lnTo>
                <a:lnTo>
                  <a:pt x="2470745" y="1201984"/>
                </a:lnTo>
                <a:lnTo>
                  <a:pt x="2470745" y="1068430"/>
                </a:lnTo>
                <a:close/>
                <a:moveTo>
                  <a:pt x="2070084" y="1068430"/>
                </a:moveTo>
                <a:lnTo>
                  <a:pt x="2070084" y="1201984"/>
                </a:lnTo>
                <a:lnTo>
                  <a:pt x="2203637" y="1201984"/>
                </a:lnTo>
                <a:lnTo>
                  <a:pt x="2203637" y="1068430"/>
                </a:lnTo>
                <a:close/>
                <a:moveTo>
                  <a:pt x="467438" y="1068430"/>
                </a:moveTo>
                <a:lnTo>
                  <a:pt x="467438" y="1201983"/>
                </a:lnTo>
                <a:lnTo>
                  <a:pt x="600992" y="1201983"/>
                </a:lnTo>
                <a:lnTo>
                  <a:pt x="600992" y="1068430"/>
                </a:lnTo>
                <a:close/>
                <a:moveTo>
                  <a:pt x="200331" y="1068430"/>
                </a:moveTo>
                <a:lnTo>
                  <a:pt x="200331" y="1201983"/>
                </a:lnTo>
                <a:lnTo>
                  <a:pt x="333884" y="1201983"/>
                </a:lnTo>
                <a:lnTo>
                  <a:pt x="333884" y="1068430"/>
                </a:lnTo>
                <a:close/>
                <a:moveTo>
                  <a:pt x="0" y="868099"/>
                </a:moveTo>
                <a:lnTo>
                  <a:pt x="801323" y="868099"/>
                </a:lnTo>
                <a:lnTo>
                  <a:pt x="801323" y="2070083"/>
                </a:lnTo>
                <a:lnTo>
                  <a:pt x="467438" y="2070083"/>
                </a:lnTo>
                <a:lnTo>
                  <a:pt x="467438" y="1869752"/>
                </a:lnTo>
                <a:lnTo>
                  <a:pt x="333884" y="1869752"/>
                </a:lnTo>
                <a:lnTo>
                  <a:pt x="333884" y="2070083"/>
                </a:lnTo>
                <a:lnTo>
                  <a:pt x="0" y="2070083"/>
                </a:lnTo>
                <a:close/>
                <a:moveTo>
                  <a:pt x="2337191" y="801323"/>
                </a:moveTo>
                <a:lnTo>
                  <a:pt x="2337191" y="934876"/>
                </a:lnTo>
                <a:lnTo>
                  <a:pt x="2470745" y="934876"/>
                </a:lnTo>
                <a:lnTo>
                  <a:pt x="2470745" y="801323"/>
                </a:lnTo>
                <a:close/>
                <a:moveTo>
                  <a:pt x="2070084" y="801323"/>
                </a:moveTo>
                <a:lnTo>
                  <a:pt x="2070084" y="934876"/>
                </a:lnTo>
                <a:lnTo>
                  <a:pt x="2203637" y="934876"/>
                </a:lnTo>
                <a:lnTo>
                  <a:pt x="2203637" y="801323"/>
                </a:lnTo>
                <a:close/>
                <a:moveTo>
                  <a:pt x="2337191" y="534215"/>
                </a:moveTo>
                <a:lnTo>
                  <a:pt x="2337191" y="667769"/>
                </a:lnTo>
                <a:lnTo>
                  <a:pt x="2470745" y="667769"/>
                </a:lnTo>
                <a:lnTo>
                  <a:pt x="2470745" y="534215"/>
                </a:lnTo>
                <a:close/>
                <a:moveTo>
                  <a:pt x="2070084" y="534215"/>
                </a:moveTo>
                <a:lnTo>
                  <a:pt x="2070084" y="667769"/>
                </a:lnTo>
                <a:lnTo>
                  <a:pt x="2203637" y="667769"/>
                </a:lnTo>
                <a:lnTo>
                  <a:pt x="2203637" y="534215"/>
                </a:lnTo>
                <a:close/>
                <a:moveTo>
                  <a:pt x="934876" y="467438"/>
                </a:moveTo>
                <a:lnTo>
                  <a:pt x="934876" y="600992"/>
                </a:lnTo>
                <a:lnTo>
                  <a:pt x="1068430" y="600992"/>
                </a:lnTo>
                <a:lnTo>
                  <a:pt x="1068430" y="467438"/>
                </a:lnTo>
                <a:close/>
                <a:moveTo>
                  <a:pt x="667769" y="467438"/>
                </a:moveTo>
                <a:lnTo>
                  <a:pt x="667769" y="600992"/>
                </a:lnTo>
                <a:lnTo>
                  <a:pt x="801322" y="600992"/>
                </a:lnTo>
                <a:lnTo>
                  <a:pt x="801322" y="467438"/>
                </a:lnTo>
                <a:close/>
                <a:moveTo>
                  <a:pt x="2337191" y="300496"/>
                </a:moveTo>
                <a:lnTo>
                  <a:pt x="2337191" y="434050"/>
                </a:lnTo>
                <a:lnTo>
                  <a:pt x="2470745" y="434050"/>
                </a:lnTo>
                <a:lnTo>
                  <a:pt x="2470745" y="300496"/>
                </a:lnTo>
                <a:close/>
                <a:moveTo>
                  <a:pt x="2070084" y="300496"/>
                </a:moveTo>
                <a:lnTo>
                  <a:pt x="2070084" y="434050"/>
                </a:lnTo>
                <a:lnTo>
                  <a:pt x="2203637" y="434050"/>
                </a:lnTo>
                <a:lnTo>
                  <a:pt x="2203637" y="300496"/>
                </a:lnTo>
                <a:close/>
                <a:moveTo>
                  <a:pt x="934876" y="200331"/>
                </a:moveTo>
                <a:lnTo>
                  <a:pt x="934876" y="333884"/>
                </a:lnTo>
                <a:lnTo>
                  <a:pt x="1068430" y="333884"/>
                </a:lnTo>
                <a:lnTo>
                  <a:pt x="1068430" y="200331"/>
                </a:lnTo>
                <a:close/>
                <a:moveTo>
                  <a:pt x="667769" y="200331"/>
                </a:moveTo>
                <a:lnTo>
                  <a:pt x="667769" y="333884"/>
                </a:lnTo>
                <a:lnTo>
                  <a:pt x="801322" y="333884"/>
                </a:lnTo>
                <a:lnTo>
                  <a:pt x="801322" y="200331"/>
                </a:lnTo>
                <a:close/>
                <a:moveTo>
                  <a:pt x="1869753" y="66777"/>
                </a:moveTo>
                <a:lnTo>
                  <a:pt x="2671076" y="166942"/>
                </a:lnTo>
                <a:lnTo>
                  <a:pt x="2671076" y="2070083"/>
                </a:lnTo>
                <a:lnTo>
                  <a:pt x="2337191" y="2070083"/>
                </a:lnTo>
                <a:lnTo>
                  <a:pt x="2337191" y="1869753"/>
                </a:lnTo>
                <a:lnTo>
                  <a:pt x="2203637" y="1869753"/>
                </a:lnTo>
                <a:lnTo>
                  <a:pt x="2203637" y="2070083"/>
                </a:lnTo>
                <a:lnTo>
                  <a:pt x="1869753" y="2070083"/>
                </a:lnTo>
                <a:close/>
                <a:moveTo>
                  <a:pt x="467438" y="0"/>
                </a:moveTo>
                <a:lnTo>
                  <a:pt x="1268761" y="0"/>
                </a:lnTo>
                <a:lnTo>
                  <a:pt x="1268761" y="1001653"/>
                </a:lnTo>
                <a:lnTo>
                  <a:pt x="934876" y="1001653"/>
                </a:lnTo>
                <a:lnTo>
                  <a:pt x="934876" y="734546"/>
                </a:lnTo>
                <a:lnTo>
                  <a:pt x="467438" y="734546"/>
                </a:lnTo>
                <a:close/>
              </a:path>
            </a:pathLst>
          </a:custGeom>
          <a:solidFill>
            <a:schemeClr val="bg1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AA0F7A6-35CD-42A2-AF90-764FDC4C7D4B}"/>
              </a:ext>
            </a:extLst>
          </p:cNvPr>
          <p:cNvCxnSpPr>
            <a:cxnSpLocks/>
          </p:cNvCxnSpPr>
          <p:nvPr/>
        </p:nvCxnSpPr>
        <p:spPr>
          <a:xfrm>
            <a:off x="10156848" y="5650530"/>
            <a:ext cx="9659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F835792-C77B-4741-A4B9-CACAA91DDEA0}"/>
              </a:ext>
            </a:extLst>
          </p:cNvPr>
          <p:cNvGrpSpPr/>
          <p:nvPr/>
        </p:nvGrpSpPr>
        <p:grpSpPr>
          <a:xfrm>
            <a:off x="616111" y="1645773"/>
            <a:ext cx="2105026" cy="511176"/>
            <a:chOff x="5043486" y="3660775"/>
            <a:chExt cx="2105026" cy="511176"/>
          </a:xfrm>
          <a:effectLst/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34F0ECE6-7C4B-4338-AD6C-F0A39A5A0C29}"/>
                </a:ext>
              </a:extLst>
            </p:cNvPr>
            <p:cNvSpPr/>
            <p:nvPr/>
          </p:nvSpPr>
          <p:spPr>
            <a:xfrm>
              <a:off x="5043486" y="3660775"/>
              <a:ext cx="2105026" cy="5111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2D050"/>
                </a:gs>
                <a:gs pos="51300">
                  <a:srgbClr val="68BD86"/>
                </a:gs>
                <a:gs pos="100000">
                  <a:srgbClr val="41ABB9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JOIN NOW">
              <a:extLst>
                <a:ext uri="{FF2B5EF4-FFF2-40B4-BE49-F238E27FC236}">
                  <a16:creationId xmlns:a16="http://schemas.microsoft.com/office/drawing/2014/main" id="{4FEB3724-9D7D-42A0-8903-FCF7695176A7}"/>
                </a:ext>
              </a:extLst>
            </p:cNvPr>
            <p:cNvSpPr txBox="1"/>
            <p:nvPr/>
          </p:nvSpPr>
          <p:spPr>
            <a:xfrm>
              <a:off x="5428192" y="3738896"/>
              <a:ext cx="1335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JOIN NOW</a:t>
              </a:r>
            </a:p>
          </p:txBody>
        </p:sp>
      </p:grpSp>
      <p:grpSp>
        <p:nvGrpSpPr>
          <p:cNvPr id="54" name="Graphic 28">
            <a:extLst>
              <a:ext uri="{FF2B5EF4-FFF2-40B4-BE49-F238E27FC236}">
                <a16:creationId xmlns:a16="http://schemas.microsoft.com/office/drawing/2014/main" id="{9B009459-FCAF-41B2-AC55-DE211CBD67A6}"/>
              </a:ext>
            </a:extLst>
          </p:cNvPr>
          <p:cNvGrpSpPr/>
          <p:nvPr/>
        </p:nvGrpSpPr>
        <p:grpSpPr>
          <a:xfrm>
            <a:off x="11109662" y="5876397"/>
            <a:ext cx="294267" cy="294267"/>
            <a:chOff x="651541" y="12124338"/>
            <a:chExt cx="497244" cy="497244"/>
          </a:xfrm>
          <a:noFill/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4B462AA-B602-423F-A94D-595BE43B9CA6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E5BC78A-AE5C-4341-935D-BA2E03F1647B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7" name="Graphic 27">
            <a:extLst>
              <a:ext uri="{FF2B5EF4-FFF2-40B4-BE49-F238E27FC236}">
                <a16:creationId xmlns:a16="http://schemas.microsoft.com/office/drawing/2014/main" id="{FDB9DE54-72E7-4978-ACB7-1DFBC93C8287}"/>
              </a:ext>
            </a:extLst>
          </p:cNvPr>
          <p:cNvGrpSpPr/>
          <p:nvPr/>
        </p:nvGrpSpPr>
        <p:grpSpPr>
          <a:xfrm>
            <a:off x="10150310" y="5876397"/>
            <a:ext cx="294267" cy="294267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74D1D2B-BAD6-4C9D-8E71-EEB55EF7B7D2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6AAC455-2D06-4312-9275-6633C9D148E2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7D16D50-E96C-4F3B-8707-E6501BC9FF0C}"/>
              </a:ext>
            </a:extLst>
          </p:cNvPr>
          <p:cNvGrpSpPr/>
          <p:nvPr/>
        </p:nvGrpSpPr>
        <p:grpSpPr>
          <a:xfrm>
            <a:off x="10629986" y="5876397"/>
            <a:ext cx="294267" cy="294267"/>
            <a:chOff x="5237778" y="9157148"/>
            <a:chExt cx="497244" cy="497244"/>
          </a:xfrm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7B90E9B-91C5-4DC6-9D63-73969DE8EE7F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2" name="Graphic 35">
              <a:extLst>
                <a:ext uri="{FF2B5EF4-FFF2-40B4-BE49-F238E27FC236}">
                  <a16:creationId xmlns:a16="http://schemas.microsoft.com/office/drawing/2014/main" id="{C4AD16C3-1145-4ADD-80A8-0BB466579EC9}"/>
                </a:ext>
              </a:extLst>
            </p:cNvPr>
            <p:cNvSpPr/>
            <p:nvPr/>
          </p:nvSpPr>
          <p:spPr>
            <a:xfrm>
              <a:off x="5347494" y="9263689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www.yourdomain.com">
            <a:extLst>
              <a:ext uri="{FF2B5EF4-FFF2-40B4-BE49-F238E27FC236}">
                <a16:creationId xmlns:a16="http://schemas.microsoft.com/office/drawing/2014/main" id="{B76A9EAF-9247-456B-B7EA-FDC851B09AE3}"/>
              </a:ext>
            </a:extLst>
          </p:cNvPr>
          <p:cNvSpPr txBox="1"/>
          <p:nvPr/>
        </p:nvSpPr>
        <p:spPr>
          <a:xfrm>
            <a:off x="8760412" y="6231634"/>
            <a:ext cx="2691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spc="300" dirty="0">
                <a:solidFill>
                  <a:schemeClr val="bg1">
                    <a:alpha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</a:p>
        </p:txBody>
      </p:sp>
      <p:sp>
        <p:nvSpPr>
          <p:cNvPr id="78" name="Graphic 3">
            <a:extLst>
              <a:ext uri="{FF2B5EF4-FFF2-40B4-BE49-F238E27FC236}">
                <a16:creationId xmlns:a16="http://schemas.microsoft.com/office/drawing/2014/main" id="{CC8F5044-7470-4E08-959F-96F77E91E985}"/>
              </a:ext>
            </a:extLst>
          </p:cNvPr>
          <p:cNvSpPr/>
          <p:nvPr/>
        </p:nvSpPr>
        <p:spPr>
          <a:xfrm rot="900000">
            <a:off x="-672923" y="5324767"/>
            <a:ext cx="2825496" cy="2829291"/>
          </a:xfrm>
          <a:prstGeom prst="ellipse">
            <a:avLst/>
          </a:prstGeom>
          <a:noFill/>
          <a:ln w="381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9" name="Graphic 3">
            <a:extLst>
              <a:ext uri="{FF2B5EF4-FFF2-40B4-BE49-F238E27FC236}">
                <a16:creationId xmlns:a16="http://schemas.microsoft.com/office/drawing/2014/main" id="{06B61F4E-01A8-4900-A58E-E6841C27B0CD}"/>
              </a:ext>
            </a:extLst>
          </p:cNvPr>
          <p:cNvSpPr/>
          <p:nvPr/>
        </p:nvSpPr>
        <p:spPr>
          <a:xfrm rot="900000" flipH="1">
            <a:off x="7300040" y="6167436"/>
            <a:ext cx="1222238" cy="1223879"/>
          </a:xfrm>
          <a:prstGeom prst="ellipse">
            <a:avLst/>
          </a:prstGeom>
          <a:noFill/>
          <a:ln w="127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0" name="Graphic 3">
            <a:extLst>
              <a:ext uri="{FF2B5EF4-FFF2-40B4-BE49-F238E27FC236}">
                <a16:creationId xmlns:a16="http://schemas.microsoft.com/office/drawing/2014/main" id="{255F1376-422F-41AB-A165-99155B292188}"/>
              </a:ext>
            </a:extLst>
          </p:cNvPr>
          <p:cNvSpPr/>
          <p:nvPr/>
        </p:nvSpPr>
        <p:spPr>
          <a:xfrm rot="900000" flipH="1">
            <a:off x="3129167" y="3584432"/>
            <a:ext cx="882799" cy="883984"/>
          </a:xfrm>
          <a:prstGeom prst="ellipse">
            <a:avLst/>
          </a:pr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1" name="Graphic 3">
            <a:extLst>
              <a:ext uri="{FF2B5EF4-FFF2-40B4-BE49-F238E27FC236}">
                <a16:creationId xmlns:a16="http://schemas.microsoft.com/office/drawing/2014/main" id="{A52327E2-6DD4-446D-9CB3-996BB27A8034}"/>
              </a:ext>
            </a:extLst>
          </p:cNvPr>
          <p:cNvSpPr/>
          <p:nvPr/>
        </p:nvSpPr>
        <p:spPr>
          <a:xfrm rot="900000" flipH="1">
            <a:off x="10369884" y="-805367"/>
            <a:ext cx="1999538" cy="2002223"/>
          </a:xfrm>
          <a:prstGeom prst="ellipse">
            <a:avLst/>
          </a:prstGeom>
          <a:gradFill>
            <a:gsLst>
              <a:gs pos="0">
                <a:srgbClr val="41ABB9">
                  <a:alpha val="50000"/>
                </a:srgbClr>
              </a:gs>
              <a:gs pos="100000">
                <a:srgbClr val="92D050">
                  <a:alpha val="50000"/>
                </a:srgbClr>
              </a:gs>
            </a:gsLst>
            <a:lin ang="5400000" scaled="1"/>
          </a:gradFill>
          <a:ln w="1270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2" name="Transition">
            <a:extLst>
              <a:ext uri="{FF2B5EF4-FFF2-40B4-BE49-F238E27FC236}">
                <a16:creationId xmlns:a16="http://schemas.microsoft.com/office/drawing/2014/main" id="{41735364-2C8A-40FB-858C-4ACAA14310A8}"/>
              </a:ext>
            </a:extLst>
          </p:cNvPr>
          <p:cNvSpPr/>
          <p:nvPr/>
        </p:nvSpPr>
        <p:spPr>
          <a:xfrm>
            <a:off x="-2371688" y="-5463198"/>
            <a:ext cx="17303274" cy="181490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83" name="Transition">
            <a:extLst>
              <a:ext uri="{FF2B5EF4-FFF2-40B4-BE49-F238E27FC236}">
                <a16:creationId xmlns:a16="http://schemas.microsoft.com/office/drawing/2014/main" id="{6A42A124-2A15-4DD5-B30C-489DCE957424}"/>
              </a:ext>
            </a:extLst>
          </p:cNvPr>
          <p:cNvSpPr/>
          <p:nvPr/>
        </p:nvSpPr>
        <p:spPr>
          <a:xfrm>
            <a:off x="-2371688" y="-5463198"/>
            <a:ext cx="17303274" cy="18149000"/>
          </a:xfrm>
          <a:prstGeom prst="ellipse">
            <a:avLst/>
          </a:prstGeom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224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10000" decel="12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" dur="4400" fill="hold"/>
                                        <p:tgtEl>
                                          <p:spTgt spid="4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6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9" dur="1700" fill="hold"/>
                                        <p:tgtEl>
                                          <p:spTgt spid="33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accel="40000" decel="6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26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33" dur="1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40" dur="1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8000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8" accel="20000" decel="8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75E-6 -2.59259E-6 L 0.05351 -0.00069 " pathEditMode="relative" rAng="0" ptsTypes="AA">
                                      <p:cBhvr>
                                        <p:cTn id="61" dur="1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-4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20000" decel="8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2852 0.00047 L 1.04167E-6 -4.81481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" y="-2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9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9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7" dur="1700" fill="hold"/>
                                        <p:tgtEl>
                                          <p:spTgt spid="64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3600000">
                                      <p:cBhvr>
                                        <p:cTn id="10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600000">
                                      <p:cBhvr>
                                        <p:cTn id="104" dur="1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10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111" dur="13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11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118" dur="13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accel="40000" decel="5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26" dur="1500" fill="hold"/>
                                        <p:tgtEl>
                                          <p:spTgt spid="7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mph" presetSubtype="0" accel="40000" decel="52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34" dur="1150" fill="hold"/>
                                        <p:tgtEl>
                                          <p:spTgt spid="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6" presetClass="emph" presetSubtype="0" accel="40000" decel="52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42" dur="1350" fill="hold"/>
                                        <p:tgtEl>
                                          <p:spTgt spid="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mph" presetSubtype="0" accel="40000" decel="5200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50" dur="1450" fill="hold"/>
                                        <p:tgtEl>
                                          <p:spTgt spid="8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" presetClass="entr" presetSubtype="4" accel="20000" decel="8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accel="20000" decel="8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4" grpId="0" animBg="1"/>
      <p:bldP spid="64" grpId="1" animBg="1"/>
      <p:bldP spid="65" grpId="0" animBg="1"/>
      <p:bldP spid="33" grpId="0" animBg="1"/>
      <p:bldP spid="33" grpId="1" animBg="1"/>
      <p:bldP spid="34" grpId="0" animBg="1"/>
      <p:bldP spid="47" grpId="0"/>
      <p:bldP spid="47" grpId="1"/>
      <p:bldP spid="48" grpId="0"/>
      <p:bldP spid="49" grpId="0" animBg="1"/>
      <p:bldP spid="49" grpId="1" animBg="1"/>
      <p:bldP spid="63" grpId="0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3">
            <a:extLst>
              <a:ext uri="{FF2B5EF4-FFF2-40B4-BE49-F238E27FC236}">
                <a16:creationId xmlns:a16="http://schemas.microsoft.com/office/drawing/2014/main" id="{DE5DE9D3-9584-4D48-8F20-42A2E19A6511}"/>
              </a:ext>
            </a:extLst>
          </p:cNvPr>
          <p:cNvSpPr/>
          <p:nvPr/>
        </p:nvSpPr>
        <p:spPr>
          <a:xfrm>
            <a:off x="47863" y="-4057650"/>
            <a:ext cx="9869230" cy="153677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7FE41524-0A51-4D11-BCA2-FFE861EDD9B5}"/>
              </a:ext>
            </a:extLst>
          </p:cNvPr>
          <p:cNvSpPr/>
          <p:nvPr/>
        </p:nvSpPr>
        <p:spPr>
          <a:xfrm flipH="1">
            <a:off x="672609" y="-190500"/>
            <a:ext cx="9258887" cy="7200900"/>
          </a:xfrm>
          <a:custGeom>
            <a:avLst/>
            <a:gdLst>
              <a:gd name="connsiteX0" fmla="*/ 0 w 11478796"/>
              <a:gd name="connsiteY0" fmla="*/ 0 h 6819898"/>
              <a:gd name="connsiteX1" fmla="*/ 10768989 w 11478796"/>
              <a:gd name="connsiteY1" fmla="*/ 0 h 6819898"/>
              <a:gd name="connsiteX2" fmla="*/ 10890884 w 11478796"/>
              <a:gd name="connsiteY2" fmla="*/ 309288 h 6819898"/>
              <a:gd name="connsiteX3" fmla="*/ 11478796 w 11478796"/>
              <a:gd name="connsiteY3" fmla="*/ 3642049 h 6819898"/>
              <a:gd name="connsiteX4" fmla="*/ 11043208 w 11478796"/>
              <a:gd name="connsiteY4" fmla="*/ 6524436 h 6819898"/>
              <a:gd name="connsiteX5" fmla="*/ 10943278 w 11478796"/>
              <a:gd name="connsiteY5" fmla="*/ 6819898 h 6819898"/>
              <a:gd name="connsiteX6" fmla="*/ 0 w 11478796"/>
              <a:gd name="connsiteY6" fmla="*/ 6819898 h 6819898"/>
              <a:gd name="connsiteX0" fmla="*/ 2709800 w 11478796"/>
              <a:gd name="connsiteY0" fmla="*/ 0 h 6819898"/>
              <a:gd name="connsiteX1" fmla="*/ 10768989 w 11478796"/>
              <a:gd name="connsiteY1" fmla="*/ 0 h 6819898"/>
              <a:gd name="connsiteX2" fmla="*/ 10890884 w 11478796"/>
              <a:gd name="connsiteY2" fmla="*/ 309288 h 6819898"/>
              <a:gd name="connsiteX3" fmla="*/ 11478796 w 11478796"/>
              <a:gd name="connsiteY3" fmla="*/ 3642049 h 6819898"/>
              <a:gd name="connsiteX4" fmla="*/ 11043208 w 11478796"/>
              <a:gd name="connsiteY4" fmla="*/ 6524436 h 6819898"/>
              <a:gd name="connsiteX5" fmla="*/ 10943278 w 11478796"/>
              <a:gd name="connsiteY5" fmla="*/ 6819898 h 6819898"/>
              <a:gd name="connsiteX6" fmla="*/ 0 w 11478796"/>
              <a:gd name="connsiteY6" fmla="*/ 6819898 h 6819898"/>
              <a:gd name="connsiteX7" fmla="*/ 2709800 w 11478796"/>
              <a:gd name="connsiteY7" fmla="*/ 0 h 6819898"/>
              <a:gd name="connsiteX0" fmla="*/ 0 w 8768996"/>
              <a:gd name="connsiteY0" fmla="*/ 0 h 6819898"/>
              <a:gd name="connsiteX1" fmla="*/ 8059189 w 8768996"/>
              <a:gd name="connsiteY1" fmla="*/ 0 h 6819898"/>
              <a:gd name="connsiteX2" fmla="*/ 8181084 w 8768996"/>
              <a:gd name="connsiteY2" fmla="*/ 309288 h 6819898"/>
              <a:gd name="connsiteX3" fmla="*/ 8768996 w 8768996"/>
              <a:gd name="connsiteY3" fmla="*/ 3642049 h 6819898"/>
              <a:gd name="connsiteX4" fmla="*/ 8333408 w 8768996"/>
              <a:gd name="connsiteY4" fmla="*/ 6524436 h 6819898"/>
              <a:gd name="connsiteX5" fmla="*/ 8233478 w 8768996"/>
              <a:gd name="connsiteY5" fmla="*/ 6819898 h 6819898"/>
              <a:gd name="connsiteX6" fmla="*/ 55873 w 8768996"/>
              <a:gd name="connsiteY6" fmla="*/ 6819898 h 6819898"/>
              <a:gd name="connsiteX7" fmla="*/ 0 w 8768996"/>
              <a:gd name="connsiteY7" fmla="*/ 0 h 6819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68996" h="6819898">
                <a:moveTo>
                  <a:pt x="0" y="0"/>
                </a:moveTo>
                <a:lnTo>
                  <a:pt x="8059189" y="0"/>
                </a:lnTo>
                <a:lnTo>
                  <a:pt x="8181084" y="309288"/>
                </a:lnTo>
                <a:cubicBezTo>
                  <a:pt x="8561425" y="1348496"/>
                  <a:pt x="8768996" y="2471022"/>
                  <a:pt x="8768996" y="3642049"/>
                </a:cubicBezTo>
                <a:cubicBezTo>
                  <a:pt x="8768996" y="4645787"/>
                  <a:pt x="8616495" y="5613891"/>
                  <a:pt x="8333408" y="6524436"/>
                </a:cubicBezTo>
                <a:lnTo>
                  <a:pt x="8233478" y="6819898"/>
                </a:lnTo>
                <a:lnTo>
                  <a:pt x="55873" y="6819898"/>
                </a:lnTo>
                <a:cubicBezTo>
                  <a:pt x="55873" y="4546599"/>
                  <a:pt x="0" y="2273299"/>
                  <a:pt x="0" y="0"/>
                </a:cubicBezTo>
                <a:close/>
              </a:path>
            </a:pathLst>
          </a:custGeom>
          <a:blipFill dpi="0" rotWithShape="0">
            <a:blip r:embed="rId2"/>
            <a:srcRect/>
            <a:stretch>
              <a:fillRect l="-13357" t="-11828" r="-16960" b="122"/>
            </a:stretch>
          </a:blipFill>
          <a:ln w="30712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0" name="Graphic 3">
            <a:extLst>
              <a:ext uri="{FF2B5EF4-FFF2-40B4-BE49-F238E27FC236}">
                <a16:creationId xmlns:a16="http://schemas.microsoft.com/office/drawing/2014/main" id="{3A2AAD5A-90FA-461A-91A8-D964F28556A6}"/>
              </a:ext>
            </a:extLst>
          </p:cNvPr>
          <p:cNvSpPr/>
          <p:nvPr/>
        </p:nvSpPr>
        <p:spPr>
          <a:xfrm>
            <a:off x="6075999" y="-1218497"/>
            <a:ext cx="9869230" cy="9866376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3">
            <a:extLst>
              <a:ext uri="{FF2B5EF4-FFF2-40B4-BE49-F238E27FC236}">
                <a16:creationId xmlns:a16="http://schemas.microsoft.com/office/drawing/2014/main" id="{EF1C5A2E-BD19-403F-8B57-B615F8D8805E}"/>
              </a:ext>
            </a:extLst>
          </p:cNvPr>
          <p:cNvSpPr/>
          <p:nvPr/>
        </p:nvSpPr>
        <p:spPr>
          <a:xfrm rot="17986642">
            <a:off x="6400225" y="-935798"/>
            <a:ext cx="9258878" cy="926288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D7ED15E-2B54-4CC7-A163-9BFFD7DFF4E9}"/>
              </a:ext>
            </a:extLst>
          </p:cNvPr>
          <p:cNvGrpSpPr/>
          <p:nvPr/>
        </p:nvGrpSpPr>
        <p:grpSpPr>
          <a:xfrm rot="6334739">
            <a:off x="6466808" y="-869186"/>
            <a:ext cx="9125712" cy="9129655"/>
            <a:chOff x="-915846" y="-840581"/>
            <a:chExt cx="9125712" cy="9129655"/>
          </a:xfrm>
        </p:grpSpPr>
        <p:sp>
          <p:nvSpPr>
            <p:cNvPr id="13" name="Graphic 3">
              <a:extLst>
                <a:ext uri="{FF2B5EF4-FFF2-40B4-BE49-F238E27FC236}">
                  <a16:creationId xmlns:a16="http://schemas.microsoft.com/office/drawing/2014/main" id="{E78E64D9-AB17-4614-ADED-CFE0080952B4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3">
              <a:extLst>
                <a:ext uri="{FF2B5EF4-FFF2-40B4-BE49-F238E27FC236}">
                  <a16:creationId xmlns:a16="http://schemas.microsoft.com/office/drawing/2014/main" id="{B0DE5585-B7BF-4426-BE33-6A2F6B0B137F}"/>
                </a:ext>
              </a:extLst>
            </p:cNvPr>
            <p:cNvSpPr/>
            <p:nvPr/>
          </p:nvSpPr>
          <p:spPr>
            <a:xfrm>
              <a:off x="-357970" y="-282464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8D35D01-BAE8-4767-B467-18DC03EA4A30}"/>
              </a:ext>
            </a:extLst>
          </p:cNvPr>
          <p:cNvGrpSpPr/>
          <p:nvPr/>
        </p:nvGrpSpPr>
        <p:grpSpPr>
          <a:xfrm rot="2062708">
            <a:off x="6313912" y="-1022148"/>
            <a:ext cx="9431504" cy="9435580"/>
            <a:chOff x="-915846" y="-840581"/>
            <a:chExt cx="9125712" cy="9129655"/>
          </a:xfrm>
        </p:grpSpPr>
        <p:sp>
          <p:nvSpPr>
            <p:cNvPr id="16" name="Graphic 3">
              <a:extLst>
                <a:ext uri="{FF2B5EF4-FFF2-40B4-BE49-F238E27FC236}">
                  <a16:creationId xmlns:a16="http://schemas.microsoft.com/office/drawing/2014/main" id="{439616FF-532C-4A17-84A8-177DF9EF7636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Graphic 3">
              <a:extLst>
                <a:ext uri="{FF2B5EF4-FFF2-40B4-BE49-F238E27FC236}">
                  <a16:creationId xmlns:a16="http://schemas.microsoft.com/office/drawing/2014/main" id="{1D86B817-F5D7-4B2A-B0D4-1EF46A5591F1}"/>
                </a:ext>
              </a:extLst>
            </p:cNvPr>
            <p:cNvSpPr/>
            <p:nvPr/>
          </p:nvSpPr>
          <p:spPr>
            <a:xfrm>
              <a:off x="-730606" y="-655261"/>
              <a:ext cx="8755232" cy="8759014"/>
            </a:xfrm>
            <a:prstGeom prst="arc">
              <a:avLst>
                <a:gd name="adj1" fmla="val 123776"/>
                <a:gd name="adj2" fmla="val 4081076"/>
              </a:avLst>
            </a:prstGeom>
            <a:noFill/>
            <a:ln w="317500" cap="flat">
              <a:solidFill>
                <a:schemeClr val="bg1">
                  <a:alpha val="98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F854863-11AE-4600-9AFC-0239F2EE09E5}"/>
              </a:ext>
            </a:extLst>
          </p:cNvPr>
          <p:cNvGrpSpPr/>
          <p:nvPr/>
        </p:nvGrpSpPr>
        <p:grpSpPr>
          <a:xfrm rot="14555251">
            <a:off x="6346085" y="-1021427"/>
            <a:ext cx="9418320" cy="9418320"/>
            <a:chOff x="-915846" y="-840581"/>
            <a:chExt cx="9125712" cy="9129655"/>
          </a:xfrm>
        </p:grpSpPr>
        <p:sp>
          <p:nvSpPr>
            <p:cNvPr id="19" name="Graphic 3">
              <a:extLst>
                <a:ext uri="{FF2B5EF4-FFF2-40B4-BE49-F238E27FC236}">
                  <a16:creationId xmlns:a16="http://schemas.microsoft.com/office/drawing/2014/main" id="{228E6DA6-FEDC-4F30-AC9A-419AB2834B67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Graphic 3">
              <a:extLst>
                <a:ext uri="{FF2B5EF4-FFF2-40B4-BE49-F238E27FC236}">
                  <a16:creationId xmlns:a16="http://schemas.microsoft.com/office/drawing/2014/main" id="{35B67D5D-3EAB-4F81-9108-DE306DB43B0F}"/>
                </a:ext>
              </a:extLst>
            </p:cNvPr>
            <p:cNvSpPr/>
            <p:nvPr/>
          </p:nvSpPr>
          <p:spPr>
            <a:xfrm>
              <a:off x="-730606" y="-655260"/>
              <a:ext cx="8755232" cy="8759014"/>
            </a:xfrm>
            <a:prstGeom prst="arc">
              <a:avLst>
                <a:gd name="adj1" fmla="val 15508860"/>
                <a:gd name="adj2" fmla="val 19629372"/>
              </a:avLst>
            </a:prstGeom>
            <a:noFill/>
            <a:ln w="3175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9AB7762-3C87-47BE-BA20-C090041C8222}"/>
              </a:ext>
            </a:extLst>
          </p:cNvPr>
          <p:cNvGrpSpPr/>
          <p:nvPr/>
        </p:nvGrpSpPr>
        <p:grpSpPr>
          <a:xfrm rot="20531291">
            <a:off x="6383991" y="-952038"/>
            <a:ext cx="9291346" cy="9295360"/>
            <a:chOff x="-915846" y="-840581"/>
            <a:chExt cx="9125712" cy="9129655"/>
          </a:xfrm>
        </p:grpSpPr>
        <p:sp>
          <p:nvSpPr>
            <p:cNvPr id="22" name="Graphic 3">
              <a:extLst>
                <a:ext uri="{FF2B5EF4-FFF2-40B4-BE49-F238E27FC236}">
                  <a16:creationId xmlns:a16="http://schemas.microsoft.com/office/drawing/2014/main" id="{107488ED-0DCC-4FAF-9BDC-39DA8F298AB1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3">
              <a:extLst>
                <a:ext uri="{FF2B5EF4-FFF2-40B4-BE49-F238E27FC236}">
                  <a16:creationId xmlns:a16="http://schemas.microsoft.com/office/drawing/2014/main" id="{8B358E5E-37A9-46EE-A482-E005055CE1BD}"/>
                </a:ext>
              </a:extLst>
            </p:cNvPr>
            <p:cNvSpPr/>
            <p:nvPr/>
          </p:nvSpPr>
          <p:spPr>
            <a:xfrm>
              <a:off x="-559230" y="-481994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4" name="Just Click &amp; Replace">
            <a:extLst>
              <a:ext uri="{FF2B5EF4-FFF2-40B4-BE49-F238E27FC236}">
                <a16:creationId xmlns:a16="http://schemas.microsoft.com/office/drawing/2014/main" id="{E1445BCC-8043-4C92-8350-84B98C48C98F}"/>
              </a:ext>
            </a:extLst>
          </p:cNvPr>
          <p:cNvSpPr txBox="1"/>
          <p:nvPr/>
        </p:nvSpPr>
        <p:spPr>
          <a:xfrm>
            <a:off x="7323504" y="1929000"/>
            <a:ext cx="4204991" cy="13376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6000" b="1" dirty="0">
                <a:gradFill>
                  <a:gsLst>
                    <a:gs pos="0">
                      <a:srgbClr val="92D050"/>
                    </a:gs>
                    <a:gs pos="46900">
                      <a:srgbClr val="6CBF81"/>
                    </a:gs>
                    <a:gs pos="100000">
                      <a:srgbClr val="41ABB9"/>
                    </a:gs>
                  </a:gsLst>
                  <a:lin ang="2700000" scaled="1"/>
                </a:gradFill>
                <a:latin typeface="Montserrat" panose="00000500000000000000" pitchFamily="50" charset="0"/>
              </a:rPr>
              <a:t>Just Click </a:t>
            </a:r>
            <a:r>
              <a:rPr lang="en-US" sz="5400" dirty="0">
                <a:solidFill>
                  <a:schemeClr val="bg1"/>
                </a:solidFill>
                <a:latin typeface="Montserrat" panose="00000500000000000000" pitchFamily="50" charset="0"/>
              </a:rPr>
              <a:t>&amp; Replace</a:t>
            </a:r>
          </a:p>
        </p:txBody>
      </p:sp>
      <p:sp>
        <p:nvSpPr>
          <p:cNvPr id="25" name="Lorem ipsum koncone si memet iki ancen wonge apikan, tp ojok nyilih duek nng wong iki. Kadang wonge iki ora medite puol. Lek koe ora percoyo coboen ae dewe">
            <a:extLst>
              <a:ext uri="{FF2B5EF4-FFF2-40B4-BE49-F238E27FC236}">
                <a16:creationId xmlns:a16="http://schemas.microsoft.com/office/drawing/2014/main" id="{496A0AEC-906E-40DA-8186-28DE3DB803EA}"/>
              </a:ext>
            </a:extLst>
          </p:cNvPr>
          <p:cNvSpPr/>
          <p:nvPr/>
        </p:nvSpPr>
        <p:spPr>
          <a:xfrm>
            <a:off x="7679305" y="3477808"/>
            <a:ext cx="37525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koncone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si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memet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ancen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apikan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tp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ojok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nyilih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duek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Kadang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medite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puol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Lek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percoyo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coboen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ae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dewe</a:t>
            </a:r>
            <a:endParaRPr lang="en-US" sz="14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sp>
        <p:nvSpPr>
          <p:cNvPr id="26" name="Your Logo">
            <a:extLst>
              <a:ext uri="{FF2B5EF4-FFF2-40B4-BE49-F238E27FC236}">
                <a16:creationId xmlns:a16="http://schemas.microsoft.com/office/drawing/2014/main" id="{ACDAB304-4142-4297-BF93-05D8D44BD397}"/>
              </a:ext>
            </a:extLst>
          </p:cNvPr>
          <p:cNvSpPr/>
          <p:nvPr/>
        </p:nvSpPr>
        <p:spPr>
          <a:xfrm>
            <a:off x="10597699" y="969894"/>
            <a:ext cx="651248" cy="637302"/>
          </a:xfrm>
          <a:custGeom>
            <a:avLst/>
            <a:gdLst>
              <a:gd name="connsiteX0" fmla="*/ 2400492 w 2671076"/>
              <a:gd name="connsiteY0" fmla="*/ 2365272 h 2613875"/>
              <a:gd name="connsiteX1" fmla="*/ 2336663 w 2671076"/>
              <a:gd name="connsiteY1" fmla="*/ 2392148 h 2613875"/>
              <a:gd name="connsiteX2" fmla="*/ 2309787 w 2671076"/>
              <a:gd name="connsiteY2" fmla="*/ 2462698 h 2613875"/>
              <a:gd name="connsiteX3" fmla="*/ 2336663 w 2671076"/>
              <a:gd name="connsiteY3" fmla="*/ 2533247 h 2613875"/>
              <a:gd name="connsiteX4" fmla="*/ 2400492 w 2671076"/>
              <a:gd name="connsiteY4" fmla="*/ 2560123 h 2613875"/>
              <a:gd name="connsiteX5" fmla="*/ 2464323 w 2671076"/>
              <a:gd name="connsiteY5" fmla="*/ 2533247 h 2613875"/>
              <a:gd name="connsiteX6" fmla="*/ 2491198 w 2671076"/>
              <a:gd name="connsiteY6" fmla="*/ 2466057 h 2613875"/>
              <a:gd name="connsiteX7" fmla="*/ 2464323 w 2671076"/>
              <a:gd name="connsiteY7" fmla="*/ 2395508 h 2613875"/>
              <a:gd name="connsiteX8" fmla="*/ 2400492 w 2671076"/>
              <a:gd name="connsiteY8" fmla="*/ 2365272 h 2613875"/>
              <a:gd name="connsiteX9" fmla="*/ 1731957 w 2671076"/>
              <a:gd name="connsiteY9" fmla="*/ 2365272 h 2613875"/>
              <a:gd name="connsiteX10" fmla="*/ 1668127 w 2671076"/>
              <a:gd name="connsiteY10" fmla="*/ 2392148 h 2613875"/>
              <a:gd name="connsiteX11" fmla="*/ 1641251 w 2671076"/>
              <a:gd name="connsiteY11" fmla="*/ 2462698 h 2613875"/>
              <a:gd name="connsiteX12" fmla="*/ 1668127 w 2671076"/>
              <a:gd name="connsiteY12" fmla="*/ 2533247 h 2613875"/>
              <a:gd name="connsiteX13" fmla="*/ 1731957 w 2671076"/>
              <a:gd name="connsiteY13" fmla="*/ 2560123 h 2613875"/>
              <a:gd name="connsiteX14" fmla="*/ 1795787 w 2671076"/>
              <a:gd name="connsiteY14" fmla="*/ 2533247 h 2613875"/>
              <a:gd name="connsiteX15" fmla="*/ 1822662 w 2671076"/>
              <a:gd name="connsiteY15" fmla="*/ 2466057 h 2613875"/>
              <a:gd name="connsiteX16" fmla="*/ 1795787 w 2671076"/>
              <a:gd name="connsiteY16" fmla="*/ 2395508 h 2613875"/>
              <a:gd name="connsiteX17" fmla="*/ 1731957 w 2671076"/>
              <a:gd name="connsiteY17" fmla="*/ 2365272 h 2613875"/>
              <a:gd name="connsiteX18" fmla="*/ 1100374 w 2671076"/>
              <a:gd name="connsiteY18" fmla="*/ 2365272 h 2613875"/>
              <a:gd name="connsiteX19" fmla="*/ 1100374 w 2671076"/>
              <a:gd name="connsiteY19" fmla="*/ 2439181 h 2613875"/>
              <a:gd name="connsiteX20" fmla="*/ 1107093 w 2671076"/>
              <a:gd name="connsiteY20" fmla="*/ 2439181 h 2613875"/>
              <a:gd name="connsiteX21" fmla="*/ 1157485 w 2671076"/>
              <a:gd name="connsiteY21" fmla="*/ 2432462 h 2613875"/>
              <a:gd name="connsiteX22" fmla="*/ 1170923 w 2671076"/>
              <a:gd name="connsiteY22" fmla="*/ 2405586 h 2613875"/>
              <a:gd name="connsiteX23" fmla="*/ 1157485 w 2671076"/>
              <a:gd name="connsiteY23" fmla="*/ 2375351 h 2613875"/>
              <a:gd name="connsiteX24" fmla="*/ 1110452 w 2671076"/>
              <a:gd name="connsiteY24" fmla="*/ 2365272 h 2613875"/>
              <a:gd name="connsiteX25" fmla="*/ 519185 w 2671076"/>
              <a:gd name="connsiteY25" fmla="*/ 2365272 h 2613875"/>
              <a:gd name="connsiteX26" fmla="*/ 455355 w 2671076"/>
              <a:gd name="connsiteY26" fmla="*/ 2392148 h 2613875"/>
              <a:gd name="connsiteX27" fmla="*/ 428479 w 2671076"/>
              <a:gd name="connsiteY27" fmla="*/ 2462698 h 2613875"/>
              <a:gd name="connsiteX28" fmla="*/ 455355 w 2671076"/>
              <a:gd name="connsiteY28" fmla="*/ 2533247 h 2613875"/>
              <a:gd name="connsiteX29" fmla="*/ 519185 w 2671076"/>
              <a:gd name="connsiteY29" fmla="*/ 2560123 h 2613875"/>
              <a:gd name="connsiteX30" fmla="*/ 583015 w 2671076"/>
              <a:gd name="connsiteY30" fmla="*/ 2533247 h 2613875"/>
              <a:gd name="connsiteX31" fmla="*/ 609891 w 2671076"/>
              <a:gd name="connsiteY31" fmla="*/ 2466057 h 2613875"/>
              <a:gd name="connsiteX32" fmla="*/ 583015 w 2671076"/>
              <a:gd name="connsiteY32" fmla="*/ 2395508 h 2613875"/>
              <a:gd name="connsiteX33" fmla="*/ 519185 w 2671076"/>
              <a:gd name="connsiteY33" fmla="*/ 2365272 h 2613875"/>
              <a:gd name="connsiteX34" fmla="*/ 1402728 w 2671076"/>
              <a:gd name="connsiteY34" fmla="*/ 2318239 h 2613875"/>
              <a:gd name="connsiteX35" fmla="*/ 1463199 w 2671076"/>
              <a:gd name="connsiteY35" fmla="*/ 2318239 h 2613875"/>
              <a:gd name="connsiteX36" fmla="*/ 1463199 w 2671076"/>
              <a:gd name="connsiteY36" fmla="*/ 2553404 h 2613875"/>
              <a:gd name="connsiteX37" fmla="*/ 1560624 w 2671076"/>
              <a:gd name="connsiteY37" fmla="*/ 2553404 h 2613875"/>
              <a:gd name="connsiteX38" fmla="*/ 1560624 w 2671076"/>
              <a:gd name="connsiteY38" fmla="*/ 2607156 h 2613875"/>
              <a:gd name="connsiteX39" fmla="*/ 1402728 w 2671076"/>
              <a:gd name="connsiteY39" fmla="*/ 2607156 h 2613875"/>
              <a:gd name="connsiteX40" fmla="*/ 1036544 w 2671076"/>
              <a:gd name="connsiteY40" fmla="*/ 2318239 h 2613875"/>
              <a:gd name="connsiteX41" fmla="*/ 1123890 w 2671076"/>
              <a:gd name="connsiteY41" fmla="*/ 2318239 h 2613875"/>
              <a:gd name="connsiteX42" fmla="*/ 1201158 w 2671076"/>
              <a:gd name="connsiteY42" fmla="*/ 2338396 h 2613875"/>
              <a:gd name="connsiteX43" fmla="*/ 1228034 w 2671076"/>
              <a:gd name="connsiteY43" fmla="*/ 2398867 h 2613875"/>
              <a:gd name="connsiteX44" fmla="*/ 1211237 w 2671076"/>
              <a:gd name="connsiteY44" fmla="*/ 2449260 h 2613875"/>
              <a:gd name="connsiteX45" fmla="*/ 1164204 w 2671076"/>
              <a:gd name="connsiteY45" fmla="*/ 2476136 h 2613875"/>
              <a:gd name="connsiteX46" fmla="*/ 1244832 w 2671076"/>
              <a:gd name="connsiteY46" fmla="*/ 2607156 h 2613875"/>
              <a:gd name="connsiteX47" fmla="*/ 1174283 w 2671076"/>
              <a:gd name="connsiteY47" fmla="*/ 2607156 h 2613875"/>
              <a:gd name="connsiteX48" fmla="*/ 1097015 w 2671076"/>
              <a:gd name="connsiteY48" fmla="*/ 2472776 h 2613875"/>
              <a:gd name="connsiteX49" fmla="*/ 1097015 w 2671076"/>
              <a:gd name="connsiteY49" fmla="*/ 2607156 h 2613875"/>
              <a:gd name="connsiteX50" fmla="*/ 1036544 w 2671076"/>
              <a:gd name="connsiteY50" fmla="*/ 2607156 h 2613875"/>
              <a:gd name="connsiteX51" fmla="*/ 724113 w 2671076"/>
              <a:gd name="connsiteY51" fmla="*/ 2318239 h 2613875"/>
              <a:gd name="connsiteX52" fmla="*/ 784584 w 2671076"/>
              <a:gd name="connsiteY52" fmla="*/ 2318239 h 2613875"/>
              <a:gd name="connsiteX53" fmla="*/ 784584 w 2671076"/>
              <a:gd name="connsiteY53" fmla="*/ 2489574 h 2613875"/>
              <a:gd name="connsiteX54" fmla="*/ 801381 w 2671076"/>
              <a:gd name="connsiteY54" fmla="*/ 2543326 h 2613875"/>
              <a:gd name="connsiteX55" fmla="*/ 848414 w 2671076"/>
              <a:gd name="connsiteY55" fmla="*/ 2560123 h 2613875"/>
              <a:gd name="connsiteX56" fmla="*/ 895446 w 2671076"/>
              <a:gd name="connsiteY56" fmla="*/ 2543326 h 2613875"/>
              <a:gd name="connsiteX57" fmla="*/ 912244 w 2671076"/>
              <a:gd name="connsiteY57" fmla="*/ 2489574 h 2613875"/>
              <a:gd name="connsiteX58" fmla="*/ 912244 w 2671076"/>
              <a:gd name="connsiteY58" fmla="*/ 2318239 h 2613875"/>
              <a:gd name="connsiteX59" fmla="*/ 972714 w 2671076"/>
              <a:gd name="connsiteY59" fmla="*/ 2318239 h 2613875"/>
              <a:gd name="connsiteX60" fmla="*/ 972714 w 2671076"/>
              <a:gd name="connsiteY60" fmla="*/ 2496293 h 2613875"/>
              <a:gd name="connsiteX61" fmla="*/ 942479 w 2671076"/>
              <a:gd name="connsiteY61" fmla="*/ 2583640 h 2613875"/>
              <a:gd name="connsiteX62" fmla="*/ 848414 w 2671076"/>
              <a:gd name="connsiteY62" fmla="*/ 2613875 h 2613875"/>
              <a:gd name="connsiteX63" fmla="*/ 754348 w 2671076"/>
              <a:gd name="connsiteY63" fmla="*/ 2583640 h 2613875"/>
              <a:gd name="connsiteX64" fmla="*/ 724113 w 2671076"/>
              <a:gd name="connsiteY64" fmla="*/ 2496293 h 2613875"/>
              <a:gd name="connsiteX65" fmla="*/ 109329 w 2671076"/>
              <a:gd name="connsiteY65" fmla="*/ 2318239 h 2613875"/>
              <a:gd name="connsiteX66" fmla="*/ 183238 w 2671076"/>
              <a:gd name="connsiteY66" fmla="*/ 2318239 h 2613875"/>
              <a:gd name="connsiteX67" fmla="*/ 226911 w 2671076"/>
              <a:gd name="connsiteY67" fmla="*/ 2395508 h 2613875"/>
              <a:gd name="connsiteX68" fmla="*/ 230270 w 2671076"/>
              <a:gd name="connsiteY68" fmla="*/ 2412305 h 2613875"/>
              <a:gd name="connsiteX69" fmla="*/ 236989 w 2671076"/>
              <a:gd name="connsiteY69" fmla="*/ 2432462 h 2613875"/>
              <a:gd name="connsiteX70" fmla="*/ 243708 w 2671076"/>
              <a:gd name="connsiteY70" fmla="*/ 2412305 h 2613875"/>
              <a:gd name="connsiteX71" fmla="*/ 250427 w 2671076"/>
              <a:gd name="connsiteY71" fmla="*/ 2395508 h 2613875"/>
              <a:gd name="connsiteX72" fmla="*/ 294100 w 2671076"/>
              <a:gd name="connsiteY72" fmla="*/ 2318239 h 2613875"/>
              <a:gd name="connsiteX73" fmla="*/ 364649 w 2671076"/>
              <a:gd name="connsiteY73" fmla="*/ 2318239 h 2613875"/>
              <a:gd name="connsiteX74" fmla="*/ 267224 w 2671076"/>
              <a:gd name="connsiteY74" fmla="*/ 2476136 h 2613875"/>
              <a:gd name="connsiteX75" fmla="*/ 267224 w 2671076"/>
              <a:gd name="connsiteY75" fmla="*/ 2607156 h 2613875"/>
              <a:gd name="connsiteX76" fmla="*/ 206754 w 2671076"/>
              <a:gd name="connsiteY76" fmla="*/ 2607156 h 2613875"/>
              <a:gd name="connsiteX77" fmla="*/ 206754 w 2671076"/>
              <a:gd name="connsiteY77" fmla="*/ 2476136 h 2613875"/>
              <a:gd name="connsiteX78" fmla="*/ 2400492 w 2671076"/>
              <a:gd name="connsiteY78" fmla="*/ 2311520 h 2613875"/>
              <a:gd name="connsiteX79" fmla="*/ 2457604 w 2671076"/>
              <a:gd name="connsiteY79" fmla="*/ 2321599 h 2613875"/>
              <a:gd name="connsiteX80" fmla="*/ 2507996 w 2671076"/>
              <a:gd name="connsiteY80" fmla="*/ 2355194 h 2613875"/>
              <a:gd name="connsiteX81" fmla="*/ 2541591 w 2671076"/>
              <a:gd name="connsiteY81" fmla="*/ 2402227 h 2613875"/>
              <a:gd name="connsiteX82" fmla="*/ 2555029 w 2671076"/>
              <a:gd name="connsiteY82" fmla="*/ 2462698 h 2613875"/>
              <a:gd name="connsiteX83" fmla="*/ 2544950 w 2671076"/>
              <a:gd name="connsiteY83" fmla="*/ 2519809 h 2613875"/>
              <a:gd name="connsiteX84" fmla="*/ 2511355 w 2671076"/>
              <a:gd name="connsiteY84" fmla="*/ 2566842 h 2613875"/>
              <a:gd name="connsiteX85" fmla="*/ 2460963 w 2671076"/>
              <a:gd name="connsiteY85" fmla="*/ 2600437 h 2613875"/>
              <a:gd name="connsiteX86" fmla="*/ 2400492 w 2671076"/>
              <a:gd name="connsiteY86" fmla="*/ 2613875 h 2613875"/>
              <a:gd name="connsiteX87" fmla="*/ 2350100 w 2671076"/>
              <a:gd name="connsiteY87" fmla="*/ 2603797 h 2613875"/>
              <a:gd name="connsiteX88" fmla="*/ 2303068 w 2671076"/>
              <a:gd name="connsiteY88" fmla="*/ 2576921 h 2613875"/>
              <a:gd name="connsiteX89" fmla="*/ 2262754 w 2671076"/>
              <a:gd name="connsiteY89" fmla="*/ 2526528 h 2613875"/>
              <a:gd name="connsiteX90" fmla="*/ 2249316 w 2671076"/>
              <a:gd name="connsiteY90" fmla="*/ 2462698 h 2613875"/>
              <a:gd name="connsiteX91" fmla="*/ 2259394 w 2671076"/>
              <a:gd name="connsiteY91" fmla="*/ 2405586 h 2613875"/>
              <a:gd name="connsiteX92" fmla="*/ 2292989 w 2671076"/>
              <a:gd name="connsiteY92" fmla="*/ 2358553 h 2613875"/>
              <a:gd name="connsiteX93" fmla="*/ 2343381 w 2671076"/>
              <a:gd name="connsiteY93" fmla="*/ 2324958 h 2613875"/>
              <a:gd name="connsiteX94" fmla="*/ 2400492 w 2671076"/>
              <a:gd name="connsiteY94" fmla="*/ 2311520 h 2613875"/>
              <a:gd name="connsiteX95" fmla="*/ 2077983 w 2671076"/>
              <a:gd name="connsiteY95" fmla="*/ 2311520 h 2613875"/>
              <a:gd name="connsiteX96" fmla="*/ 2141813 w 2671076"/>
              <a:gd name="connsiteY96" fmla="*/ 2324958 h 2613875"/>
              <a:gd name="connsiteX97" fmla="*/ 2195565 w 2671076"/>
              <a:gd name="connsiteY97" fmla="*/ 2368632 h 2613875"/>
              <a:gd name="connsiteX98" fmla="*/ 2155251 w 2671076"/>
              <a:gd name="connsiteY98" fmla="*/ 2398867 h 2613875"/>
              <a:gd name="connsiteX99" fmla="*/ 2121656 w 2671076"/>
              <a:gd name="connsiteY99" fmla="*/ 2371991 h 2613875"/>
              <a:gd name="connsiteX100" fmla="*/ 2081343 w 2671076"/>
              <a:gd name="connsiteY100" fmla="*/ 2361913 h 2613875"/>
              <a:gd name="connsiteX101" fmla="*/ 2014153 w 2671076"/>
              <a:gd name="connsiteY101" fmla="*/ 2388789 h 2613875"/>
              <a:gd name="connsiteX102" fmla="*/ 1987277 w 2671076"/>
              <a:gd name="connsiteY102" fmla="*/ 2459338 h 2613875"/>
              <a:gd name="connsiteX103" fmla="*/ 2014153 w 2671076"/>
              <a:gd name="connsiteY103" fmla="*/ 2529888 h 2613875"/>
              <a:gd name="connsiteX104" fmla="*/ 2081343 w 2671076"/>
              <a:gd name="connsiteY104" fmla="*/ 2556764 h 2613875"/>
              <a:gd name="connsiteX105" fmla="*/ 2131735 w 2671076"/>
              <a:gd name="connsiteY105" fmla="*/ 2543326 h 2613875"/>
              <a:gd name="connsiteX106" fmla="*/ 2151891 w 2671076"/>
              <a:gd name="connsiteY106" fmla="*/ 2506371 h 2613875"/>
              <a:gd name="connsiteX107" fmla="*/ 2081343 w 2671076"/>
              <a:gd name="connsiteY107" fmla="*/ 2506371 h 2613875"/>
              <a:gd name="connsiteX108" fmla="*/ 2081343 w 2671076"/>
              <a:gd name="connsiteY108" fmla="*/ 2452619 h 2613875"/>
              <a:gd name="connsiteX109" fmla="*/ 2209003 w 2671076"/>
              <a:gd name="connsiteY109" fmla="*/ 2452619 h 2613875"/>
              <a:gd name="connsiteX110" fmla="*/ 2209003 w 2671076"/>
              <a:gd name="connsiteY110" fmla="*/ 2459338 h 2613875"/>
              <a:gd name="connsiteX111" fmla="*/ 2209003 w 2671076"/>
              <a:gd name="connsiteY111" fmla="*/ 2469417 h 2613875"/>
              <a:gd name="connsiteX112" fmla="*/ 2172048 w 2671076"/>
              <a:gd name="connsiteY112" fmla="*/ 2573561 h 2613875"/>
              <a:gd name="connsiteX113" fmla="*/ 2077983 w 2671076"/>
              <a:gd name="connsiteY113" fmla="*/ 2613875 h 2613875"/>
              <a:gd name="connsiteX114" fmla="*/ 1967120 w 2671076"/>
              <a:gd name="connsiteY114" fmla="*/ 2570202 h 2613875"/>
              <a:gd name="connsiteX115" fmla="*/ 1923447 w 2671076"/>
              <a:gd name="connsiteY115" fmla="*/ 2462698 h 2613875"/>
              <a:gd name="connsiteX116" fmla="*/ 1967120 w 2671076"/>
              <a:gd name="connsiteY116" fmla="*/ 2355194 h 2613875"/>
              <a:gd name="connsiteX117" fmla="*/ 2077983 w 2671076"/>
              <a:gd name="connsiteY117" fmla="*/ 2311520 h 2613875"/>
              <a:gd name="connsiteX118" fmla="*/ 1731957 w 2671076"/>
              <a:gd name="connsiteY118" fmla="*/ 2311520 h 2613875"/>
              <a:gd name="connsiteX119" fmla="*/ 1789068 w 2671076"/>
              <a:gd name="connsiteY119" fmla="*/ 2321599 h 2613875"/>
              <a:gd name="connsiteX120" fmla="*/ 1839460 w 2671076"/>
              <a:gd name="connsiteY120" fmla="*/ 2355194 h 2613875"/>
              <a:gd name="connsiteX121" fmla="*/ 1873055 w 2671076"/>
              <a:gd name="connsiteY121" fmla="*/ 2402227 h 2613875"/>
              <a:gd name="connsiteX122" fmla="*/ 1883133 w 2671076"/>
              <a:gd name="connsiteY122" fmla="*/ 2462698 h 2613875"/>
              <a:gd name="connsiteX123" fmla="*/ 1873055 w 2671076"/>
              <a:gd name="connsiteY123" fmla="*/ 2519809 h 2613875"/>
              <a:gd name="connsiteX124" fmla="*/ 1839460 w 2671076"/>
              <a:gd name="connsiteY124" fmla="*/ 2566842 h 2613875"/>
              <a:gd name="connsiteX125" fmla="*/ 1789068 w 2671076"/>
              <a:gd name="connsiteY125" fmla="*/ 2600437 h 2613875"/>
              <a:gd name="connsiteX126" fmla="*/ 1731957 w 2671076"/>
              <a:gd name="connsiteY126" fmla="*/ 2613875 h 2613875"/>
              <a:gd name="connsiteX127" fmla="*/ 1681564 w 2671076"/>
              <a:gd name="connsiteY127" fmla="*/ 2603797 h 2613875"/>
              <a:gd name="connsiteX128" fmla="*/ 1634532 w 2671076"/>
              <a:gd name="connsiteY128" fmla="*/ 2576921 h 2613875"/>
              <a:gd name="connsiteX129" fmla="*/ 1594218 w 2671076"/>
              <a:gd name="connsiteY129" fmla="*/ 2526528 h 2613875"/>
              <a:gd name="connsiteX130" fmla="*/ 1580780 w 2671076"/>
              <a:gd name="connsiteY130" fmla="*/ 2462698 h 2613875"/>
              <a:gd name="connsiteX131" fmla="*/ 1590858 w 2671076"/>
              <a:gd name="connsiteY131" fmla="*/ 2405586 h 2613875"/>
              <a:gd name="connsiteX132" fmla="*/ 1624453 w 2671076"/>
              <a:gd name="connsiteY132" fmla="*/ 2358553 h 2613875"/>
              <a:gd name="connsiteX133" fmla="*/ 1674845 w 2671076"/>
              <a:gd name="connsiteY133" fmla="*/ 2324958 h 2613875"/>
              <a:gd name="connsiteX134" fmla="*/ 1731957 w 2671076"/>
              <a:gd name="connsiteY134" fmla="*/ 2311520 h 2613875"/>
              <a:gd name="connsiteX135" fmla="*/ 519185 w 2671076"/>
              <a:gd name="connsiteY135" fmla="*/ 2311520 h 2613875"/>
              <a:gd name="connsiteX136" fmla="*/ 576296 w 2671076"/>
              <a:gd name="connsiteY136" fmla="*/ 2321599 h 2613875"/>
              <a:gd name="connsiteX137" fmla="*/ 626688 w 2671076"/>
              <a:gd name="connsiteY137" fmla="*/ 2355194 h 2613875"/>
              <a:gd name="connsiteX138" fmla="*/ 660283 w 2671076"/>
              <a:gd name="connsiteY138" fmla="*/ 2402227 h 2613875"/>
              <a:gd name="connsiteX139" fmla="*/ 673721 w 2671076"/>
              <a:gd name="connsiteY139" fmla="*/ 2462698 h 2613875"/>
              <a:gd name="connsiteX140" fmla="*/ 663643 w 2671076"/>
              <a:gd name="connsiteY140" fmla="*/ 2519809 h 2613875"/>
              <a:gd name="connsiteX141" fmla="*/ 630048 w 2671076"/>
              <a:gd name="connsiteY141" fmla="*/ 2566842 h 2613875"/>
              <a:gd name="connsiteX142" fmla="*/ 579656 w 2671076"/>
              <a:gd name="connsiteY142" fmla="*/ 2600437 h 2613875"/>
              <a:gd name="connsiteX143" fmla="*/ 519185 w 2671076"/>
              <a:gd name="connsiteY143" fmla="*/ 2613875 h 2613875"/>
              <a:gd name="connsiteX144" fmla="*/ 468793 w 2671076"/>
              <a:gd name="connsiteY144" fmla="*/ 2603797 h 2613875"/>
              <a:gd name="connsiteX145" fmla="*/ 421760 w 2671076"/>
              <a:gd name="connsiteY145" fmla="*/ 2580280 h 2613875"/>
              <a:gd name="connsiteX146" fmla="*/ 378087 w 2671076"/>
              <a:gd name="connsiteY146" fmla="*/ 2526528 h 2613875"/>
              <a:gd name="connsiteX147" fmla="*/ 364649 w 2671076"/>
              <a:gd name="connsiteY147" fmla="*/ 2462698 h 2613875"/>
              <a:gd name="connsiteX148" fmla="*/ 374727 w 2671076"/>
              <a:gd name="connsiteY148" fmla="*/ 2405586 h 2613875"/>
              <a:gd name="connsiteX149" fmla="*/ 408322 w 2671076"/>
              <a:gd name="connsiteY149" fmla="*/ 2358553 h 2613875"/>
              <a:gd name="connsiteX150" fmla="*/ 458714 w 2671076"/>
              <a:gd name="connsiteY150" fmla="*/ 2324958 h 2613875"/>
              <a:gd name="connsiteX151" fmla="*/ 519185 w 2671076"/>
              <a:gd name="connsiteY151" fmla="*/ 2311520 h 2613875"/>
              <a:gd name="connsiteX152" fmla="*/ 2337191 w 2671076"/>
              <a:gd name="connsiteY152" fmla="*/ 1602645 h 2613875"/>
              <a:gd name="connsiteX153" fmla="*/ 2337191 w 2671076"/>
              <a:gd name="connsiteY153" fmla="*/ 1736199 h 2613875"/>
              <a:gd name="connsiteX154" fmla="*/ 2470745 w 2671076"/>
              <a:gd name="connsiteY154" fmla="*/ 1736199 h 2613875"/>
              <a:gd name="connsiteX155" fmla="*/ 2470745 w 2671076"/>
              <a:gd name="connsiteY155" fmla="*/ 1602645 h 2613875"/>
              <a:gd name="connsiteX156" fmla="*/ 2070084 w 2671076"/>
              <a:gd name="connsiteY156" fmla="*/ 1602645 h 2613875"/>
              <a:gd name="connsiteX157" fmla="*/ 2070084 w 2671076"/>
              <a:gd name="connsiteY157" fmla="*/ 1736199 h 2613875"/>
              <a:gd name="connsiteX158" fmla="*/ 2203637 w 2671076"/>
              <a:gd name="connsiteY158" fmla="*/ 1736199 h 2613875"/>
              <a:gd name="connsiteX159" fmla="*/ 2203637 w 2671076"/>
              <a:gd name="connsiteY159" fmla="*/ 1602645 h 2613875"/>
              <a:gd name="connsiteX160" fmla="*/ 1402314 w 2671076"/>
              <a:gd name="connsiteY160" fmla="*/ 1602645 h 2613875"/>
              <a:gd name="connsiteX161" fmla="*/ 1402314 w 2671076"/>
              <a:gd name="connsiteY161" fmla="*/ 1736199 h 2613875"/>
              <a:gd name="connsiteX162" fmla="*/ 1535868 w 2671076"/>
              <a:gd name="connsiteY162" fmla="*/ 1736199 h 2613875"/>
              <a:gd name="connsiteX163" fmla="*/ 1535868 w 2671076"/>
              <a:gd name="connsiteY163" fmla="*/ 1602645 h 2613875"/>
              <a:gd name="connsiteX164" fmla="*/ 1135207 w 2671076"/>
              <a:gd name="connsiteY164" fmla="*/ 1602645 h 2613875"/>
              <a:gd name="connsiteX165" fmla="*/ 1135207 w 2671076"/>
              <a:gd name="connsiteY165" fmla="*/ 1736199 h 2613875"/>
              <a:gd name="connsiteX166" fmla="*/ 1268760 w 2671076"/>
              <a:gd name="connsiteY166" fmla="*/ 1736199 h 2613875"/>
              <a:gd name="connsiteX167" fmla="*/ 1268760 w 2671076"/>
              <a:gd name="connsiteY167" fmla="*/ 1602645 h 2613875"/>
              <a:gd name="connsiteX168" fmla="*/ 467438 w 2671076"/>
              <a:gd name="connsiteY168" fmla="*/ 1602645 h 2613875"/>
              <a:gd name="connsiteX169" fmla="*/ 467438 w 2671076"/>
              <a:gd name="connsiteY169" fmla="*/ 1736198 h 2613875"/>
              <a:gd name="connsiteX170" fmla="*/ 600992 w 2671076"/>
              <a:gd name="connsiteY170" fmla="*/ 1736198 h 2613875"/>
              <a:gd name="connsiteX171" fmla="*/ 600992 w 2671076"/>
              <a:gd name="connsiteY171" fmla="*/ 1602645 h 2613875"/>
              <a:gd name="connsiteX172" fmla="*/ 200331 w 2671076"/>
              <a:gd name="connsiteY172" fmla="*/ 1602645 h 2613875"/>
              <a:gd name="connsiteX173" fmla="*/ 200331 w 2671076"/>
              <a:gd name="connsiteY173" fmla="*/ 1736198 h 2613875"/>
              <a:gd name="connsiteX174" fmla="*/ 333884 w 2671076"/>
              <a:gd name="connsiteY174" fmla="*/ 1736198 h 2613875"/>
              <a:gd name="connsiteX175" fmla="*/ 333884 w 2671076"/>
              <a:gd name="connsiteY175" fmla="*/ 1602645 h 2613875"/>
              <a:gd name="connsiteX176" fmla="*/ 2337191 w 2671076"/>
              <a:gd name="connsiteY176" fmla="*/ 1335538 h 2613875"/>
              <a:gd name="connsiteX177" fmla="*/ 2337191 w 2671076"/>
              <a:gd name="connsiteY177" fmla="*/ 1469091 h 2613875"/>
              <a:gd name="connsiteX178" fmla="*/ 2470745 w 2671076"/>
              <a:gd name="connsiteY178" fmla="*/ 1469091 h 2613875"/>
              <a:gd name="connsiteX179" fmla="*/ 2470745 w 2671076"/>
              <a:gd name="connsiteY179" fmla="*/ 1335538 h 2613875"/>
              <a:gd name="connsiteX180" fmla="*/ 2070084 w 2671076"/>
              <a:gd name="connsiteY180" fmla="*/ 1335538 h 2613875"/>
              <a:gd name="connsiteX181" fmla="*/ 2070084 w 2671076"/>
              <a:gd name="connsiteY181" fmla="*/ 1469091 h 2613875"/>
              <a:gd name="connsiteX182" fmla="*/ 2203637 w 2671076"/>
              <a:gd name="connsiteY182" fmla="*/ 1469091 h 2613875"/>
              <a:gd name="connsiteX183" fmla="*/ 2203637 w 2671076"/>
              <a:gd name="connsiteY183" fmla="*/ 1335538 h 2613875"/>
              <a:gd name="connsiteX184" fmla="*/ 1402314 w 2671076"/>
              <a:gd name="connsiteY184" fmla="*/ 1335538 h 2613875"/>
              <a:gd name="connsiteX185" fmla="*/ 1402314 w 2671076"/>
              <a:gd name="connsiteY185" fmla="*/ 1469091 h 2613875"/>
              <a:gd name="connsiteX186" fmla="*/ 1535868 w 2671076"/>
              <a:gd name="connsiteY186" fmla="*/ 1469091 h 2613875"/>
              <a:gd name="connsiteX187" fmla="*/ 1535868 w 2671076"/>
              <a:gd name="connsiteY187" fmla="*/ 1335538 h 2613875"/>
              <a:gd name="connsiteX188" fmla="*/ 1135207 w 2671076"/>
              <a:gd name="connsiteY188" fmla="*/ 1335538 h 2613875"/>
              <a:gd name="connsiteX189" fmla="*/ 1135207 w 2671076"/>
              <a:gd name="connsiteY189" fmla="*/ 1469091 h 2613875"/>
              <a:gd name="connsiteX190" fmla="*/ 1268760 w 2671076"/>
              <a:gd name="connsiteY190" fmla="*/ 1469091 h 2613875"/>
              <a:gd name="connsiteX191" fmla="*/ 1268760 w 2671076"/>
              <a:gd name="connsiteY191" fmla="*/ 1335538 h 2613875"/>
              <a:gd name="connsiteX192" fmla="*/ 467438 w 2671076"/>
              <a:gd name="connsiteY192" fmla="*/ 1335537 h 2613875"/>
              <a:gd name="connsiteX193" fmla="*/ 467438 w 2671076"/>
              <a:gd name="connsiteY193" fmla="*/ 1469091 h 2613875"/>
              <a:gd name="connsiteX194" fmla="*/ 600992 w 2671076"/>
              <a:gd name="connsiteY194" fmla="*/ 1469091 h 2613875"/>
              <a:gd name="connsiteX195" fmla="*/ 600992 w 2671076"/>
              <a:gd name="connsiteY195" fmla="*/ 1335537 h 2613875"/>
              <a:gd name="connsiteX196" fmla="*/ 200331 w 2671076"/>
              <a:gd name="connsiteY196" fmla="*/ 1335537 h 2613875"/>
              <a:gd name="connsiteX197" fmla="*/ 200331 w 2671076"/>
              <a:gd name="connsiteY197" fmla="*/ 1469091 h 2613875"/>
              <a:gd name="connsiteX198" fmla="*/ 333884 w 2671076"/>
              <a:gd name="connsiteY198" fmla="*/ 1469091 h 2613875"/>
              <a:gd name="connsiteX199" fmla="*/ 333884 w 2671076"/>
              <a:gd name="connsiteY199" fmla="*/ 1335537 h 2613875"/>
              <a:gd name="connsiteX200" fmla="*/ 934876 w 2671076"/>
              <a:gd name="connsiteY200" fmla="*/ 1135207 h 2613875"/>
              <a:gd name="connsiteX201" fmla="*/ 1736199 w 2671076"/>
              <a:gd name="connsiteY201" fmla="*/ 1135207 h 2613875"/>
              <a:gd name="connsiteX202" fmla="*/ 1736199 w 2671076"/>
              <a:gd name="connsiteY202" fmla="*/ 2070083 h 2613875"/>
              <a:gd name="connsiteX203" fmla="*/ 1402314 w 2671076"/>
              <a:gd name="connsiteY203" fmla="*/ 2070083 h 2613875"/>
              <a:gd name="connsiteX204" fmla="*/ 1402314 w 2671076"/>
              <a:gd name="connsiteY204" fmla="*/ 1869753 h 2613875"/>
              <a:gd name="connsiteX205" fmla="*/ 1268760 w 2671076"/>
              <a:gd name="connsiteY205" fmla="*/ 1869753 h 2613875"/>
              <a:gd name="connsiteX206" fmla="*/ 1268760 w 2671076"/>
              <a:gd name="connsiteY206" fmla="*/ 2070083 h 2613875"/>
              <a:gd name="connsiteX207" fmla="*/ 934876 w 2671076"/>
              <a:gd name="connsiteY207" fmla="*/ 2070083 h 2613875"/>
              <a:gd name="connsiteX208" fmla="*/ 2337191 w 2671076"/>
              <a:gd name="connsiteY208" fmla="*/ 1068430 h 2613875"/>
              <a:gd name="connsiteX209" fmla="*/ 2337191 w 2671076"/>
              <a:gd name="connsiteY209" fmla="*/ 1201984 h 2613875"/>
              <a:gd name="connsiteX210" fmla="*/ 2470745 w 2671076"/>
              <a:gd name="connsiteY210" fmla="*/ 1201984 h 2613875"/>
              <a:gd name="connsiteX211" fmla="*/ 2470745 w 2671076"/>
              <a:gd name="connsiteY211" fmla="*/ 1068430 h 2613875"/>
              <a:gd name="connsiteX212" fmla="*/ 2070084 w 2671076"/>
              <a:gd name="connsiteY212" fmla="*/ 1068430 h 2613875"/>
              <a:gd name="connsiteX213" fmla="*/ 2070084 w 2671076"/>
              <a:gd name="connsiteY213" fmla="*/ 1201984 h 2613875"/>
              <a:gd name="connsiteX214" fmla="*/ 2203637 w 2671076"/>
              <a:gd name="connsiteY214" fmla="*/ 1201984 h 2613875"/>
              <a:gd name="connsiteX215" fmla="*/ 2203637 w 2671076"/>
              <a:gd name="connsiteY215" fmla="*/ 1068430 h 2613875"/>
              <a:gd name="connsiteX216" fmla="*/ 467438 w 2671076"/>
              <a:gd name="connsiteY216" fmla="*/ 1068430 h 2613875"/>
              <a:gd name="connsiteX217" fmla="*/ 467438 w 2671076"/>
              <a:gd name="connsiteY217" fmla="*/ 1201983 h 2613875"/>
              <a:gd name="connsiteX218" fmla="*/ 600992 w 2671076"/>
              <a:gd name="connsiteY218" fmla="*/ 1201983 h 2613875"/>
              <a:gd name="connsiteX219" fmla="*/ 600992 w 2671076"/>
              <a:gd name="connsiteY219" fmla="*/ 1068430 h 2613875"/>
              <a:gd name="connsiteX220" fmla="*/ 200331 w 2671076"/>
              <a:gd name="connsiteY220" fmla="*/ 1068430 h 2613875"/>
              <a:gd name="connsiteX221" fmla="*/ 200331 w 2671076"/>
              <a:gd name="connsiteY221" fmla="*/ 1201983 h 2613875"/>
              <a:gd name="connsiteX222" fmla="*/ 333884 w 2671076"/>
              <a:gd name="connsiteY222" fmla="*/ 1201983 h 2613875"/>
              <a:gd name="connsiteX223" fmla="*/ 333884 w 2671076"/>
              <a:gd name="connsiteY223" fmla="*/ 1068430 h 2613875"/>
              <a:gd name="connsiteX224" fmla="*/ 0 w 2671076"/>
              <a:gd name="connsiteY224" fmla="*/ 868099 h 2613875"/>
              <a:gd name="connsiteX225" fmla="*/ 801323 w 2671076"/>
              <a:gd name="connsiteY225" fmla="*/ 868099 h 2613875"/>
              <a:gd name="connsiteX226" fmla="*/ 801323 w 2671076"/>
              <a:gd name="connsiteY226" fmla="*/ 2070083 h 2613875"/>
              <a:gd name="connsiteX227" fmla="*/ 467438 w 2671076"/>
              <a:gd name="connsiteY227" fmla="*/ 2070083 h 2613875"/>
              <a:gd name="connsiteX228" fmla="*/ 467438 w 2671076"/>
              <a:gd name="connsiteY228" fmla="*/ 1869752 h 2613875"/>
              <a:gd name="connsiteX229" fmla="*/ 333884 w 2671076"/>
              <a:gd name="connsiteY229" fmla="*/ 1869752 h 2613875"/>
              <a:gd name="connsiteX230" fmla="*/ 333884 w 2671076"/>
              <a:gd name="connsiteY230" fmla="*/ 2070083 h 2613875"/>
              <a:gd name="connsiteX231" fmla="*/ 0 w 2671076"/>
              <a:gd name="connsiteY231" fmla="*/ 2070083 h 2613875"/>
              <a:gd name="connsiteX232" fmla="*/ 2337191 w 2671076"/>
              <a:gd name="connsiteY232" fmla="*/ 801323 h 2613875"/>
              <a:gd name="connsiteX233" fmla="*/ 2337191 w 2671076"/>
              <a:gd name="connsiteY233" fmla="*/ 934876 h 2613875"/>
              <a:gd name="connsiteX234" fmla="*/ 2470745 w 2671076"/>
              <a:gd name="connsiteY234" fmla="*/ 934876 h 2613875"/>
              <a:gd name="connsiteX235" fmla="*/ 2470745 w 2671076"/>
              <a:gd name="connsiteY235" fmla="*/ 801323 h 2613875"/>
              <a:gd name="connsiteX236" fmla="*/ 2070084 w 2671076"/>
              <a:gd name="connsiteY236" fmla="*/ 801323 h 2613875"/>
              <a:gd name="connsiteX237" fmla="*/ 2070084 w 2671076"/>
              <a:gd name="connsiteY237" fmla="*/ 934876 h 2613875"/>
              <a:gd name="connsiteX238" fmla="*/ 2203637 w 2671076"/>
              <a:gd name="connsiteY238" fmla="*/ 934876 h 2613875"/>
              <a:gd name="connsiteX239" fmla="*/ 2203637 w 2671076"/>
              <a:gd name="connsiteY239" fmla="*/ 801323 h 2613875"/>
              <a:gd name="connsiteX240" fmla="*/ 2337191 w 2671076"/>
              <a:gd name="connsiteY240" fmla="*/ 534215 h 2613875"/>
              <a:gd name="connsiteX241" fmla="*/ 2337191 w 2671076"/>
              <a:gd name="connsiteY241" fmla="*/ 667769 h 2613875"/>
              <a:gd name="connsiteX242" fmla="*/ 2470745 w 2671076"/>
              <a:gd name="connsiteY242" fmla="*/ 667769 h 2613875"/>
              <a:gd name="connsiteX243" fmla="*/ 2470745 w 2671076"/>
              <a:gd name="connsiteY243" fmla="*/ 534215 h 2613875"/>
              <a:gd name="connsiteX244" fmla="*/ 2070084 w 2671076"/>
              <a:gd name="connsiteY244" fmla="*/ 534215 h 2613875"/>
              <a:gd name="connsiteX245" fmla="*/ 2070084 w 2671076"/>
              <a:gd name="connsiteY245" fmla="*/ 667769 h 2613875"/>
              <a:gd name="connsiteX246" fmla="*/ 2203637 w 2671076"/>
              <a:gd name="connsiteY246" fmla="*/ 667769 h 2613875"/>
              <a:gd name="connsiteX247" fmla="*/ 2203637 w 2671076"/>
              <a:gd name="connsiteY247" fmla="*/ 534215 h 2613875"/>
              <a:gd name="connsiteX248" fmla="*/ 934876 w 2671076"/>
              <a:gd name="connsiteY248" fmla="*/ 467438 h 2613875"/>
              <a:gd name="connsiteX249" fmla="*/ 934876 w 2671076"/>
              <a:gd name="connsiteY249" fmla="*/ 600992 h 2613875"/>
              <a:gd name="connsiteX250" fmla="*/ 1068430 w 2671076"/>
              <a:gd name="connsiteY250" fmla="*/ 600992 h 2613875"/>
              <a:gd name="connsiteX251" fmla="*/ 1068430 w 2671076"/>
              <a:gd name="connsiteY251" fmla="*/ 467438 h 2613875"/>
              <a:gd name="connsiteX252" fmla="*/ 667769 w 2671076"/>
              <a:gd name="connsiteY252" fmla="*/ 467438 h 2613875"/>
              <a:gd name="connsiteX253" fmla="*/ 667769 w 2671076"/>
              <a:gd name="connsiteY253" fmla="*/ 600992 h 2613875"/>
              <a:gd name="connsiteX254" fmla="*/ 801322 w 2671076"/>
              <a:gd name="connsiteY254" fmla="*/ 600992 h 2613875"/>
              <a:gd name="connsiteX255" fmla="*/ 801322 w 2671076"/>
              <a:gd name="connsiteY255" fmla="*/ 467438 h 2613875"/>
              <a:gd name="connsiteX256" fmla="*/ 2337191 w 2671076"/>
              <a:gd name="connsiteY256" fmla="*/ 300496 h 2613875"/>
              <a:gd name="connsiteX257" fmla="*/ 2337191 w 2671076"/>
              <a:gd name="connsiteY257" fmla="*/ 434050 h 2613875"/>
              <a:gd name="connsiteX258" fmla="*/ 2470745 w 2671076"/>
              <a:gd name="connsiteY258" fmla="*/ 434050 h 2613875"/>
              <a:gd name="connsiteX259" fmla="*/ 2470745 w 2671076"/>
              <a:gd name="connsiteY259" fmla="*/ 300496 h 2613875"/>
              <a:gd name="connsiteX260" fmla="*/ 2070084 w 2671076"/>
              <a:gd name="connsiteY260" fmla="*/ 300496 h 2613875"/>
              <a:gd name="connsiteX261" fmla="*/ 2070084 w 2671076"/>
              <a:gd name="connsiteY261" fmla="*/ 434050 h 2613875"/>
              <a:gd name="connsiteX262" fmla="*/ 2203637 w 2671076"/>
              <a:gd name="connsiteY262" fmla="*/ 434050 h 2613875"/>
              <a:gd name="connsiteX263" fmla="*/ 2203637 w 2671076"/>
              <a:gd name="connsiteY263" fmla="*/ 300496 h 2613875"/>
              <a:gd name="connsiteX264" fmla="*/ 934876 w 2671076"/>
              <a:gd name="connsiteY264" fmla="*/ 200331 h 2613875"/>
              <a:gd name="connsiteX265" fmla="*/ 934876 w 2671076"/>
              <a:gd name="connsiteY265" fmla="*/ 333884 h 2613875"/>
              <a:gd name="connsiteX266" fmla="*/ 1068430 w 2671076"/>
              <a:gd name="connsiteY266" fmla="*/ 333884 h 2613875"/>
              <a:gd name="connsiteX267" fmla="*/ 1068430 w 2671076"/>
              <a:gd name="connsiteY267" fmla="*/ 200331 h 2613875"/>
              <a:gd name="connsiteX268" fmla="*/ 667769 w 2671076"/>
              <a:gd name="connsiteY268" fmla="*/ 200331 h 2613875"/>
              <a:gd name="connsiteX269" fmla="*/ 667769 w 2671076"/>
              <a:gd name="connsiteY269" fmla="*/ 333884 h 2613875"/>
              <a:gd name="connsiteX270" fmla="*/ 801322 w 2671076"/>
              <a:gd name="connsiteY270" fmla="*/ 333884 h 2613875"/>
              <a:gd name="connsiteX271" fmla="*/ 801322 w 2671076"/>
              <a:gd name="connsiteY271" fmla="*/ 200331 h 2613875"/>
              <a:gd name="connsiteX272" fmla="*/ 1869753 w 2671076"/>
              <a:gd name="connsiteY272" fmla="*/ 66777 h 2613875"/>
              <a:gd name="connsiteX273" fmla="*/ 2671076 w 2671076"/>
              <a:gd name="connsiteY273" fmla="*/ 166942 h 2613875"/>
              <a:gd name="connsiteX274" fmla="*/ 2671076 w 2671076"/>
              <a:gd name="connsiteY274" fmla="*/ 2070083 h 2613875"/>
              <a:gd name="connsiteX275" fmla="*/ 2337191 w 2671076"/>
              <a:gd name="connsiteY275" fmla="*/ 2070083 h 2613875"/>
              <a:gd name="connsiteX276" fmla="*/ 2337191 w 2671076"/>
              <a:gd name="connsiteY276" fmla="*/ 1869753 h 2613875"/>
              <a:gd name="connsiteX277" fmla="*/ 2203637 w 2671076"/>
              <a:gd name="connsiteY277" fmla="*/ 1869753 h 2613875"/>
              <a:gd name="connsiteX278" fmla="*/ 2203637 w 2671076"/>
              <a:gd name="connsiteY278" fmla="*/ 2070083 h 2613875"/>
              <a:gd name="connsiteX279" fmla="*/ 1869753 w 2671076"/>
              <a:gd name="connsiteY279" fmla="*/ 2070083 h 2613875"/>
              <a:gd name="connsiteX280" fmla="*/ 467438 w 2671076"/>
              <a:gd name="connsiteY280" fmla="*/ 0 h 2613875"/>
              <a:gd name="connsiteX281" fmla="*/ 1268761 w 2671076"/>
              <a:gd name="connsiteY281" fmla="*/ 0 h 2613875"/>
              <a:gd name="connsiteX282" fmla="*/ 1268761 w 2671076"/>
              <a:gd name="connsiteY282" fmla="*/ 1001653 h 2613875"/>
              <a:gd name="connsiteX283" fmla="*/ 934876 w 2671076"/>
              <a:gd name="connsiteY283" fmla="*/ 1001653 h 2613875"/>
              <a:gd name="connsiteX284" fmla="*/ 934876 w 2671076"/>
              <a:gd name="connsiteY284" fmla="*/ 734546 h 2613875"/>
              <a:gd name="connsiteX285" fmla="*/ 467438 w 2671076"/>
              <a:gd name="connsiteY285" fmla="*/ 734546 h 26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2671076" h="2613875">
                <a:moveTo>
                  <a:pt x="2400492" y="2365272"/>
                </a:moveTo>
                <a:cubicBezTo>
                  <a:pt x="2373617" y="2365272"/>
                  <a:pt x="2353460" y="2375351"/>
                  <a:pt x="2336663" y="2392148"/>
                </a:cubicBezTo>
                <a:cubicBezTo>
                  <a:pt x="2319865" y="2408946"/>
                  <a:pt x="2309787" y="2432462"/>
                  <a:pt x="2309787" y="2462698"/>
                </a:cubicBezTo>
                <a:cubicBezTo>
                  <a:pt x="2309787" y="2489574"/>
                  <a:pt x="2319865" y="2513090"/>
                  <a:pt x="2336663" y="2533247"/>
                </a:cubicBezTo>
                <a:cubicBezTo>
                  <a:pt x="2353460" y="2553404"/>
                  <a:pt x="2373617" y="2560123"/>
                  <a:pt x="2400492" y="2560123"/>
                </a:cubicBezTo>
                <a:cubicBezTo>
                  <a:pt x="2427368" y="2560123"/>
                  <a:pt x="2447525" y="2550045"/>
                  <a:pt x="2464323" y="2533247"/>
                </a:cubicBezTo>
                <a:cubicBezTo>
                  <a:pt x="2481120" y="2516450"/>
                  <a:pt x="2491198" y="2492933"/>
                  <a:pt x="2491198" y="2466057"/>
                </a:cubicBezTo>
                <a:cubicBezTo>
                  <a:pt x="2491198" y="2439181"/>
                  <a:pt x="2481120" y="2415665"/>
                  <a:pt x="2464323" y="2395508"/>
                </a:cubicBezTo>
                <a:cubicBezTo>
                  <a:pt x="2447525" y="2375351"/>
                  <a:pt x="2427368" y="2365272"/>
                  <a:pt x="2400492" y="2365272"/>
                </a:cubicBezTo>
                <a:close/>
                <a:moveTo>
                  <a:pt x="1731957" y="2365272"/>
                </a:moveTo>
                <a:cubicBezTo>
                  <a:pt x="1705081" y="2365272"/>
                  <a:pt x="1684924" y="2375351"/>
                  <a:pt x="1668127" y="2392148"/>
                </a:cubicBezTo>
                <a:cubicBezTo>
                  <a:pt x="1651329" y="2408946"/>
                  <a:pt x="1641251" y="2432462"/>
                  <a:pt x="1641251" y="2462698"/>
                </a:cubicBezTo>
                <a:cubicBezTo>
                  <a:pt x="1641251" y="2489574"/>
                  <a:pt x="1651329" y="2513090"/>
                  <a:pt x="1668127" y="2533247"/>
                </a:cubicBezTo>
                <a:cubicBezTo>
                  <a:pt x="1684924" y="2553404"/>
                  <a:pt x="1705081" y="2560123"/>
                  <a:pt x="1731957" y="2560123"/>
                </a:cubicBezTo>
                <a:cubicBezTo>
                  <a:pt x="1758832" y="2560123"/>
                  <a:pt x="1778989" y="2550045"/>
                  <a:pt x="1795787" y="2533247"/>
                </a:cubicBezTo>
                <a:cubicBezTo>
                  <a:pt x="1812584" y="2516450"/>
                  <a:pt x="1822662" y="2492933"/>
                  <a:pt x="1822662" y="2466057"/>
                </a:cubicBezTo>
                <a:cubicBezTo>
                  <a:pt x="1822662" y="2439181"/>
                  <a:pt x="1812584" y="2415665"/>
                  <a:pt x="1795787" y="2395508"/>
                </a:cubicBezTo>
                <a:cubicBezTo>
                  <a:pt x="1778989" y="2375351"/>
                  <a:pt x="1755473" y="2365272"/>
                  <a:pt x="1731957" y="2365272"/>
                </a:cubicBezTo>
                <a:close/>
                <a:moveTo>
                  <a:pt x="1100374" y="2365272"/>
                </a:moveTo>
                <a:lnTo>
                  <a:pt x="1100374" y="2439181"/>
                </a:lnTo>
                <a:lnTo>
                  <a:pt x="1107093" y="2439181"/>
                </a:lnTo>
                <a:cubicBezTo>
                  <a:pt x="1130609" y="2439181"/>
                  <a:pt x="1147407" y="2435822"/>
                  <a:pt x="1157485" y="2432462"/>
                </a:cubicBezTo>
                <a:cubicBezTo>
                  <a:pt x="1167564" y="2429103"/>
                  <a:pt x="1170923" y="2419024"/>
                  <a:pt x="1170923" y="2405586"/>
                </a:cubicBezTo>
                <a:cubicBezTo>
                  <a:pt x="1170923" y="2392148"/>
                  <a:pt x="1167564" y="2382069"/>
                  <a:pt x="1157485" y="2375351"/>
                </a:cubicBezTo>
                <a:cubicBezTo>
                  <a:pt x="1147407" y="2368632"/>
                  <a:pt x="1133969" y="2365272"/>
                  <a:pt x="1110452" y="2365272"/>
                </a:cubicBezTo>
                <a:close/>
                <a:moveTo>
                  <a:pt x="519185" y="2365272"/>
                </a:moveTo>
                <a:cubicBezTo>
                  <a:pt x="492309" y="2365272"/>
                  <a:pt x="472152" y="2375351"/>
                  <a:pt x="455355" y="2392148"/>
                </a:cubicBezTo>
                <a:cubicBezTo>
                  <a:pt x="438558" y="2408946"/>
                  <a:pt x="428479" y="2435822"/>
                  <a:pt x="428479" y="2462698"/>
                </a:cubicBezTo>
                <a:cubicBezTo>
                  <a:pt x="428479" y="2489574"/>
                  <a:pt x="438558" y="2513090"/>
                  <a:pt x="455355" y="2533247"/>
                </a:cubicBezTo>
                <a:cubicBezTo>
                  <a:pt x="472152" y="2553404"/>
                  <a:pt x="492309" y="2560123"/>
                  <a:pt x="519185" y="2560123"/>
                </a:cubicBezTo>
                <a:cubicBezTo>
                  <a:pt x="546061" y="2560123"/>
                  <a:pt x="566218" y="2550045"/>
                  <a:pt x="583015" y="2533247"/>
                </a:cubicBezTo>
                <a:cubicBezTo>
                  <a:pt x="599812" y="2516450"/>
                  <a:pt x="609891" y="2492933"/>
                  <a:pt x="609891" y="2466057"/>
                </a:cubicBezTo>
                <a:cubicBezTo>
                  <a:pt x="609891" y="2439181"/>
                  <a:pt x="599812" y="2415665"/>
                  <a:pt x="583015" y="2395508"/>
                </a:cubicBezTo>
                <a:cubicBezTo>
                  <a:pt x="566218" y="2375351"/>
                  <a:pt x="546061" y="2365272"/>
                  <a:pt x="519185" y="2365272"/>
                </a:cubicBezTo>
                <a:close/>
                <a:moveTo>
                  <a:pt x="1402728" y="2318239"/>
                </a:moveTo>
                <a:lnTo>
                  <a:pt x="1463199" y="2318239"/>
                </a:lnTo>
                <a:lnTo>
                  <a:pt x="1463199" y="2553404"/>
                </a:lnTo>
                <a:lnTo>
                  <a:pt x="1560624" y="2553404"/>
                </a:lnTo>
                <a:lnTo>
                  <a:pt x="1560624" y="2607156"/>
                </a:lnTo>
                <a:lnTo>
                  <a:pt x="1402728" y="2607156"/>
                </a:lnTo>
                <a:close/>
                <a:moveTo>
                  <a:pt x="1036544" y="2318239"/>
                </a:moveTo>
                <a:lnTo>
                  <a:pt x="1123890" y="2318239"/>
                </a:lnTo>
                <a:cubicBezTo>
                  <a:pt x="1157485" y="2318239"/>
                  <a:pt x="1184361" y="2324958"/>
                  <a:pt x="1201158" y="2338396"/>
                </a:cubicBezTo>
                <a:cubicBezTo>
                  <a:pt x="1217956" y="2351834"/>
                  <a:pt x="1228034" y="2371991"/>
                  <a:pt x="1228034" y="2398867"/>
                </a:cubicBezTo>
                <a:cubicBezTo>
                  <a:pt x="1228034" y="2419024"/>
                  <a:pt x="1221315" y="2435822"/>
                  <a:pt x="1211237" y="2449260"/>
                </a:cubicBezTo>
                <a:cubicBezTo>
                  <a:pt x="1201158" y="2462698"/>
                  <a:pt x="1184361" y="2472776"/>
                  <a:pt x="1164204" y="2476136"/>
                </a:cubicBezTo>
                <a:lnTo>
                  <a:pt x="1244832" y="2607156"/>
                </a:lnTo>
                <a:lnTo>
                  <a:pt x="1174283" y="2607156"/>
                </a:lnTo>
                <a:lnTo>
                  <a:pt x="1097015" y="2472776"/>
                </a:lnTo>
                <a:lnTo>
                  <a:pt x="1097015" y="2607156"/>
                </a:lnTo>
                <a:lnTo>
                  <a:pt x="1036544" y="2607156"/>
                </a:lnTo>
                <a:close/>
                <a:moveTo>
                  <a:pt x="724113" y="2318239"/>
                </a:moveTo>
                <a:lnTo>
                  <a:pt x="784584" y="2318239"/>
                </a:lnTo>
                <a:lnTo>
                  <a:pt x="784584" y="2489574"/>
                </a:lnTo>
                <a:cubicBezTo>
                  <a:pt x="784584" y="2513090"/>
                  <a:pt x="791303" y="2529888"/>
                  <a:pt x="801381" y="2543326"/>
                </a:cubicBezTo>
                <a:cubicBezTo>
                  <a:pt x="811459" y="2556764"/>
                  <a:pt x="828257" y="2560123"/>
                  <a:pt x="848414" y="2560123"/>
                </a:cubicBezTo>
                <a:cubicBezTo>
                  <a:pt x="868571" y="2560123"/>
                  <a:pt x="885368" y="2553404"/>
                  <a:pt x="895446" y="2543326"/>
                </a:cubicBezTo>
                <a:cubicBezTo>
                  <a:pt x="905525" y="2533247"/>
                  <a:pt x="912244" y="2513090"/>
                  <a:pt x="912244" y="2489574"/>
                </a:cubicBezTo>
                <a:lnTo>
                  <a:pt x="912244" y="2318239"/>
                </a:lnTo>
                <a:lnTo>
                  <a:pt x="972714" y="2318239"/>
                </a:lnTo>
                <a:lnTo>
                  <a:pt x="972714" y="2496293"/>
                </a:lnTo>
                <a:cubicBezTo>
                  <a:pt x="972714" y="2536607"/>
                  <a:pt x="962636" y="2563483"/>
                  <a:pt x="942479" y="2583640"/>
                </a:cubicBezTo>
                <a:cubicBezTo>
                  <a:pt x="922322" y="2603797"/>
                  <a:pt x="888727" y="2613875"/>
                  <a:pt x="848414" y="2613875"/>
                </a:cubicBezTo>
                <a:cubicBezTo>
                  <a:pt x="804741" y="2613875"/>
                  <a:pt x="774505" y="2603797"/>
                  <a:pt x="754348" y="2583640"/>
                </a:cubicBezTo>
                <a:cubicBezTo>
                  <a:pt x="734191" y="2563483"/>
                  <a:pt x="724113" y="2536607"/>
                  <a:pt x="724113" y="2496293"/>
                </a:cubicBezTo>
                <a:close/>
                <a:moveTo>
                  <a:pt x="109329" y="2318239"/>
                </a:moveTo>
                <a:lnTo>
                  <a:pt x="183238" y="2318239"/>
                </a:lnTo>
                <a:lnTo>
                  <a:pt x="226911" y="2395508"/>
                </a:lnTo>
                <a:cubicBezTo>
                  <a:pt x="226911" y="2402227"/>
                  <a:pt x="226911" y="2405586"/>
                  <a:pt x="230270" y="2412305"/>
                </a:cubicBezTo>
                <a:cubicBezTo>
                  <a:pt x="233630" y="2419024"/>
                  <a:pt x="233630" y="2425743"/>
                  <a:pt x="236989" y="2432462"/>
                </a:cubicBezTo>
                <a:cubicBezTo>
                  <a:pt x="240349" y="2425743"/>
                  <a:pt x="240349" y="2419024"/>
                  <a:pt x="243708" y="2412305"/>
                </a:cubicBezTo>
                <a:cubicBezTo>
                  <a:pt x="247068" y="2405586"/>
                  <a:pt x="247068" y="2402227"/>
                  <a:pt x="250427" y="2395508"/>
                </a:cubicBezTo>
                <a:lnTo>
                  <a:pt x="294100" y="2318239"/>
                </a:lnTo>
                <a:lnTo>
                  <a:pt x="364649" y="2318239"/>
                </a:lnTo>
                <a:lnTo>
                  <a:pt x="267224" y="2476136"/>
                </a:lnTo>
                <a:lnTo>
                  <a:pt x="267224" y="2607156"/>
                </a:lnTo>
                <a:lnTo>
                  <a:pt x="206754" y="2607156"/>
                </a:lnTo>
                <a:lnTo>
                  <a:pt x="206754" y="2476136"/>
                </a:lnTo>
                <a:close/>
                <a:moveTo>
                  <a:pt x="2400492" y="2311520"/>
                </a:moveTo>
                <a:cubicBezTo>
                  <a:pt x="2420649" y="2311520"/>
                  <a:pt x="2440806" y="2314880"/>
                  <a:pt x="2457604" y="2321599"/>
                </a:cubicBezTo>
                <a:cubicBezTo>
                  <a:pt x="2474401" y="2328318"/>
                  <a:pt x="2494558" y="2341756"/>
                  <a:pt x="2507996" y="2355194"/>
                </a:cubicBezTo>
                <a:cubicBezTo>
                  <a:pt x="2521434" y="2368632"/>
                  <a:pt x="2534872" y="2385429"/>
                  <a:pt x="2541591" y="2402227"/>
                </a:cubicBezTo>
                <a:cubicBezTo>
                  <a:pt x="2548309" y="2419024"/>
                  <a:pt x="2555029" y="2442541"/>
                  <a:pt x="2555029" y="2462698"/>
                </a:cubicBezTo>
                <a:cubicBezTo>
                  <a:pt x="2555029" y="2482855"/>
                  <a:pt x="2551669" y="2503012"/>
                  <a:pt x="2544950" y="2519809"/>
                </a:cubicBezTo>
                <a:cubicBezTo>
                  <a:pt x="2538231" y="2536607"/>
                  <a:pt x="2524793" y="2553404"/>
                  <a:pt x="2511355" y="2566842"/>
                </a:cubicBezTo>
                <a:cubicBezTo>
                  <a:pt x="2497917" y="2580280"/>
                  <a:pt x="2481120" y="2593718"/>
                  <a:pt x="2460963" y="2600437"/>
                </a:cubicBezTo>
                <a:cubicBezTo>
                  <a:pt x="2440806" y="2607156"/>
                  <a:pt x="2420649" y="2613875"/>
                  <a:pt x="2400492" y="2613875"/>
                </a:cubicBezTo>
                <a:cubicBezTo>
                  <a:pt x="2383695" y="2613875"/>
                  <a:pt x="2366898" y="2610516"/>
                  <a:pt x="2350100" y="2603797"/>
                </a:cubicBezTo>
                <a:cubicBezTo>
                  <a:pt x="2333303" y="2597078"/>
                  <a:pt x="2316505" y="2590359"/>
                  <a:pt x="2303068" y="2576921"/>
                </a:cubicBezTo>
                <a:cubicBezTo>
                  <a:pt x="2286270" y="2563483"/>
                  <a:pt x="2269473" y="2546685"/>
                  <a:pt x="2262754" y="2526528"/>
                </a:cubicBezTo>
                <a:cubicBezTo>
                  <a:pt x="2256035" y="2506371"/>
                  <a:pt x="2249316" y="2486214"/>
                  <a:pt x="2249316" y="2462698"/>
                </a:cubicBezTo>
                <a:cubicBezTo>
                  <a:pt x="2249316" y="2442541"/>
                  <a:pt x="2252675" y="2422384"/>
                  <a:pt x="2259394" y="2405586"/>
                </a:cubicBezTo>
                <a:cubicBezTo>
                  <a:pt x="2266113" y="2388789"/>
                  <a:pt x="2279551" y="2371991"/>
                  <a:pt x="2292989" y="2358553"/>
                </a:cubicBezTo>
                <a:cubicBezTo>
                  <a:pt x="2306427" y="2345115"/>
                  <a:pt x="2323225" y="2335037"/>
                  <a:pt x="2343381" y="2324958"/>
                </a:cubicBezTo>
                <a:cubicBezTo>
                  <a:pt x="2363538" y="2314880"/>
                  <a:pt x="2380336" y="2311520"/>
                  <a:pt x="2400492" y="2311520"/>
                </a:cubicBezTo>
                <a:close/>
                <a:moveTo>
                  <a:pt x="2077983" y="2311520"/>
                </a:moveTo>
                <a:cubicBezTo>
                  <a:pt x="2101499" y="2311520"/>
                  <a:pt x="2121656" y="2314880"/>
                  <a:pt x="2141813" y="2324958"/>
                </a:cubicBezTo>
                <a:cubicBezTo>
                  <a:pt x="2161970" y="2335037"/>
                  <a:pt x="2178767" y="2348475"/>
                  <a:pt x="2195565" y="2368632"/>
                </a:cubicBezTo>
                <a:lnTo>
                  <a:pt x="2155251" y="2398867"/>
                </a:lnTo>
                <a:cubicBezTo>
                  <a:pt x="2145173" y="2385429"/>
                  <a:pt x="2135094" y="2375351"/>
                  <a:pt x="2121656" y="2371991"/>
                </a:cubicBezTo>
                <a:cubicBezTo>
                  <a:pt x="2108218" y="2368632"/>
                  <a:pt x="2098140" y="2361913"/>
                  <a:pt x="2081343" y="2361913"/>
                </a:cubicBezTo>
                <a:cubicBezTo>
                  <a:pt x="2054467" y="2361913"/>
                  <a:pt x="2030950" y="2371991"/>
                  <a:pt x="2014153" y="2388789"/>
                </a:cubicBezTo>
                <a:cubicBezTo>
                  <a:pt x="1997356" y="2405586"/>
                  <a:pt x="1987277" y="2429103"/>
                  <a:pt x="1987277" y="2459338"/>
                </a:cubicBezTo>
                <a:cubicBezTo>
                  <a:pt x="1987277" y="2489574"/>
                  <a:pt x="1997356" y="2513090"/>
                  <a:pt x="2014153" y="2529888"/>
                </a:cubicBezTo>
                <a:cubicBezTo>
                  <a:pt x="2030950" y="2546685"/>
                  <a:pt x="2054467" y="2556764"/>
                  <a:pt x="2081343" y="2556764"/>
                </a:cubicBezTo>
                <a:cubicBezTo>
                  <a:pt x="2101499" y="2556764"/>
                  <a:pt x="2118297" y="2553404"/>
                  <a:pt x="2131735" y="2543326"/>
                </a:cubicBezTo>
                <a:cubicBezTo>
                  <a:pt x="2145173" y="2533247"/>
                  <a:pt x="2151891" y="2519809"/>
                  <a:pt x="2151891" y="2506371"/>
                </a:cubicBezTo>
                <a:lnTo>
                  <a:pt x="2081343" y="2506371"/>
                </a:lnTo>
                <a:lnTo>
                  <a:pt x="2081343" y="2452619"/>
                </a:lnTo>
                <a:lnTo>
                  <a:pt x="2209003" y="2452619"/>
                </a:lnTo>
                <a:cubicBezTo>
                  <a:pt x="2209003" y="2455979"/>
                  <a:pt x="2209003" y="2455979"/>
                  <a:pt x="2209003" y="2459338"/>
                </a:cubicBezTo>
                <a:cubicBezTo>
                  <a:pt x="2209003" y="2462698"/>
                  <a:pt x="2209003" y="2462698"/>
                  <a:pt x="2209003" y="2469417"/>
                </a:cubicBezTo>
                <a:cubicBezTo>
                  <a:pt x="2209003" y="2513090"/>
                  <a:pt x="2195565" y="2546685"/>
                  <a:pt x="2172048" y="2573561"/>
                </a:cubicBezTo>
                <a:cubicBezTo>
                  <a:pt x="2148532" y="2600437"/>
                  <a:pt x="2118297" y="2613875"/>
                  <a:pt x="2077983" y="2613875"/>
                </a:cubicBezTo>
                <a:cubicBezTo>
                  <a:pt x="2034310" y="2613875"/>
                  <a:pt x="1997356" y="2600437"/>
                  <a:pt x="1967120" y="2570202"/>
                </a:cubicBezTo>
                <a:cubicBezTo>
                  <a:pt x="1936885" y="2539966"/>
                  <a:pt x="1923447" y="2506371"/>
                  <a:pt x="1923447" y="2462698"/>
                </a:cubicBezTo>
                <a:cubicBezTo>
                  <a:pt x="1923447" y="2419024"/>
                  <a:pt x="1936885" y="2382070"/>
                  <a:pt x="1967120" y="2355194"/>
                </a:cubicBezTo>
                <a:cubicBezTo>
                  <a:pt x="1997356" y="2328318"/>
                  <a:pt x="2034310" y="2311520"/>
                  <a:pt x="2077983" y="2311520"/>
                </a:cubicBezTo>
                <a:close/>
                <a:moveTo>
                  <a:pt x="1731957" y="2311520"/>
                </a:moveTo>
                <a:cubicBezTo>
                  <a:pt x="1752113" y="2311520"/>
                  <a:pt x="1772270" y="2314880"/>
                  <a:pt x="1789068" y="2321599"/>
                </a:cubicBezTo>
                <a:cubicBezTo>
                  <a:pt x="1805865" y="2328318"/>
                  <a:pt x="1826022" y="2341756"/>
                  <a:pt x="1839460" y="2355194"/>
                </a:cubicBezTo>
                <a:cubicBezTo>
                  <a:pt x="1852898" y="2368632"/>
                  <a:pt x="1866336" y="2385429"/>
                  <a:pt x="1873055" y="2402227"/>
                </a:cubicBezTo>
                <a:cubicBezTo>
                  <a:pt x="1879774" y="2419024"/>
                  <a:pt x="1883133" y="2442541"/>
                  <a:pt x="1883133" y="2462698"/>
                </a:cubicBezTo>
                <a:cubicBezTo>
                  <a:pt x="1883133" y="2482855"/>
                  <a:pt x="1879774" y="2503012"/>
                  <a:pt x="1873055" y="2519809"/>
                </a:cubicBezTo>
                <a:cubicBezTo>
                  <a:pt x="1866336" y="2536607"/>
                  <a:pt x="1852898" y="2553404"/>
                  <a:pt x="1839460" y="2566842"/>
                </a:cubicBezTo>
                <a:cubicBezTo>
                  <a:pt x="1826022" y="2580280"/>
                  <a:pt x="1809224" y="2593718"/>
                  <a:pt x="1789068" y="2600437"/>
                </a:cubicBezTo>
                <a:cubicBezTo>
                  <a:pt x="1768911" y="2607156"/>
                  <a:pt x="1748754" y="2613875"/>
                  <a:pt x="1731957" y="2613875"/>
                </a:cubicBezTo>
                <a:cubicBezTo>
                  <a:pt x="1715159" y="2613875"/>
                  <a:pt x="1698362" y="2610516"/>
                  <a:pt x="1681564" y="2603797"/>
                </a:cubicBezTo>
                <a:cubicBezTo>
                  <a:pt x="1664767" y="2597078"/>
                  <a:pt x="1647970" y="2590359"/>
                  <a:pt x="1634532" y="2576921"/>
                </a:cubicBezTo>
                <a:cubicBezTo>
                  <a:pt x="1617734" y="2563483"/>
                  <a:pt x="1600937" y="2546685"/>
                  <a:pt x="1594218" y="2526528"/>
                </a:cubicBezTo>
                <a:cubicBezTo>
                  <a:pt x="1587499" y="2506371"/>
                  <a:pt x="1580780" y="2486214"/>
                  <a:pt x="1580780" y="2462698"/>
                </a:cubicBezTo>
                <a:cubicBezTo>
                  <a:pt x="1580780" y="2442541"/>
                  <a:pt x="1584140" y="2422384"/>
                  <a:pt x="1590858" y="2405586"/>
                </a:cubicBezTo>
                <a:cubicBezTo>
                  <a:pt x="1597577" y="2388789"/>
                  <a:pt x="1611015" y="2371991"/>
                  <a:pt x="1624453" y="2358553"/>
                </a:cubicBezTo>
                <a:cubicBezTo>
                  <a:pt x="1637891" y="2345115"/>
                  <a:pt x="1654689" y="2335037"/>
                  <a:pt x="1674845" y="2324958"/>
                </a:cubicBezTo>
                <a:cubicBezTo>
                  <a:pt x="1695002" y="2314880"/>
                  <a:pt x="1711800" y="2311520"/>
                  <a:pt x="1731957" y="2311520"/>
                </a:cubicBezTo>
                <a:close/>
                <a:moveTo>
                  <a:pt x="519185" y="2311520"/>
                </a:moveTo>
                <a:cubicBezTo>
                  <a:pt x="539342" y="2311520"/>
                  <a:pt x="559499" y="2314880"/>
                  <a:pt x="576296" y="2321599"/>
                </a:cubicBezTo>
                <a:cubicBezTo>
                  <a:pt x="593094" y="2328318"/>
                  <a:pt x="613250" y="2341756"/>
                  <a:pt x="626688" y="2355194"/>
                </a:cubicBezTo>
                <a:cubicBezTo>
                  <a:pt x="640126" y="2368632"/>
                  <a:pt x="653564" y="2385429"/>
                  <a:pt x="660283" y="2402227"/>
                </a:cubicBezTo>
                <a:cubicBezTo>
                  <a:pt x="667002" y="2419024"/>
                  <a:pt x="673721" y="2442541"/>
                  <a:pt x="673721" y="2462698"/>
                </a:cubicBezTo>
                <a:cubicBezTo>
                  <a:pt x="673721" y="2482855"/>
                  <a:pt x="670362" y="2503012"/>
                  <a:pt x="663643" y="2519809"/>
                </a:cubicBezTo>
                <a:cubicBezTo>
                  <a:pt x="656924" y="2536607"/>
                  <a:pt x="643486" y="2553404"/>
                  <a:pt x="630048" y="2566842"/>
                </a:cubicBezTo>
                <a:cubicBezTo>
                  <a:pt x="616610" y="2580280"/>
                  <a:pt x="599812" y="2593718"/>
                  <a:pt x="579656" y="2600437"/>
                </a:cubicBezTo>
                <a:cubicBezTo>
                  <a:pt x="559499" y="2607156"/>
                  <a:pt x="539342" y="2613875"/>
                  <a:pt x="519185" y="2613875"/>
                </a:cubicBezTo>
                <a:cubicBezTo>
                  <a:pt x="502388" y="2613875"/>
                  <a:pt x="485590" y="2610516"/>
                  <a:pt x="468793" y="2603797"/>
                </a:cubicBezTo>
                <a:cubicBezTo>
                  <a:pt x="451995" y="2597078"/>
                  <a:pt x="435198" y="2590359"/>
                  <a:pt x="421760" y="2580280"/>
                </a:cubicBezTo>
                <a:cubicBezTo>
                  <a:pt x="401603" y="2563483"/>
                  <a:pt x="388165" y="2546685"/>
                  <a:pt x="378087" y="2526528"/>
                </a:cubicBezTo>
                <a:cubicBezTo>
                  <a:pt x="368008" y="2506371"/>
                  <a:pt x="364649" y="2486214"/>
                  <a:pt x="364649" y="2462698"/>
                </a:cubicBezTo>
                <a:cubicBezTo>
                  <a:pt x="364649" y="2442541"/>
                  <a:pt x="368008" y="2422384"/>
                  <a:pt x="374727" y="2405586"/>
                </a:cubicBezTo>
                <a:cubicBezTo>
                  <a:pt x="381446" y="2388789"/>
                  <a:pt x="394884" y="2371991"/>
                  <a:pt x="408322" y="2358553"/>
                </a:cubicBezTo>
                <a:cubicBezTo>
                  <a:pt x="421760" y="2345115"/>
                  <a:pt x="438558" y="2335037"/>
                  <a:pt x="458714" y="2324958"/>
                </a:cubicBezTo>
                <a:cubicBezTo>
                  <a:pt x="478871" y="2314880"/>
                  <a:pt x="499028" y="2311520"/>
                  <a:pt x="519185" y="2311520"/>
                </a:cubicBezTo>
                <a:close/>
                <a:moveTo>
                  <a:pt x="2337191" y="1602645"/>
                </a:moveTo>
                <a:lnTo>
                  <a:pt x="2337191" y="1736199"/>
                </a:lnTo>
                <a:lnTo>
                  <a:pt x="2470745" y="1736199"/>
                </a:lnTo>
                <a:lnTo>
                  <a:pt x="2470745" y="1602645"/>
                </a:lnTo>
                <a:close/>
                <a:moveTo>
                  <a:pt x="2070084" y="1602645"/>
                </a:moveTo>
                <a:lnTo>
                  <a:pt x="2070084" y="1736199"/>
                </a:lnTo>
                <a:lnTo>
                  <a:pt x="2203637" y="1736199"/>
                </a:lnTo>
                <a:lnTo>
                  <a:pt x="2203637" y="1602645"/>
                </a:lnTo>
                <a:close/>
                <a:moveTo>
                  <a:pt x="1402314" y="1602645"/>
                </a:moveTo>
                <a:lnTo>
                  <a:pt x="1402314" y="1736199"/>
                </a:lnTo>
                <a:lnTo>
                  <a:pt x="1535868" y="1736199"/>
                </a:lnTo>
                <a:lnTo>
                  <a:pt x="1535868" y="1602645"/>
                </a:lnTo>
                <a:close/>
                <a:moveTo>
                  <a:pt x="1135207" y="1602645"/>
                </a:moveTo>
                <a:lnTo>
                  <a:pt x="1135207" y="1736199"/>
                </a:lnTo>
                <a:lnTo>
                  <a:pt x="1268760" y="1736199"/>
                </a:lnTo>
                <a:lnTo>
                  <a:pt x="1268760" y="1602645"/>
                </a:lnTo>
                <a:close/>
                <a:moveTo>
                  <a:pt x="467438" y="1602645"/>
                </a:moveTo>
                <a:lnTo>
                  <a:pt x="467438" y="1736198"/>
                </a:lnTo>
                <a:lnTo>
                  <a:pt x="600992" y="1736198"/>
                </a:lnTo>
                <a:lnTo>
                  <a:pt x="600992" y="1602645"/>
                </a:lnTo>
                <a:close/>
                <a:moveTo>
                  <a:pt x="200331" y="1602645"/>
                </a:moveTo>
                <a:lnTo>
                  <a:pt x="200331" y="1736198"/>
                </a:lnTo>
                <a:lnTo>
                  <a:pt x="333884" y="1736198"/>
                </a:lnTo>
                <a:lnTo>
                  <a:pt x="333884" y="1602645"/>
                </a:lnTo>
                <a:close/>
                <a:moveTo>
                  <a:pt x="2337191" y="1335538"/>
                </a:moveTo>
                <a:lnTo>
                  <a:pt x="2337191" y="1469091"/>
                </a:lnTo>
                <a:lnTo>
                  <a:pt x="2470745" y="1469091"/>
                </a:lnTo>
                <a:lnTo>
                  <a:pt x="2470745" y="1335538"/>
                </a:lnTo>
                <a:close/>
                <a:moveTo>
                  <a:pt x="2070084" y="1335538"/>
                </a:moveTo>
                <a:lnTo>
                  <a:pt x="2070084" y="1469091"/>
                </a:lnTo>
                <a:lnTo>
                  <a:pt x="2203637" y="1469091"/>
                </a:lnTo>
                <a:lnTo>
                  <a:pt x="2203637" y="1335538"/>
                </a:lnTo>
                <a:close/>
                <a:moveTo>
                  <a:pt x="1402314" y="1335538"/>
                </a:moveTo>
                <a:lnTo>
                  <a:pt x="1402314" y="1469091"/>
                </a:lnTo>
                <a:lnTo>
                  <a:pt x="1535868" y="1469091"/>
                </a:lnTo>
                <a:lnTo>
                  <a:pt x="1535868" y="1335538"/>
                </a:lnTo>
                <a:close/>
                <a:moveTo>
                  <a:pt x="1135207" y="1335538"/>
                </a:moveTo>
                <a:lnTo>
                  <a:pt x="1135207" y="1469091"/>
                </a:lnTo>
                <a:lnTo>
                  <a:pt x="1268760" y="1469091"/>
                </a:lnTo>
                <a:lnTo>
                  <a:pt x="1268760" y="1335538"/>
                </a:lnTo>
                <a:close/>
                <a:moveTo>
                  <a:pt x="467438" y="1335537"/>
                </a:moveTo>
                <a:lnTo>
                  <a:pt x="467438" y="1469091"/>
                </a:lnTo>
                <a:lnTo>
                  <a:pt x="600992" y="1469091"/>
                </a:lnTo>
                <a:lnTo>
                  <a:pt x="600992" y="1335537"/>
                </a:lnTo>
                <a:close/>
                <a:moveTo>
                  <a:pt x="200331" y="1335537"/>
                </a:moveTo>
                <a:lnTo>
                  <a:pt x="200331" y="1469091"/>
                </a:lnTo>
                <a:lnTo>
                  <a:pt x="333884" y="1469091"/>
                </a:lnTo>
                <a:lnTo>
                  <a:pt x="333884" y="1335537"/>
                </a:lnTo>
                <a:close/>
                <a:moveTo>
                  <a:pt x="934876" y="1135207"/>
                </a:moveTo>
                <a:lnTo>
                  <a:pt x="1736199" y="1135207"/>
                </a:lnTo>
                <a:lnTo>
                  <a:pt x="1736199" y="2070083"/>
                </a:lnTo>
                <a:lnTo>
                  <a:pt x="1402314" y="2070083"/>
                </a:lnTo>
                <a:lnTo>
                  <a:pt x="1402314" y="1869753"/>
                </a:lnTo>
                <a:lnTo>
                  <a:pt x="1268760" y="1869753"/>
                </a:lnTo>
                <a:lnTo>
                  <a:pt x="1268760" y="2070083"/>
                </a:lnTo>
                <a:lnTo>
                  <a:pt x="934876" y="2070083"/>
                </a:lnTo>
                <a:close/>
                <a:moveTo>
                  <a:pt x="2337191" y="1068430"/>
                </a:moveTo>
                <a:lnTo>
                  <a:pt x="2337191" y="1201984"/>
                </a:lnTo>
                <a:lnTo>
                  <a:pt x="2470745" y="1201984"/>
                </a:lnTo>
                <a:lnTo>
                  <a:pt x="2470745" y="1068430"/>
                </a:lnTo>
                <a:close/>
                <a:moveTo>
                  <a:pt x="2070084" y="1068430"/>
                </a:moveTo>
                <a:lnTo>
                  <a:pt x="2070084" y="1201984"/>
                </a:lnTo>
                <a:lnTo>
                  <a:pt x="2203637" y="1201984"/>
                </a:lnTo>
                <a:lnTo>
                  <a:pt x="2203637" y="1068430"/>
                </a:lnTo>
                <a:close/>
                <a:moveTo>
                  <a:pt x="467438" y="1068430"/>
                </a:moveTo>
                <a:lnTo>
                  <a:pt x="467438" y="1201983"/>
                </a:lnTo>
                <a:lnTo>
                  <a:pt x="600992" y="1201983"/>
                </a:lnTo>
                <a:lnTo>
                  <a:pt x="600992" y="1068430"/>
                </a:lnTo>
                <a:close/>
                <a:moveTo>
                  <a:pt x="200331" y="1068430"/>
                </a:moveTo>
                <a:lnTo>
                  <a:pt x="200331" y="1201983"/>
                </a:lnTo>
                <a:lnTo>
                  <a:pt x="333884" y="1201983"/>
                </a:lnTo>
                <a:lnTo>
                  <a:pt x="333884" y="1068430"/>
                </a:lnTo>
                <a:close/>
                <a:moveTo>
                  <a:pt x="0" y="868099"/>
                </a:moveTo>
                <a:lnTo>
                  <a:pt x="801323" y="868099"/>
                </a:lnTo>
                <a:lnTo>
                  <a:pt x="801323" y="2070083"/>
                </a:lnTo>
                <a:lnTo>
                  <a:pt x="467438" y="2070083"/>
                </a:lnTo>
                <a:lnTo>
                  <a:pt x="467438" y="1869752"/>
                </a:lnTo>
                <a:lnTo>
                  <a:pt x="333884" y="1869752"/>
                </a:lnTo>
                <a:lnTo>
                  <a:pt x="333884" y="2070083"/>
                </a:lnTo>
                <a:lnTo>
                  <a:pt x="0" y="2070083"/>
                </a:lnTo>
                <a:close/>
                <a:moveTo>
                  <a:pt x="2337191" y="801323"/>
                </a:moveTo>
                <a:lnTo>
                  <a:pt x="2337191" y="934876"/>
                </a:lnTo>
                <a:lnTo>
                  <a:pt x="2470745" y="934876"/>
                </a:lnTo>
                <a:lnTo>
                  <a:pt x="2470745" y="801323"/>
                </a:lnTo>
                <a:close/>
                <a:moveTo>
                  <a:pt x="2070084" y="801323"/>
                </a:moveTo>
                <a:lnTo>
                  <a:pt x="2070084" y="934876"/>
                </a:lnTo>
                <a:lnTo>
                  <a:pt x="2203637" y="934876"/>
                </a:lnTo>
                <a:lnTo>
                  <a:pt x="2203637" y="801323"/>
                </a:lnTo>
                <a:close/>
                <a:moveTo>
                  <a:pt x="2337191" y="534215"/>
                </a:moveTo>
                <a:lnTo>
                  <a:pt x="2337191" y="667769"/>
                </a:lnTo>
                <a:lnTo>
                  <a:pt x="2470745" y="667769"/>
                </a:lnTo>
                <a:lnTo>
                  <a:pt x="2470745" y="534215"/>
                </a:lnTo>
                <a:close/>
                <a:moveTo>
                  <a:pt x="2070084" y="534215"/>
                </a:moveTo>
                <a:lnTo>
                  <a:pt x="2070084" y="667769"/>
                </a:lnTo>
                <a:lnTo>
                  <a:pt x="2203637" y="667769"/>
                </a:lnTo>
                <a:lnTo>
                  <a:pt x="2203637" y="534215"/>
                </a:lnTo>
                <a:close/>
                <a:moveTo>
                  <a:pt x="934876" y="467438"/>
                </a:moveTo>
                <a:lnTo>
                  <a:pt x="934876" y="600992"/>
                </a:lnTo>
                <a:lnTo>
                  <a:pt x="1068430" y="600992"/>
                </a:lnTo>
                <a:lnTo>
                  <a:pt x="1068430" y="467438"/>
                </a:lnTo>
                <a:close/>
                <a:moveTo>
                  <a:pt x="667769" y="467438"/>
                </a:moveTo>
                <a:lnTo>
                  <a:pt x="667769" y="600992"/>
                </a:lnTo>
                <a:lnTo>
                  <a:pt x="801322" y="600992"/>
                </a:lnTo>
                <a:lnTo>
                  <a:pt x="801322" y="467438"/>
                </a:lnTo>
                <a:close/>
                <a:moveTo>
                  <a:pt x="2337191" y="300496"/>
                </a:moveTo>
                <a:lnTo>
                  <a:pt x="2337191" y="434050"/>
                </a:lnTo>
                <a:lnTo>
                  <a:pt x="2470745" y="434050"/>
                </a:lnTo>
                <a:lnTo>
                  <a:pt x="2470745" y="300496"/>
                </a:lnTo>
                <a:close/>
                <a:moveTo>
                  <a:pt x="2070084" y="300496"/>
                </a:moveTo>
                <a:lnTo>
                  <a:pt x="2070084" y="434050"/>
                </a:lnTo>
                <a:lnTo>
                  <a:pt x="2203637" y="434050"/>
                </a:lnTo>
                <a:lnTo>
                  <a:pt x="2203637" y="300496"/>
                </a:lnTo>
                <a:close/>
                <a:moveTo>
                  <a:pt x="934876" y="200331"/>
                </a:moveTo>
                <a:lnTo>
                  <a:pt x="934876" y="333884"/>
                </a:lnTo>
                <a:lnTo>
                  <a:pt x="1068430" y="333884"/>
                </a:lnTo>
                <a:lnTo>
                  <a:pt x="1068430" y="200331"/>
                </a:lnTo>
                <a:close/>
                <a:moveTo>
                  <a:pt x="667769" y="200331"/>
                </a:moveTo>
                <a:lnTo>
                  <a:pt x="667769" y="333884"/>
                </a:lnTo>
                <a:lnTo>
                  <a:pt x="801322" y="333884"/>
                </a:lnTo>
                <a:lnTo>
                  <a:pt x="801322" y="200331"/>
                </a:lnTo>
                <a:close/>
                <a:moveTo>
                  <a:pt x="1869753" y="66777"/>
                </a:moveTo>
                <a:lnTo>
                  <a:pt x="2671076" y="166942"/>
                </a:lnTo>
                <a:lnTo>
                  <a:pt x="2671076" y="2070083"/>
                </a:lnTo>
                <a:lnTo>
                  <a:pt x="2337191" y="2070083"/>
                </a:lnTo>
                <a:lnTo>
                  <a:pt x="2337191" y="1869753"/>
                </a:lnTo>
                <a:lnTo>
                  <a:pt x="2203637" y="1869753"/>
                </a:lnTo>
                <a:lnTo>
                  <a:pt x="2203637" y="2070083"/>
                </a:lnTo>
                <a:lnTo>
                  <a:pt x="1869753" y="2070083"/>
                </a:lnTo>
                <a:close/>
                <a:moveTo>
                  <a:pt x="467438" y="0"/>
                </a:moveTo>
                <a:lnTo>
                  <a:pt x="1268761" y="0"/>
                </a:lnTo>
                <a:lnTo>
                  <a:pt x="1268761" y="1001653"/>
                </a:lnTo>
                <a:lnTo>
                  <a:pt x="934876" y="1001653"/>
                </a:lnTo>
                <a:lnTo>
                  <a:pt x="934876" y="734546"/>
                </a:lnTo>
                <a:lnTo>
                  <a:pt x="467438" y="734546"/>
                </a:lnTo>
                <a:close/>
              </a:path>
            </a:pathLst>
          </a:custGeom>
          <a:solidFill>
            <a:schemeClr val="bg1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FBF1CBB-9B4E-4690-A186-7246317E3E8C}"/>
              </a:ext>
            </a:extLst>
          </p:cNvPr>
          <p:cNvCxnSpPr>
            <a:cxnSpLocks/>
          </p:cNvCxnSpPr>
          <p:nvPr/>
        </p:nvCxnSpPr>
        <p:spPr>
          <a:xfrm>
            <a:off x="9694617" y="3289085"/>
            <a:ext cx="9659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53872A7-401E-4ACE-8663-4C8CC1C6E268}"/>
              </a:ext>
            </a:extLst>
          </p:cNvPr>
          <p:cNvGrpSpPr/>
          <p:nvPr/>
        </p:nvGrpSpPr>
        <p:grpSpPr>
          <a:xfrm>
            <a:off x="9289981" y="4907964"/>
            <a:ext cx="2105026" cy="511176"/>
            <a:chOff x="5043486" y="3660775"/>
            <a:chExt cx="2105026" cy="511176"/>
          </a:xfrm>
          <a:effectLst/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75AC3C8B-86B5-44B7-9DF8-5C0668B14588}"/>
                </a:ext>
              </a:extLst>
            </p:cNvPr>
            <p:cNvSpPr/>
            <p:nvPr/>
          </p:nvSpPr>
          <p:spPr>
            <a:xfrm>
              <a:off x="5043486" y="3660775"/>
              <a:ext cx="2105026" cy="5111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2D050"/>
                </a:gs>
                <a:gs pos="51300">
                  <a:srgbClr val="68BD86"/>
                </a:gs>
                <a:gs pos="100000">
                  <a:srgbClr val="41ABB9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JOIN NOW">
              <a:extLst>
                <a:ext uri="{FF2B5EF4-FFF2-40B4-BE49-F238E27FC236}">
                  <a16:creationId xmlns:a16="http://schemas.microsoft.com/office/drawing/2014/main" id="{CF970448-3F2A-4368-B208-6EE572B8706A}"/>
                </a:ext>
              </a:extLst>
            </p:cNvPr>
            <p:cNvSpPr txBox="1"/>
            <p:nvPr/>
          </p:nvSpPr>
          <p:spPr>
            <a:xfrm>
              <a:off x="5428192" y="3738896"/>
              <a:ext cx="1335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JOIN NOW</a:t>
              </a:r>
            </a:p>
          </p:txBody>
        </p:sp>
      </p:grpSp>
      <p:sp>
        <p:nvSpPr>
          <p:cNvPr id="31" name="www.yourdomain.com">
            <a:extLst>
              <a:ext uri="{FF2B5EF4-FFF2-40B4-BE49-F238E27FC236}">
                <a16:creationId xmlns:a16="http://schemas.microsoft.com/office/drawing/2014/main" id="{340B53C0-F344-4628-9D69-638FFBDAA36D}"/>
              </a:ext>
            </a:extLst>
          </p:cNvPr>
          <p:cNvSpPr txBox="1"/>
          <p:nvPr/>
        </p:nvSpPr>
        <p:spPr>
          <a:xfrm>
            <a:off x="8760412" y="6231634"/>
            <a:ext cx="2691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spc="300" dirty="0">
                <a:solidFill>
                  <a:schemeClr val="bg1">
                    <a:alpha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</a:p>
        </p:txBody>
      </p:sp>
      <p:grpSp>
        <p:nvGrpSpPr>
          <p:cNvPr id="32" name="Graphic 28">
            <a:extLst>
              <a:ext uri="{FF2B5EF4-FFF2-40B4-BE49-F238E27FC236}">
                <a16:creationId xmlns:a16="http://schemas.microsoft.com/office/drawing/2014/main" id="{E7F5E48D-F7C8-4E34-8415-EE7BEA9B7C48}"/>
              </a:ext>
            </a:extLst>
          </p:cNvPr>
          <p:cNvGrpSpPr/>
          <p:nvPr/>
        </p:nvGrpSpPr>
        <p:grpSpPr>
          <a:xfrm>
            <a:off x="10986326" y="5825806"/>
            <a:ext cx="294267" cy="294267"/>
            <a:chOff x="651541" y="12124338"/>
            <a:chExt cx="497244" cy="497244"/>
          </a:xfrm>
          <a:noFill/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AF2390D-91A0-4203-AA8E-8EE80D8A2BDE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86FD799-2BDF-447E-B841-EDFA8B2990EE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5" name="Graphic 27">
            <a:extLst>
              <a:ext uri="{FF2B5EF4-FFF2-40B4-BE49-F238E27FC236}">
                <a16:creationId xmlns:a16="http://schemas.microsoft.com/office/drawing/2014/main" id="{02E9DC2F-0424-42E5-8BED-53C66E1DF7F4}"/>
              </a:ext>
            </a:extLst>
          </p:cNvPr>
          <p:cNvGrpSpPr/>
          <p:nvPr/>
        </p:nvGrpSpPr>
        <p:grpSpPr>
          <a:xfrm>
            <a:off x="10026974" y="5825806"/>
            <a:ext cx="294267" cy="294267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658C179-9554-4615-8273-937E58EADA6E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BD7DB2E-3888-4106-9802-549E771F1DE6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F9BA573-3931-4A25-B8F3-E11366583439}"/>
              </a:ext>
            </a:extLst>
          </p:cNvPr>
          <p:cNvGrpSpPr/>
          <p:nvPr/>
        </p:nvGrpSpPr>
        <p:grpSpPr>
          <a:xfrm>
            <a:off x="10506650" y="5825806"/>
            <a:ext cx="294267" cy="294267"/>
            <a:chOff x="5237778" y="9157148"/>
            <a:chExt cx="497244" cy="497244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8E07D54-A13C-4413-811D-FAFDBAFAEAD0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0" name="Graphic 35">
              <a:extLst>
                <a:ext uri="{FF2B5EF4-FFF2-40B4-BE49-F238E27FC236}">
                  <a16:creationId xmlns:a16="http://schemas.microsoft.com/office/drawing/2014/main" id="{3BA40EE5-8FFB-4BAD-A526-D8A155983BDE}"/>
                </a:ext>
              </a:extLst>
            </p:cNvPr>
            <p:cNvSpPr/>
            <p:nvPr/>
          </p:nvSpPr>
          <p:spPr>
            <a:xfrm>
              <a:off x="5347494" y="9263689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1" name="Graphic 3">
            <a:extLst>
              <a:ext uri="{FF2B5EF4-FFF2-40B4-BE49-F238E27FC236}">
                <a16:creationId xmlns:a16="http://schemas.microsoft.com/office/drawing/2014/main" id="{D885B483-DB2B-433F-9FE0-63016F2E8F29}"/>
              </a:ext>
            </a:extLst>
          </p:cNvPr>
          <p:cNvSpPr/>
          <p:nvPr/>
        </p:nvSpPr>
        <p:spPr>
          <a:xfrm rot="900000">
            <a:off x="2561079" y="5146241"/>
            <a:ext cx="2825496" cy="2829291"/>
          </a:xfrm>
          <a:prstGeom prst="ellipse">
            <a:avLst/>
          </a:prstGeom>
          <a:noFill/>
          <a:ln w="381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Graphic 3">
            <a:extLst>
              <a:ext uri="{FF2B5EF4-FFF2-40B4-BE49-F238E27FC236}">
                <a16:creationId xmlns:a16="http://schemas.microsoft.com/office/drawing/2014/main" id="{41A7E75B-3F6C-449F-9E7D-B14316DF7004}"/>
              </a:ext>
            </a:extLst>
          </p:cNvPr>
          <p:cNvSpPr/>
          <p:nvPr/>
        </p:nvSpPr>
        <p:spPr>
          <a:xfrm rot="900000" flipH="1">
            <a:off x="11567861" y="4870437"/>
            <a:ext cx="1222238" cy="1223879"/>
          </a:xfrm>
          <a:prstGeom prst="ellipse">
            <a:avLst/>
          </a:prstGeom>
          <a:noFill/>
          <a:ln w="127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Graphic 3">
            <a:extLst>
              <a:ext uri="{FF2B5EF4-FFF2-40B4-BE49-F238E27FC236}">
                <a16:creationId xmlns:a16="http://schemas.microsoft.com/office/drawing/2014/main" id="{00B20A61-0EDC-4131-B359-A2747FD444F3}"/>
              </a:ext>
            </a:extLst>
          </p:cNvPr>
          <p:cNvSpPr/>
          <p:nvPr/>
        </p:nvSpPr>
        <p:spPr>
          <a:xfrm rot="900000" flipH="1">
            <a:off x="9320767" y="-310393"/>
            <a:ext cx="882799" cy="883984"/>
          </a:xfrm>
          <a:prstGeom prst="ellipse">
            <a:avLst/>
          </a:pr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Graphic 3">
            <a:extLst>
              <a:ext uri="{FF2B5EF4-FFF2-40B4-BE49-F238E27FC236}">
                <a16:creationId xmlns:a16="http://schemas.microsoft.com/office/drawing/2014/main" id="{4B541E41-8E27-4D14-9D39-946625911B3E}"/>
              </a:ext>
            </a:extLst>
          </p:cNvPr>
          <p:cNvSpPr/>
          <p:nvPr/>
        </p:nvSpPr>
        <p:spPr>
          <a:xfrm rot="900000" flipH="1">
            <a:off x="1423227" y="-630941"/>
            <a:ext cx="1999538" cy="2002223"/>
          </a:xfrm>
          <a:prstGeom prst="ellipse">
            <a:avLst/>
          </a:prstGeom>
          <a:gradFill>
            <a:gsLst>
              <a:gs pos="0">
                <a:srgbClr val="41ABB9">
                  <a:alpha val="50000"/>
                </a:srgbClr>
              </a:gs>
              <a:gs pos="100000">
                <a:srgbClr val="92D050">
                  <a:alpha val="50000"/>
                </a:srgbClr>
              </a:gs>
            </a:gsLst>
            <a:lin ang="5400000" scaled="1"/>
          </a:gradFill>
          <a:ln w="1270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Transition">
            <a:extLst>
              <a:ext uri="{FF2B5EF4-FFF2-40B4-BE49-F238E27FC236}">
                <a16:creationId xmlns:a16="http://schemas.microsoft.com/office/drawing/2014/main" id="{4A151E6B-CC8D-4677-A935-1E8EE857E610}"/>
              </a:ext>
            </a:extLst>
          </p:cNvPr>
          <p:cNvSpPr/>
          <p:nvPr/>
        </p:nvSpPr>
        <p:spPr>
          <a:xfrm>
            <a:off x="-1141831" y="-5807826"/>
            <a:ext cx="17303274" cy="181490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46" name="Transition">
            <a:extLst>
              <a:ext uri="{FF2B5EF4-FFF2-40B4-BE49-F238E27FC236}">
                <a16:creationId xmlns:a16="http://schemas.microsoft.com/office/drawing/2014/main" id="{26198E54-3B68-4B84-869A-237A8D6A3318}"/>
              </a:ext>
            </a:extLst>
          </p:cNvPr>
          <p:cNvSpPr/>
          <p:nvPr/>
        </p:nvSpPr>
        <p:spPr>
          <a:xfrm>
            <a:off x="-1141831" y="-5807826"/>
            <a:ext cx="17303274" cy="18149000"/>
          </a:xfrm>
          <a:prstGeom prst="ellipse">
            <a:avLst/>
          </a:prstGeom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54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ccel="10000" decel="1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2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4" dur="1700" fill="hold"/>
                                        <p:tgtEl>
                                          <p:spTgt spid="10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3600000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600000">
                                      <p:cBhvr>
                                        <p:cTn id="31" dur="1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accel="40000" decel="6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3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45" dur="1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52" dur="1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8000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" presetClass="entr" presetSubtype="2" accel="20000" decel="8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375E-6 3.7037E-7 L 0.05351 -0.00069 " pathEditMode="relative" rAng="0" ptsTypes="AA">
                                      <p:cBhvr>
                                        <p:cTn id="73" dur="1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-4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20000" decel="8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4583 7.40741E-7 L 2.70833E-6 7.40741E-7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mph" presetSubtype="0" accel="40000" decel="5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7" dur="1500" fill="hold"/>
                                        <p:tgtEl>
                                          <p:spTgt spid="4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mph" presetSubtype="0" accel="40000" decel="52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15" dur="115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accel="40000" decel="52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23" dur="13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mph" presetSubtype="0" accel="40000" decel="5200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31" dur="1450" fill="hold"/>
                                        <p:tgtEl>
                                          <p:spTgt spid="4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" presetClass="entr" presetSubtype="2" accel="20000" decel="8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accel="20000" decel="8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24" grpId="0"/>
      <p:bldP spid="24" grpId="1"/>
      <p:bldP spid="25" grpId="0"/>
      <p:bldP spid="26" grpId="0" animBg="1"/>
      <p:bldP spid="26" grpId="1" animBg="1"/>
      <p:bldP spid="31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">
            <a:extLst>
              <a:ext uri="{FF2B5EF4-FFF2-40B4-BE49-F238E27FC236}">
                <a16:creationId xmlns:a16="http://schemas.microsoft.com/office/drawing/2014/main" id="{F2AE2D00-5ECA-4797-90C2-BF5581763503}"/>
              </a:ext>
            </a:extLst>
          </p:cNvPr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blipFill>
            <a:blip r:embed="rId2"/>
            <a:srcRect/>
            <a:stretch>
              <a:fillRect t="-3776" b="-17942"/>
            </a:stretch>
          </a:blipFill>
          <a:ln w="30712" cap="flat">
            <a:noFill/>
            <a:prstDash val="solid"/>
            <a:miter/>
          </a:ln>
          <a:effectLst/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0" name="Graphic 3">
            <a:extLst>
              <a:ext uri="{FF2B5EF4-FFF2-40B4-BE49-F238E27FC236}">
                <a16:creationId xmlns:a16="http://schemas.microsoft.com/office/drawing/2014/main" id="{82DBA842-621F-4306-A79C-FF331D419220}"/>
              </a:ext>
            </a:extLst>
          </p:cNvPr>
          <p:cNvSpPr/>
          <p:nvPr/>
        </p:nvSpPr>
        <p:spPr>
          <a:xfrm>
            <a:off x="1142334" y="-5646929"/>
            <a:ext cx="9869230" cy="9866376"/>
          </a:xfrm>
          <a:prstGeom prst="ellipse">
            <a:avLst/>
          </a:prstGeom>
          <a:gradFill>
            <a:gsLst>
              <a:gs pos="0">
                <a:srgbClr val="92D050">
                  <a:alpha val="80000"/>
                </a:srgbClr>
              </a:gs>
              <a:gs pos="58400">
                <a:srgbClr val="63BA8D">
                  <a:alpha val="80000"/>
                </a:srgbClr>
              </a:gs>
              <a:gs pos="100000">
                <a:srgbClr val="41ABB9">
                  <a:alpha val="80000"/>
                </a:srgbClr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3">
            <a:extLst>
              <a:ext uri="{FF2B5EF4-FFF2-40B4-BE49-F238E27FC236}">
                <a16:creationId xmlns:a16="http://schemas.microsoft.com/office/drawing/2014/main" id="{4B6EF2C1-462C-4690-A0D1-11F35D37DC29}"/>
              </a:ext>
            </a:extLst>
          </p:cNvPr>
          <p:cNvSpPr/>
          <p:nvPr/>
        </p:nvSpPr>
        <p:spPr>
          <a:xfrm rot="6939892">
            <a:off x="1466560" y="-5364230"/>
            <a:ext cx="9258878" cy="9262880"/>
          </a:xfrm>
          <a:prstGeom prst="ellipse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F7A8C43-5DA0-458E-AFF0-8063C593913E}"/>
              </a:ext>
            </a:extLst>
          </p:cNvPr>
          <p:cNvGrpSpPr/>
          <p:nvPr/>
        </p:nvGrpSpPr>
        <p:grpSpPr>
          <a:xfrm rot="1133437">
            <a:off x="1533143" y="-5297618"/>
            <a:ext cx="9125712" cy="9129655"/>
            <a:chOff x="-915846" y="-840581"/>
            <a:chExt cx="9125712" cy="9129655"/>
          </a:xfrm>
        </p:grpSpPr>
        <p:sp>
          <p:nvSpPr>
            <p:cNvPr id="13" name="Graphic 3">
              <a:extLst>
                <a:ext uri="{FF2B5EF4-FFF2-40B4-BE49-F238E27FC236}">
                  <a16:creationId xmlns:a16="http://schemas.microsoft.com/office/drawing/2014/main" id="{C3F207CB-5B16-4C41-893D-92264810635D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3">
              <a:extLst>
                <a:ext uri="{FF2B5EF4-FFF2-40B4-BE49-F238E27FC236}">
                  <a16:creationId xmlns:a16="http://schemas.microsoft.com/office/drawing/2014/main" id="{F0EF716F-D251-4F55-BA62-04E9756181A4}"/>
                </a:ext>
              </a:extLst>
            </p:cNvPr>
            <p:cNvSpPr/>
            <p:nvPr/>
          </p:nvSpPr>
          <p:spPr>
            <a:xfrm>
              <a:off x="-357970" y="-282464"/>
              <a:ext cx="8009960" cy="8013420"/>
            </a:xfrm>
            <a:prstGeom prst="arc">
              <a:avLst>
                <a:gd name="adj1" fmla="val 5245452"/>
                <a:gd name="adj2" fmla="val 6879106"/>
              </a:avLst>
            </a:prstGeom>
            <a:noFill/>
            <a:ln w="38100" cap="flat">
              <a:solidFill>
                <a:schemeClr val="bg1"/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2105865-C95D-42F3-835E-E1416B40CE71}"/>
              </a:ext>
            </a:extLst>
          </p:cNvPr>
          <p:cNvGrpSpPr/>
          <p:nvPr/>
        </p:nvGrpSpPr>
        <p:grpSpPr>
          <a:xfrm rot="15814757">
            <a:off x="1380247" y="-5450580"/>
            <a:ext cx="9431504" cy="9435580"/>
            <a:chOff x="-915846" y="-840581"/>
            <a:chExt cx="9125712" cy="9129655"/>
          </a:xfrm>
        </p:grpSpPr>
        <p:sp>
          <p:nvSpPr>
            <p:cNvPr id="16" name="Graphic 3">
              <a:extLst>
                <a:ext uri="{FF2B5EF4-FFF2-40B4-BE49-F238E27FC236}">
                  <a16:creationId xmlns:a16="http://schemas.microsoft.com/office/drawing/2014/main" id="{6436A58A-AE3D-4C09-8496-0A2A880EA3A7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Graphic 3">
              <a:extLst>
                <a:ext uri="{FF2B5EF4-FFF2-40B4-BE49-F238E27FC236}">
                  <a16:creationId xmlns:a16="http://schemas.microsoft.com/office/drawing/2014/main" id="{BEDF2B2B-AD9A-4D1B-B925-6F1DAE8AD86A}"/>
                </a:ext>
              </a:extLst>
            </p:cNvPr>
            <p:cNvSpPr/>
            <p:nvPr/>
          </p:nvSpPr>
          <p:spPr>
            <a:xfrm>
              <a:off x="-730606" y="-655261"/>
              <a:ext cx="8755232" cy="8759014"/>
            </a:xfrm>
            <a:prstGeom prst="arc">
              <a:avLst>
                <a:gd name="adj1" fmla="val 123776"/>
                <a:gd name="adj2" fmla="val 4081076"/>
              </a:avLst>
            </a:prstGeom>
            <a:noFill/>
            <a:ln w="317500" cap="flat">
              <a:solidFill>
                <a:schemeClr val="bg1">
                  <a:alpha val="98000"/>
                </a:schemeClr>
              </a:soli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0A9DC8-D923-47C8-B74B-14D926E1FCF0}"/>
              </a:ext>
            </a:extLst>
          </p:cNvPr>
          <p:cNvGrpSpPr/>
          <p:nvPr/>
        </p:nvGrpSpPr>
        <p:grpSpPr>
          <a:xfrm rot="8992796">
            <a:off x="1399771" y="-5424408"/>
            <a:ext cx="9405518" cy="9405518"/>
            <a:chOff x="-915846" y="-840581"/>
            <a:chExt cx="9125712" cy="9129655"/>
          </a:xfrm>
        </p:grpSpPr>
        <p:sp>
          <p:nvSpPr>
            <p:cNvPr id="19" name="Graphic 3">
              <a:extLst>
                <a:ext uri="{FF2B5EF4-FFF2-40B4-BE49-F238E27FC236}">
                  <a16:creationId xmlns:a16="http://schemas.microsoft.com/office/drawing/2014/main" id="{1BADE9BC-5796-42D3-97A4-34B19B5BA2F5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Graphic 3">
              <a:extLst>
                <a:ext uri="{FF2B5EF4-FFF2-40B4-BE49-F238E27FC236}">
                  <a16:creationId xmlns:a16="http://schemas.microsoft.com/office/drawing/2014/main" id="{A8469F1D-405A-4186-A675-82ED7B95F9D6}"/>
                </a:ext>
              </a:extLst>
            </p:cNvPr>
            <p:cNvSpPr/>
            <p:nvPr/>
          </p:nvSpPr>
          <p:spPr>
            <a:xfrm>
              <a:off x="-730606" y="-655260"/>
              <a:ext cx="8755232" cy="8759014"/>
            </a:xfrm>
            <a:prstGeom prst="arc">
              <a:avLst>
                <a:gd name="adj1" fmla="val 15508860"/>
                <a:gd name="adj2" fmla="val 19629372"/>
              </a:avLst>
            </a:prstGeom>
            <a:noFill/>
            <a:ln w="3175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3B499CF-8136-49E9-9985-0DDCEE89831E}"/>
              </a:ext>
            </a:extLst>
          </p:cNvPr>
          <p:cNvGrpSpPr/>
          <p:nvPr/>
        </p:nvGrpSpPr>
        <p:grpSpPr>
          <a:xfrm rot="12437322">
            <a:off x="1450326" y="-5380470"/>
            <a:ext cx="9291346" cy="9295360"/>
            <a:chOff x="-915846" y="-840581"/>
            <a:chExt cx="9125712" cy="9129655"/>
          </a:xfrm>
        </p:grpSpPr>
        <p:sp>
          <p:nvSpPr>
            <p:cNvPr id="22" name="Graphic 3">
              <a:extLst>
                <a:ext uri="{FF2B5EF4-FFF2-40B4-BE49-F238E27FC236}">
                  <a16:creationId xmlns:a16="http://schemas.microsoft.com/office/drawing/2014/main" id="{3B7F6C7E-EB26-494A-BC8A-2F19DFDC07A2}"/>
                </a:ext>
              </a:extLst>
            </p:cNvPr>
            <p:cNvSpPr/>
            <p:nvPr/>
          </p:nvSpPr>
          <p:spPr>
            <a:xfrm>
              <a:off x="-915846" y="-840581"/>
              <a:ext cx="9125712" cy="9129655"/>
            </a:xfrm>
            <a:prstGeom prst="ellipse">
              <a:avLst/>
            </a:prstGeom>
            <a:noFill/>
            <a:ln w="3071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3">
              <a:extLst>
                <a:ext uri="{FF2B5EF4-FFF2-40B4-BE49-F238E27FC236}">
                  <a16:creationId xmlns:a16="http://schemas.microsoft.com/office/drawing/2014/main" id="{76D77A04-F69B-426F-A820-004E527C2C87}"/>
                </a:ext>
              </a:extLst>
            </p:cNvPr>
            <p:cNvSpPr/>
            <p:nvPr/>
          </p:nvSpPr>
          <p:spPr>
            <a:xfrm>
              <a:off x="-559230" y="-481994"/>
              <a:ext cx="8412480" cy="8412480"/>
            </a:xfrm>
            <a:prstGeom prst="arc">
              <a:avLst>
                <a:gd name="adj1" fmla="val 17876625"/>
                <a:gd name="adj2" fmla="val 20532075"/>
              </a:avLst>
            </a:prstGeom>
            <a:noFill/>
            <a:ln w="127000" cap="flat">
              <a:gradFill>
                <a:gsLst>
                  <a:gs pos="0">
                    <a:srgbClr val="41ABB9"/>
                  </a:gs>
                  <a:gs pos="56600">
                    <a:srgbClr val="6FC07E"/>
                  </a:gs>
                  <a:gs pos="100000">
                    <a:srgbClr val="92D050"/>
                  </a:gs>
                </a:gsLst>
                <a:lin ang="2700000" scaled="0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" name="Grab  It Now">
            <a:extLst>
              <a:ext uri="{FF2B5EF4-FFF2-40B4-BE49-F238E27FC236}">
                <a16:creationId xmlns:a16="http://schemas.microsoft.com/office/drawing/2014/main" id="{011BB542-E65B-4AA1-854A-440D3F72D0D9}"/>
              </a:ext>
            </a:extLst>
          </p:cNvPr>
          <p:cNvSpPr txBox="1"/>
          <p:nvPr/>
        </p:nvSpPr>
        <p:spPr>
          <a:xfrm>
            <a:off x="6567893" y="450267"/>
            <a:ext cx="2813716" cy="133767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>
                <a:gradFill>
                  <a:gsLst>
                    <a:gs pos="0">
                      <a:srgbClr val="92D050"/>
                    </a:gs>
                    <a:gs pos="46900">
                      <a:srgbClr val="6CBF81"/>
                    </a:gs>
                    <a:gs pos="100000">
                      <a:srgbClr val="41ABB9"/>
                    </a:gs>
                  </a:gsLst>
                  <a:lin ang="2700000" scaled="1"/>
                </a:gradFill>
                <a:latin typeface="Montserrat" panose="00000500000000000000" pitchFamily="50" charset="0"/>
              </a:rPr>
              <a:t>Grab </a:t>
            </a:r>
            <a:r>
              <a:rPr lang="en-US" sz="5400" b="1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Montserrat" panose="00000500000000000000" pitchFamily="50" charset="0"/>
              </a:rPr>
              <a:t>It Now</a:t>
            </a:r>
          </a:p>
        </p:txBody>
      </p:sp>
      <p:sp>
        <p:nvSpPr>
          <p:cNvPr id="5" name="Lorem ipsum koncone si memet iki ancen wonge apikan, tp ojok nyilih duek nng wong iki. Kadang wonge iki ora medite puol. Lek koe ora percoyo coboen ae dewe">
            <a:extLst>
              <a:ext uri="{FF2B5EF4-FFF2-40B4-BE49-F238E27FC236}">
                <a16:creationId xmlns:a16="http://schemas.microsoft.com/office/drawing/2014/main" id="{9EA54D16-BDD1-4BD4-8F14-9B07ABD5BE1D}"/>
              </a:ext>
            </a:extLst>
          </p:cNvPr>
          <p:cNvSpPr/>
          <p:nvPr/>
        </p:nvSpPr>
        <p:spPr>
          <a:xfrm>
            <a:off x="2904262" y="449518"/>
            <a:ext cx="338669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koncone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si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memet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ancen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apikan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tp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ojok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nyilih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duek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nng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Kadang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wonge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iki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medite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puol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. Lek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koe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ora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percoyo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coboen</a:t>
            </a:r>
            <a:r>
              <a:rPr lang="en-US" sz="1400" dirty="0">
                <a:solidFill>
                  <a:schemeClr val="bg1"/>
                </a:solidFill>
                <a:latin typeface="Montserrat Light" panose="00000400000000000000" pitchFamily="50" charset="0"/>
              </a:rPr>
              <a:t> ae </a:t>
            </a:r>
            <a:r>
              <a:rPr lang="en-US" sz="1400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dewe</a:t>
            </a:r>
            <a:endParaRPr lang="en-US" sz="14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DA6E59A-0AF3-4809-B691-772C359BE958}"/>
              </a:ext>
            </a:extLst>
          </p:cNvPr>
          <p:cNvCxnSpPr>
            <a:cxnSpLocks/>
          </p:cNvCxnSpPr>
          <p:nvPr/>
        </p:nvCxnSpPr>
        <p:spPr>
          <a:xfrm>
            <a:off x="6781660" y="2003888"/>
            <a:ext cx="96591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002FD5B1-27A0-4D59-91C0-2463D4C67418}"/>
              </a:ext>
            </a:extLst>
          </p:cNvPr>
          <p:cNvGrpSpPr/>
          <p:nvPr/>
        </p:nvGrpSpPr>
        <p:grpSpPr>
          <a:xfrm>
            <a:off x="4123604" y="1871732"/>
            <a:ext cx="2105026" cy="511176"/>
            <a:chOff x="5043486" y="3660775"/>
            <a:chExt cx="2105026" cy="511176"/>
          </a:xfrm>
          <a:effectLst/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179F5569-9623-4232-BE30-00F31D770720}"/>
                </a:ext>
              </a:extLst>
            </p:cNvPr>
            <p:cNvSpPr/>
            <p:nvPr/>
          </p:nvSpPr>
          <p:spPr>
            <a:xfrm>
              <a:off x="5043486" y="3660775"/>
              <a:ext cx="2105026" cy="5111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2D050"/>
                </a:gs>
                <a:gs pos="51300">
                  <a:srgbClr val="68BD86"/>
                </a:gs>
                <a:gs pos="100000">
                  <a:srgbClr val="41ABB9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JOIN NOW">
              <a:extLst>
                <a:ext uri="{FF2B5EF4-FFF2-40B4-BE49-F238E27FC236}">
                  <a16:creationId xmlns:a16="http://schemas.microsoft.com/office/drawing/2014/main" id="{8E281729-7015-4820-B6A7-15397F970C6D}"/>
                </a:ext>
              </a:extLst>
            </p:cNvPr>
            <p:cNvSpPr txBox="1"/>
            <p:nvPr/>
          </p:nvSpPr>
          <p:spPr>
            <a:xfrm>
              <a:off x="5428192" y="3738896"/>
              <a:ext cx="1335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JOIN NOW</a:t>
              </a:r>
            </a:p>
          </p:txBody>
        </p:sp>
      </p:grpSp>
      <p:sp>
        <p:nvSpPr>
          <p:cNvPr id="25" name="www.yourdomain.com">
            <a:extLst>
              <a:ext uri="{FF2B5EF4-FFF2-40B4-BE49-F238E27FC236}">
                <a16:creationId xmlns:a16="http://schemas.microsoft.com/office/drawing/2014/main" id="{6A24C23B-6F05-45E9-BF4B-0E10A80A2ACE}"/>
              </a:ext>
            </a:extLst>
          </p:cNvPr>
          <p:cNvSpPr txBox="1"/>
          <p:nvPr/>
        </p:nvSpPr>
        <p:spPr>
          <a:xfrm>
            <a:off x="4750119" y="6414501"/>
            <a:ext cx="26917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spc="300" dirty="0">
                <a:solidFill>
                  <a:schemeClr val="bg1">
                    <a:alpha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</a:p>
        </p:txBody>
      </p:sp>
      <p:grpSp>
        <p:nvGrpSpPr>
          <p:cNvPr id="26" name="Graphic 28">
            <a:extLst>
              <a:ext uri="{FF2B5EF4-FFF2-40B4-BE49-F238E27FC236}">
                <a16:creationId xmlns:a16="http://schemas.microsoft.com/office/drawing/2014/main" id="{854EAB51-A867-4C5A-A1A5-50ACB1AD2650}"/>
              </a:ext>
            </a:extLst>
          </p:cNvPr>
          <p:cNvGrpSpPr/>
          <p:nvPr/>
        </p:nvGrpSpPr>
        <p:grpSpPr>
          <a:xfrm>
            <a:off x="6420759" y="2623120"/>
            <a:ext cx="294267" cy="294267"/>
            <a:chOff x="651541" y="12124338"/>
            <a:chExt cx="497244" cy="497244"/>
          </a:xfrm>
          <a:noFill/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349DC48-AE0A-497B-8920-BCDB7DEF794D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89314C4-CD4F-426E-BC1D-D662FFA219B8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9" name="Graphic 27">
            <a:extLst>
              <a:ext uri="{FF2B5EF4-FFF2-40B4-BE49-F238E27FC236}">
                <a16:creationId xmlns:a16="http://schemas.microsoft.com/office/drawing/2014/main" id="{1FFE8BB0-7DCE-48D0-ADB8-C1BFA59F60F6}"/>
              </a:ext>
            </a:extLst>
          </p:cNvPr>
          <p:cNvGrpSpPr/>
          <p:nvPr/>
        </p:nvGrpSpPr>
        <p:grpSpPr>
          <a:xfrm>
            <a:off x="5461407" y="2623120"/>
            <a:ext cx="294267" cy="294267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CF158CE-2CB7-4EE1-BCA9-021A420CC4A8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414A214-EA1B-4683-A880-F60A1B62775E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73D17F6-CE03-440C-94A1-AF786EB72A98}"/>
              </a:ext>
            </a:extLst>
          </p:cNvPr>
          <p:cNvGrpSpPr/>
          <p:nvPr/>
        </p:nvGrpSpPr>
        <p:grpSpPr>
          <a:xfrm>
            <a:off x="5941083" y="2623120"/>
            <a:ext cx="294267" cy="294267"/>
            <a:chOff x="5237778" y="9157148"/>
            <a:chExt cx="497244" cy="497244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1927487-21FA-4E04-836F-E9327ECD2B9B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no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Graphic 35">
              <a:extLst>
                <a:ext uri="{FF2B5EF4-FFF2-40B4-BE49-F238E27FC236}">
                  <a16:creationId xmlns:a16="http://schemas.microsoft.com/office/drawing/2014/main" id="{A03DDEFE-C403-4F15-8553-096E73095C93}"/>
                </a:ext>
              </a:extLst>
            </p:cNvPr>
            <p:cNvSpPr/>
            <p:nvPr/>
          </p:nvSpPr>
          <p:spPr>
            <a:xfrm>
              <a:off x="5347494" y="9263689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5" name="Your Logo">
            <a:extLst>
              <a:ext uri="{FF2B5EF4-FFF2-40B4-BE49-F238E27FC236}">
                <a16:creationId xmlns:a16="http://schemas.microsoft.com/office/drawing/2014/main" id="{4E582557-A348-49D1-AF8D-313D7D52537A}"/>
              </a:ext>
            </a:extLst>
          </p:cNvPr>
          <p:cNvSpPr/>
          <p:nvPr/>
        </p:nvSpPr>
        <p:spPr>
          <a:xfrm>
            <a:off x="9400960" y="396991"/>
            <a:ext cx="651248" cy="637302"/>
          </a:xfrm>
          <a:custGeom>
            <a:avLst/>
            <a:gdLst>
              <a:gd name="connsiteX0" fmla="*/ 2400492 w 2671076"/>
              <a:gd name="connsiteY0" fmla="*/ 2365272 h 2613875"/>
              <a:gd name="connsiteX1" fmla="*/ 2336663 w 2671076"/>
              <a:gd name="connsiteY1" fmla="*/ 2392148 h 2613875"/>
              <a:gd name="connsiteX2" fmla="*/ 2309787 w 2671076"/>
              <a:gd name="connsiteY2" fmla="*/ 2462698 h 2613875"/>
              <a:gd name="connsiteX3" fmla="*/ 2336663 w 2671076"/>
              <a:gd name="connsiteY3" fmla="*/ 2533247 h 2613875"/>
              <a:gd name="connsiteX4" fmla="*/ 2400492 w 2671076"/>
              <a:gd name="connsiteY4" fmla="*/ 2560123 h 2613875"/>
              <a:gd name="connsiteX5" fmla="*/ 2464323 w 2671076"/>
              <a:gd name="connsiteY5" fmla="*/ 2533247 h 2613875"/>
              <a:gd name="connsiteX6" fmla="*/ 2491198 w 2671076"/>
              <a:gd name="connsiteY6" fmla="*/ 2466057 h 2613875"/>
              <a:gd name="connsiteX7" fmla="*/ 2464323 w 2671076"/>
              <a:gd name="connsiteY7" fmla="*/ 2395508 h 2613875"/>
              <a:gd name="connsiteX8" fmla="*/ 2400492 w 2671076"/>
              <a:gd name="connsiteY8" fmla="*/ 2365272 h 2613875"/>
              <a:gd name="connsiteX9" fmla="*/ 1731957 w 2671076"/>
              <a:gd name="connsiteY9" fmla="*/ 2365272 h 2613875"/>
              <a:gd name="connsiteX10" fmla="*/ 1668127 w 2671076"/>
              <a:gd name="connsiteY10" fmla="*/ 2392148 h 2613875"/>
              <a:gd name="connsiteX11" fmla="*/ 1641251 w 2671076"/>
              <a:gd name="connsiteY11" fmla="*/ 2462698 h 2613875"/>
              <a:gd name="connsiteX12" fmla="*/ 1668127 w 2671076"/>
              <a:gd name="connsiteY12" fmla="*/ 2533247 h 2613875"/>
              <a:gd name="connsiteX13" fmla="*/ 1731957 w 2671076"/>
              <a:gd name="connsiteY13" fmla="*/ 2560123 h 2613875"/>
              <a:gd name="connsiteX14" fmla="*/ 1795787 w 2671076"/>
              <a:gd name="connsiteY14" fmla="*/ 2533247 h 2613875"/>
              <a:gd name="connsiteX15" fmla="*/ 1822662 w 2671076"/>
              <a:gd name="connsiteY15" fmla="*/ 2466057 h 2613875"/>
              <a:gd name="connsiteX16" fmla="*/ 1795787 w 2671076"/>
              <a:gd name="connsiteY16" fmla="*/ 2395508 h 2613875"/>
              <a:gd name="connsiteX17" fmla="*/ 1731957 w 2671076"/>
              <a:gd name="connsiteY17" fmla="*/ 2365272 h 2613875"/>
              <a:gd name="connsiteX18" fmla="*/ 1100374 w 2671076"/>
              <a:gd name="connsiteY18" fmla="*/ 2365272 h 2613875"/>
              <a:gd name="connsiteX19" fmla="*/ 1100374 w 2671076"/>
              <a:gd name="connsiteY19" fmla="*/ 2439181 h 2613875"/>
              <a:gd name="connsiteX20" fmla="*/ 1107093 w 2671076"/>
              <a:gd name="connsiteY20" fmla="*/ 2439181 h 2613875"/>
              <a:gd name="connsiteX21" fmla="*/ 1157485 w 2671076"/>
              <a:gd name="connsiteY21" fmla="*/ 2432462 h 2613875"/>
              <a:gd name="connsiteX22" fmla="*/ 1170923 w 2671076"/>
              <a:gd name="connsiteY22" fmla="*/ 2405586 h 2613875"/>
              <a:gd name="connsiteX23" fmla="*/ 1157485 w 2671076"/>
              <a:gd name="connsiteY23" fmla="*/ 2375351 h 2613875"/>
              <a:gd name="connsiteX24" fmla="*/ 1110452 w 2671076"/>
              <a:gd name="connsiteY24" fmla="*/ 2365272 h 2613875"/>
              <a:gd name="connsiteX25" fmla="*/ 519185 w 2671076"/>
              <a:gd name="connsiteY25" fmla="*/ 2365272 h 2613875"/>
              <a:gd name="connsiteX26" fmla="*/ 455355 w 2671076"/>
              <a:gd name="connsiteY26" fmla="*/ 2392148 h 2613875"/>
              <a:gd name="connsiteX27" fmla="*/ 428479 w 2671076"/>
              <a:gd name="connsiteY27" fmla="*/ 2462698 h 2613875"/>
              <a:gd name="connsiteX28" fmla="*/ 455355 w 2671076"/>
              <a:gd name="connsiteY28" fmla="*/ 2533247 h 2613875"/>
              <a:gd name="connsiteX29" fmla="*/ 519185 w 2671076"/>
              <a:gd name="connsiteY29" fmla="*/ 2560123 h 2613875"/>
              <a:gd name="connsiteX30" fmla="*/ 583015 w 2671076"/>
              <a:gd name="connsiteY30" fmla="*/ 2533247 h 2613875"/>
              <a:gd name="connsiteX31" fmla="*/ 609891 w 2671076"/>
              <a:gd name="connsiteY31" fmla="*/ 2466057 h 2613875"/>
              <a:gd name="connsiteX32" fmla="*/ 583015 w 2671076"/>
              <a:gd name="connsiteY32" fmla="*/ 2395508 h 2613875"/>
              <a:gd name="connsiteX33" fmla="*/ 519185 w 2671076"/>
              <a:gd name="connsiteY33" fmla="*/ 2365272 h 2613875"/>
              <a:gd name="connsiteX34" fmla="*/ 1402728 w 2671076"/>
              <a:gd name="connsiteY34" fmla="*/ 2318239 h 2613875"/>
              <a:gd name="connsiteX35" fmla="*/ 1463199 w 2671076"/>
              <a:gd name="connsiteY35" fmla="*/ 2318239 h 2613875"/>
              <a:gd name="connsiteX36" fmla="*/ 1463199 w 2671076"/>
              <a:gd name="connsiteY36" fmla="*/ 2553404 h 2613875"/>
              <a:gd name="connsiteX37" fmla="*/ 1560624 w 2671076"/>
              <a:gd name="connsiteY37" fmla="*/ 2553404 h 2613875"/>
              <a:gd name="connsiteX38" fmla="*/ 1560624 w 2671076"/>
              <a:gd name="connsiteY38" fmla="*/ 2607156 h 2613875"/>
              <a:gd name="connsiteX39" fmla="*/ 1402728 w 2671076"/>
              <a:gd name="connsiteY39" fmla="*/ 2607156 h 2613875"/>
              <a:gd name="connsiteX40" fmla="*/ 1036544 w 2671076"/>
              <a:gd name="connsiteY40" fmla="*/ 2318239 h 2613875"/>
              <a:gd name="connsiteX41" fmla="*/ 1123890 w 2671076"/>
              <a:gd name="connsiteY41" fmla="*/ 2318239 h 2613875"/>
              <a:gd name="connsiteX42" fmla="*/ 1201158 w 2671076"/>
              <a:gd name="connsiteY42" fmla="*/ 2338396 h 2613875"/>
              <a:gd name="connsiteX43" fmla="*/ 1228034 w 2671076"/>
              <a:gd name="connsiteY43" fmla="*/ 2398867 h 2613875"/>
              <a:gd name="connsiteX44" fmla="*/ 1211237 w 2671076"/>
              <a:gd name="connsiteY44" fmla="*/ 2449260 h 2613875"/>
              <a:gd name="connsiteX45" fmla="*/ 1164204 w 2671076"/>
              <a:gd name="connsiteY45" fmla="*/ 2476136 h 2613875"/>
              <a:gd name="connsiteX46" fmla="*/ 1244832 w 2671076"/>
              <a:gd name="connsiteY46" fmla="*/ 2607156 h 2613875"/>
              <a:gd name="connsiteX47" fmla="*/ 1174283 w 2671076"/>
              <a:gd name="connsiteY47" fmla="*/ 2607156 h 2613875"/>
              <a:gd name="connsiteX48" fmla="*/ 1097015 w 2671076"/>
              <a:gd name="connsiteY48" fmla="*/ 2472776 h 2613875"/>
              <a:gd name="connsiteX49" fmla="*/ 1097015 w 2671076"/>
              <a:gd name="connsiteY49" fmla="*/ 2607156 h 2613875"/>
              <a:gd name="connsiteX50" fmla="*/ 1036544 w 2671076"/>
              <a:gd name="connsiteY50" fmla="*/ 2607156 h 2613875"/>
              <a:gd name="connsiteX51" fmla="*/ 724113 w 2671076"/>
              <a:gd name="connsiteY51" fmla="*/ 2318239 h 2613875"/>
              <a:gd name="connsiteX52" fmla="*/ 784584 w 2671076"/>
              <a:gd name="connsiteY52" fmla="*/ 2318239 h 2613875"/>
              <a:gd name="connsiteX53" fmla="*/ 784584 w 2671076"/>
              <a:gd name="connsiteY53" fmla="*/ 2489574 h 2613875"/>
              <a:gd name="connsiteX54" fmla="*/ 801381 w 2671076"/>
              <a:gd name="connsiteY54" fmla="*/ 2543326 h 2613875"/>
              <a:gd name="connsiteX55" fmla="*/ 848414 w 2671076"/>
              <a:gd name="connsiteY55" fmla="*/ 2560123 h 2613875"/>
              <a:gd name="connsiteX56" fmla="*/ 895446 w 2671076"/>
              <a:gd name="connsiteY56" fmla="*/ 2543326 h 2613875"/>
              <a:gd name="connsiteX57" fmla="*/ 912244 w 2671076"/>
              <a:gd name="connsiteY57" fmla="*/ 2489574 h 2613875"/>
              <a:gd name="connsiteX58" fmla="*/ 912244 w 2671076"/>
              <a:gd name="connsiteY58" fmla="*/ 2318239 h 2613875"/>
              <a:gd name="connsiteX59" fmla="*/ 972714 w 2671076"/>
              <a:gd name="connsiteY59" fmla="*/ 2318239 h 2613875"/>
              <a:gd name="connsiteX60" fmla="*/ 972714 w 2671076"/>
              <a:gd name="connsiteY60" fmla="*/ 2496293 h 2613875"/>
              <a:gd name="connsiteX61" fmla="*/ 942479 w 2671076"/>
              <a:gd name="connsiteY61" fmla="*/ 2583640 h 2613875"/>
              <a:gd name="connsiteX62" fmla="*/ 848414 w 2671076"/>
              <a:gd name="connsiteY62" fmla="*/ 2613875 h 2613875"/>
              <a:gd name="connsiteX63" fmla="*/ 754348 w 2671076"/>
              <a:gd name="connsiteY63" fmla="*/ 2583640 h 2613875"/>
              <a:gd name="connsiteX64" fmla="*/ 724113 w 2671076"/>
              <a:gd name="connsiteY64" fmla="*/ 2496293 h 2613875"/>
              <a:gd name="connsiteX65" fmla="*/ 109329 w 2671076"/>
              <a:gd name="connsiteY65" fmla="*/ 2318239 h 2613875"/>
              <a:gd name="connsiteX66" fmla="*/ 183238 w 2671076"/>
              <a:gd name="connsiteY66" fmla="*/ 2318239 h 2613875"/>
              <a:gd name="connsiteX67" fmla="*/ 226911 w 2671076"/>
              <a:gd name="connsiteY67" fmla="*/ 2395508 h 2613875"/>
              <a:gd name="connsiteX68" fmla="*/ 230270 w 2671076"/>
              <a:gd name="connsiteY68" fmla="*/ 2412305 h 2613875"/>
              <a:gd name="connsiteX69" fmla="*/ 236989 w 2671076"/>
              <a:gd name="connsiteY69" fmla="*/ 2432462 h 2613875"/>
              <a:gd name="connsiteX70" fmla="*/ 243708 w 2671076"/>
              <a:gd name="connsiteY70" fmla="*/ 2412305 h 2613875"/>
              <a:gd name="connsiteX71" fmla="*/ 250427 w 2671076"/>
              <a:gd name="connsiteY71" fmla="*/ 2395508 h 2613875"/>
              <a:gd name="connsiteX72" fmla="*/ 294100 w 2671076"/>
              <a:gd name="connsiteY72" fmla="*/ 2318239 h 2613875"/>
              <a:gd name="connsiteX73" fmla="*/ 364649 w 2671076"/>
              <a:gd name="connsiteY73" fmla="*/ 2318239 h 2613875"/>
              <a:gd name="connsiteX74" fmla="*/ 267224 w 2671076"/>
              <a:gd name="connsiteY74" fmla="*/ 2476136 h 2613875"/>
              <a:gd name="connsiteX75" fmla="*/ 267224 w 2671076"/>
              <a:gd name="connsiteY75" fmla="*/ 2607156 h 2613875"/>
              <a:gd name="connsiteX76" fmla="*/ 206754 w 2671076"/>
              <a:gd name="connsiteY76" fmla="*/ 2607156 h 2613875"/>
              <a:gd name="connsiteX77" fmla="*/ 206754 w 2671076"/>
              <a:gd name="connsiteY77" fmla="*/ 2476136 h 2613875"/>
              <a:gd name="connsiteX78" fmla="*/ 2400492 w 2671076"/>
              <a:gd name="connsiteY78" fmla="*/ 2311520 h 2613875"/>
              <a:gd name="connsiteX79" fmla="*/ 2457604 w 2671076"/>
              <a:gd name="connsiteY79" fmla="*/ 2321599 h 2613875"/>
              <a:gd name="connsiteX80" fmla="*/ 2507996 w 2671076"/>
              <a:gd name="connsiteY80" fmla="*/ 2355194 h 2613875"/>
              <a:gd name="connsiteX81" fmla="*/ 2541591 w 2671076"/>
              <a:gd name="connsiteY81" fmla="*/ 2402227 h 2613875"/>
              <a:gd name="connsiteX82" fmla="*/ 2555029 w 2671076"/>
              <a:gd name="connsiteY82" fmla="*/ 2462698 h 2613875"/>
              <a:gd name="connsiteX83" fmla="*/ 2544950 w 2671076"/>
              <a:gd name="connsiteY83" fmla="*/ 2519809 h 2613875"/>
              <a:gd name="connsiteX84" fmla="*/ 2511355 w 2671076"/>
              <a:gd name="connsiteY84" fmla="*/ 2566842 h 2613875"/>
              <a:gd name="connsiteX85" fmla="*/ 2460963 w 2671076"/>
              <a:gd name="connsiteY85" fmla="*/ 2600437 h 2613875"/>
              <a:gd name="connsiteX86" fmla="*/ 2400492 w 2671076"/>
              <a:gd name="connsiteY86" fmla="*/ 2613875 h 2613875"/>
              <a:gd name="connsiteX87" fmla="*/ 2350100 w 2671076"/>
              <a:gd name="connsiteY87" fmla="*/ 2603797 h 2613875"/>
              <a:gd name="connsiteX88" fmla="*/ 2303068 w 2671076"/>
              <a:gd name="connsiteY88" fmla="*/ 2576921 h 2613875"/>
              <a:gd name="connsiteX89" fmla="*/ 2262754 w 2671076"/>
              <a:gd name="connsiteY89" fmla="*/ 2526528 h 2613875"/>
              <a:gd name="connsiteX90" fmla="*/ 2249316 w 2671076"/>
              <a:gd name="connsiteY90" fmla="*/ 2462698 h 2613875"/>
              <a:gd name="connsiteX91" fmla="*/ 2259394 w 2671076"/>
              <a:gd name="connsiteY91" fmla="*/ 2405586 h 2613875"/>
              <a:gd name="connsiteX92" fmla="*/ 2292989 w 2671076"/>
              <a:gd name="connsiteY92" fmla="*/ 2358553 h 2613875"/>
              <a:gd name="connsiteX93" fmla="*/ 2343381 w 2671076"/>
              <a:gd name="connsiteY93" fmla="*/ 2324958 h 2613875"/>
              <a:gd name="connsiteX94" fmla="*/ 2400492 w 2671076"/>
              <a:gd name="connsiteY94" fmla="*/ 2311520 h 2613875"/>
              <a:gd name="connsiteX95" fmla="*/ 2077983 w 2671076"/>
              <a:gd name="connsiteY95" fmla="*/ 2311520 h 2613875"/>
              <a:gd name="connsiteX96" fmla="*/ 2141813 w 2671076"/>
              <a:gd name="connsiteY96" fmla="*/ 2324958 h 2613875"/>
              <a:gd name="connsiteX97" fmla="*/ 2195565 w 2671076"/>
              <a:gd name="connsiteY97" fmla="*/ 2368632 h 2613875"/>
              <a:gd name="connsiteX98" fmla="*/ 2155251 w 2671076"/>
              <a:gd name="connsiteY98" fmla="*/ 2398867 h 2613875"/>
              <a:gd name="connsiteX99" fmla="*/ 2121656 w 2671076"/>
              <a:gd name="connsiteY99" fmla="*/ 2371991 h 2613875"/>
              <a:gd name="connsiteX100" fmla="*/ 2081343 w 2671076"/>
              <a:gd name="connsiteY100" fmla="*/ 2361913 h 2613875"/>
              <a:gd name="connsiteX101" fmla="*/ 2014153 w 2671076"/>
              <a:gd name="connsiteY101" fmla="*/ 2388789 h 2613875"/>
              <a:gd name="connsiteX102" fmla="*/ 1987277 w 2671076"/>
              <a:gd name="connsiteY102" fmla="*/ 2459338 h 2613875"/>
              <a:gd name="connsiteX103" fmla="*/ 2014153 w 2671076"/>
              <a:gd name="connsiteY103" fmla="*/ 2529888 h 2613875"/>
              <a:gd name="connsiteX104" fmla="*/ 2081343 w 2671076"/>
              <a:gd name="connsiteY104" fmla="*/ 2556764 h 2613875"/>
              <a:gd name="connsiteX105" fmla="*/ 2131735 w 2671076"/>
              <a:gd name="connsiteY105" fmla="*/ 2543326 h 2613875"/>
              <a:gd name="connsiteX106" fmla="*/ 2151891 w 2671076"/>
              <a:gd name="connsiteY106" fmla="*/ 2506371 h 2613875"/>
              <a:gd name="connsiteX107" fmla="*/ 2081343 w 2671076"/>
              <a:gd name="connsiteY107" fmla="*/ 2506371 h 2613875"/>
              <a:gd name="connsiteX108" fmla="*/ 2081343 w 2671076"/>
              <a:gd name="connsiteY108" fmla="*/ 2452619 h 2613875"/>
              <a:gd name="connsiteX109" fmla="*/ 2209003 w 2671076"/>
              <a:gd name="connsiteY109" fmla="*/ 2452619 h 2613875"/>
              <a:gd name="connsiteX110" fmla="*/ 2209003 w 2671076"/>
              <a:gd name="connsiteY110" fmla="*/ 2459338 h 2613875"/>
              <a:gd name="connsiteX111" fmla="*/ 2209003 w 2671076"/>
              <a:gd name="connsiteY111" fmla="*/ 2469417 h 2613875"/>
              <a:gd name="connsiteX112" fmla="*/ 2172048 w 2671076"/>
              <a:gd name="connsiteY112" fmla="*/ 2573561 h 2613875"/>
              <a:gd name="connsiteX113" fmla="*/ 2077983 w 2671076"/>
              <a:gd name="connsiteY113" fmla="*/ 2613875 h 2613875"/>
              <a:gd name="connsiteX114" fmla="*/ 1967120 w 2671076"/>
              <a:gd name="connsiteY114" fmla="*/ 2570202 h 2613875"/>
              <a:gd name="connsiteX115" fmla="*/ 1923447 w 2671076"/>
              <a:gd name="connsiteY115" fmla="*/ 2462698 h 2613875"/>
              <a:gd name="connsiteX116" fmla="*/ 1967120 w 2671076"/>
              <a:gd name="connsiteY116" fmla="*/ 2355194 h 2613875"/>
              <a:gd name="connsiteX117" fmla="*/ 2077983 w 2671076"/>
              <a:gd name="connsiteY117" fmla="*/ 2311520 h 2613875"/>
              <a:gd name="connsiteX118" fmla="*/ 1731957 w 2671076"/>
              <a:gd name="connsiteY118" fmla="*/ 2311520 h 2613875"/>
              <a:gd name="connsiteX119" fmla="*/ 1789068 w 2671076"/>
              <a:gd name="connsiteY119" fmla="*/ 2321599 h 2613875"/>
              <a:gd name="connsiteX120" fmla="*/ 1839460 w 2671076"/>
              <a:gd name="connsiteY120" fmla="*/ 2355194 h 2613875"/>
              <a:gd name="connsiteX121" fmla="*/ 1873055 w 2671076"/>
              <a:gd name="connsiteY121" fmla="*/ 2402227 h 2613875"/>
              <a:gd name="connsiteX122" fmla="*/ 1883133 w 2671076"/>
              <a:gd name="connsiteY122" fmla="*/ 2462698 h 2613875"/>
              <a:gd name="connsiteX123" fmla="*/ 1873055 w 2671076"/>
              <a:gd name="connsiteY123" fmla="*/ 2519809 h 2613875"/>
              <a:gd name="connsiteX124" fmla="*/ 1839460 w 2671076"/>
              <a:gd name="connsiteY124" fmla="*/ 2566842 h 2613875"/>
              <a:gd name="connsiteX125" fmla="*/ 1789068 w 2671076"/>
              <a:gd name="connsiteY125" fmla="*/ 2600437 h 2613875"/>
              <a:gd name="connsiteX126" fmla="*/ 1731957 w 2671076"/>
              <a:gd name="connsiteY126" fmla="*/ 2613875 h 2613875"/>
              <a:gd name="connsiteX127" fmla="*/ 1681564 w 2671076"/>
              <a:gd name="connsiteY127" fmla="*/ 2603797 h 2613875"/>
              <a:gd name="connsiteX128" fmla="*/ 1634532 w 2671076"/>
              <a:gd name="connsiteY128" fmla="*/ 2576921 h 2613875"/>
              <a:gd name="connsiteX129" fmla="*/ 1594218 w 2671076"/>
              <a:gd name="connsiteY129" fmla="*/ 2526528 h 2613875"/>
              <a:gd name="connsiteX130" fmla="*/ 1580780 w 2671076"/>
              <a:gd name="connsiteY130" fmla="*/ 2462698 h 2613875"/>
              <a:gd name="connsiteX131" fmla="*/ 1590858 w 2671076"/>
              <a:gd name="connsiteY131" fmla="*/ 2405586 h 2613875"/>
              <a:gd name="connsiteX132" fmla="*/ 1624453 w 2671076"/>
              <a:gd name="connsiteY132" fmla="*/ 2358553 h 2613875"/>
              <a:gd name="connsiteX133" fmla="*/ 1674845 w 2671076"/>
              <a:gd name="connsiteY133" fmla="*/ 2324958 h 2613875"/>
              <a:gd name="connsiteX134" fmla="*/ 1731957 w 2671076"/>
              <a:gd name="connsiteY134" fmla="*/ 2311520 h 2613875"/>
              <a:gd name="connsiteX135" fmla="*/ 519185 w 2671076"/>
              <a:gd name="connsiteY135" fmla="*/ 2311520 h 2613875"/>
              <a:gd name="connsiteX136" fmla="*/ 576296 w 2671076"/>
              <a:gd name="connsiteY136" fmla="*/ 2321599 h 2613875"/>
              <a:gd name="connsiteX137" fmla="*/ 626688 w 2671076"/>
              <a:gd name="connsiteY137" fmla="*/ 2355194 h 2613875"/>
              <a:gd name="connsiteX138" fmla="*/ 660283 w 2671076"/>
              <a:gd name="connsiteY138" fmla="*/ 2402227 h 2613875"/>
              <a:gd name="connsiteX139" fmla="*/ 673721 w 2671076"/>
              <a:gd name="connsiteY139" fmla="*/ 2462698 h 2613875"/>
              <a:gd name="connsiteX140" fmla="*/ 663643 w 2671076"/>
              <a:gd name="connsiteY140" fmla="*/ 2519809 h 2613875"/>
              <a:gd name="connsiteX141" fmla="*/ 630048 w 2671076"/>
              <a:gd name="connsiteY141" fmla="*/ 2566842 h 2613875"/>
              <a:gd name="connsiteX142" fmla="*/ 579656 w 2671076"/>
              <a:gd name="connsiteY142" fmla="*/ 2600437 h 2613875"/>
              <a:gd name="connsiteX143" fmla="*/ 519185 w 2671076"/>
              <a:gd name="connsiteY143" fmla="*/ 2613875 h 2613875"/>
              <a:gd name="connsiteX144" fmla="*/ 468793 w 2671076"/>
              <a:gd name="connsiteY144" fmla="*/ 2603797 h 2613875"/>
              <a:gd name="connsiteX145" fmla="*/ 421760 w 2671076"/>
              <a:gd name="connsiteY145" fmla="*/ 2580280 h 2613875"/>
              <a:gd name="connsiteX146" fmla="*/ 378087 w 2671076"/>
              <a:gd name="connsiteY146" fmla="*/ 2526528 h 2613875"/>
              <a:gd name="connsiteX147" fmla="*/ 364649 w 2671076"/>
              <a:gd name="connsiteY147" fmla="*/ 2462698 h 2613875"/>
              <a:gd name="connsiteX148" fmla="*/ 374727 w 2671076"/>
              <a:gd name="connsiteY148" fmla="*/ 2405586 h 2613875"/>
              <a:gd name="connsiteX149" fmla="*/ 408322 w 2671076"/>
              <a:gd name="connsiteY149" fmla="*/ 2358553 h 2613875"/>
              <a:gd name="connsiteX150" fmla="*/ 458714 w 2671076"/>
              <a:gd name="connsiteY150" fmla="*/ 2324958 h 2613875"/>
              <a:gd name="connsiteX151" fmla="*/ 519185 w 2671076"/>
              <a:gd name="connsiteY151" fmla="*/ 2311520 h 2613875"/>
              <a:gd name="connsiteX152" fmla="*/ 2337191 w 2671076"/>
              <a:gd name="connsiteY152" fmla="*/ 1602645 h 2613875"/>
              <a:gd name="connsiteX153" fmla="*/ 2337191 w 2671076"/>
              <a:gd name="connsiteY153" fmla="*/ 1736199 h 2613875"/>
              <a:gd name="connsiteX154" fmla="*/ 2470745 w 2671076"/>
              <a:gd name="connsiteY154" fmla="*/ 1736199 h 2613875"/>
              <a:gd name="connsiteX155" fmla="*/ 2470745 w 2671076"/>
              <a:gd name="connsiteY155" fmla="*/ 1602645 h 2613875"/>
              <a:gd name="connsiteX156" fmla="*/ 2070084 w 2671076"/>
              <a:gd name="connsiteY156" fmla="*/ 1602645 h 2613875"/>
              <a:gd name="connsiteX157" fmla="*/ 2070084 w 2671076"/>
              <a:gd name="connsiteY157" fmla="*/ 1736199 h 2613875"/>
              <a:gd name="connsiteX158" fmla="*/ 2203637 w 2671076"/>
              <a:gd name="connsiteY158" fmla="*/ 1736199 h 2613875"/>
              <a:gd name="connsiteX159" fmla="*/ 2203637 w 2671076"/>
              <a:gd name="connsiteY159" fmla="*/ 1602645 h 2613875"/>
              <a:gd name="connsiteX160" fmla="*/ 1402314 w 2671076"/>
              <a:gd name="connsiteY160" fmla="*/ 1602645 h 2613875"/>
              <a:gd name="connsiteX161" fmla="*/ 1402314 w 2671076"/>
              <a:gd name="connsiteY161" fmla="*/ 1736199 h 2613875"/>
              <a:gd name="connsiteX162" fmla="*/ 1535868 w 2671076"/>
              <a:gd name="connsiteY162" fmla="*/ 1736199 h 2613875"/>
              <a:gd name="connsiteX163" fmla="*/ 1535868 w 2671076"/>
              <a:gd name="connsiteY163" fmla="*/ 1602645 h 2613875"/>
              <a:gd name="connsiteX164" fmla="*/ 1135207 w 2671076"/>
              <a:gd name="connsiteY164" fmla="*/ 1602645 h 2613875"/>
              <a:gd name="connsiteX165" fmla="*/ 1135207 w 2671076"/>
              <a:gd name="connsiteY165" fmla="*/ 1736199 h 2613875"/>
              <a:gd name="connsiteX166" fmla="*/ 1268760 w 2671076"/>
              <a:gd name="connsiteY166" fmla="*/ 1736199 h 2613875"/>
              <a:gd name="connsiteX167" fmla="*/ 1268760 w 2671076"/>
              <a:gd name="connsiteY167" fmla="*/ 1602645 h 2613875"/>
              <a:gd name="connsiteX168" fmla="*/ 467438 w 2671076"/>
              <a:gd name="connsiteY168" fmla="*/ 1602645 h 2613875"/>
              <a:gd name="connsiteX169" fmla="*/ 467438 w 2671076"/>
              <a:gd name="connsiteY169" fmla="*/ 1736198 h 2613875"/>
              <a:gd name="connsiteX170" fmla="*/ 600992 w 2671076"/>
              <a:gd name="connsiteY170" fmla="*/ 1736198 h 2613875"/>
              <a:gd name="connsiteX171" fmla="*/ 600992 w 2671076"/>
              <a:gd name="connsiteY171" fmla="*/ 1602645 h 2613875"/>
              <a:gd name="connsiteX172" fmla="*/ 200331 w 2671076"/>
              <a:gd name="connsiteY172" fmla="*/ 1602645 h 2613875"/>
              <a:gd name="connsiteX173" fmla="*/ 200331 w 2671076"/>
              <a:gd name="connsiteY173" fmla="*/ 1736198 h 2613875"/>
              <a:gd name="connsiteX174" fmla="*/ 333884 w 2671076"/>
              <a:gd name="connsiteY174" fmla="*/ 1736198 h 2613875"/>
              <a:gd name="connsiteX175" fmla="*/ 333884 w 2671076"/>
              <a:gd name="connsiteY175" fmla="*/ 1602645 h 2613875"/>
              <a:gd name="connsiteX176" fmla="*/ 2337191 w 2671076"/>
              <a:gd name="connsiteY176" fmla="*/ 1335538 h 2613875"/>
              <a:gd name="connsiteX177" fmla="*/ 2337191 w 2671076"/>
              <a:gd name="connsiteY177" fmla="*/ 1469091 h 2613875"/>
              <a:gd name="connsiteX178" fmla="*/ 2470745 w 2671076"/>
              <a:gd name="connsiteY178" fmla="*/ 1469091 h 2613875"/>
              <a:gd name="connsiteX179" fmla="*/ 2470745 w 2671076"/>
              <a:gd name="connsiteY179" fmla="*/ 1335538 h 2613875"/>
              <a:gd name="connsiteX180" fmla="*/ 2070084 w 2671076"/>
              <a:gd name="connsiteY180" fmla="*/ 1335538 h 2613875"/>
              <a:gd name="connsiteX181" fmla="*/ 2070084 w 2671076"/>
              <a:gd name="connsiteY181" fmla="*/ 1469091 h 2613875"/>
              <a:gd name="connsiteX182" fmla="*/ 2203637 w 2671076"/>
              <a:gd name="connsiteY182" fmla="*/ 1469091 h 2613875"/>
              <a:gd name="connsiteX183" fmla="*/ 2203637 w 2671076"/>
              <a:gd name="connsiteY183" fmla="*/ 1335538 h 2613875"/>
              <a:gd name="connsiteX184" fmla="*/ 1402314 w 2671076"/>
              <a:gd name="connsiteY184" fmla="*/ 1335538 h 2613875"/>
              <a:gd name="connsiteX185" fmla="*/ 1402314 w 2671076"/>
              <a:gd name="connsiteY185" fmla="*/ 1469091 h 2613875"/>
              <a:gd name="connsiteX186" fmla="*/ 1535868 w 2671076"/>
              <a:gd name="connsiteY186" fmla="*/ 1469091 h 2613875"/>
              <a:gd name="connsiteX187" fmla="*/ 1535868 w 2671076"/>
              <a:gd name="connsiteY187" fmla="*/ 1335538 h 2613875"/>
              <a:gd name="connsiteX188" fmla="*/ 1135207 w 2671076"/>
              <a:gd name="connsiteY188" fmla="*/ 1335538 h 2613875"/>
              <a:gd name="connsiteX189" fmla="*/ 1135207 w 2671076"/>
              <a:gd name="connsiteY189" fmla="*/ 1469091 h 2613875"/>
              <a:gd name="connsiteX190" fmla="*/ 1268760 w 2671076"/>
              <a:gd name="connsiteY190" fmla="*/ 1469091 h 2613875"/>
              <a:gd name="connsiteX191" fmla="*/ 1268760 w 2671076"/>
              <a:gd name="connsiteY191" fmla="*/ 1335538 h 2613875"/>
              <a:gd name="connsiteX192" fmla="*/ 467438 w 2671076"/>
              <a:gd name="connsiteY192" fmla="*/ 1335537 h 2613875"/>
              <a:gd name="connsiteX193" fmla="*/ 467438 w 2671076"/>
              <a:gd name="connsiteY193" fmla="*/ 1469091 h 2613875"/>
              <a:gd name="connsiteX194" fmla="*/ 600992 w 2671076"/>
              <a:gd name="connsiteY194" fmla="*/ 1469091 h 2613875"/>
              <a:gd name="connsiteX195" fmla="*/ 600992 w 2671076"/>
              <a:gd name="connsiteY195" fmla="*/ 1335537 h 2613875"/>
              <a:gd name="connsiteX196" fmla="*/ 200331 w 2671076"/>
              <a:gd name="connsiteY196" fmla="*/ 1335537 h 2613875"/>
              <a:gd name="connsiteX197" fmla="*/ 200331 w 2671076"/>
              <a:gd name="connsiteY197" fmla="*/ 1469091 h 2613875"/>
              <a:gd name="connsiteX198" fmla="*/ 333884 w 2671076"/>
              <a:gd name="connsiteY198" fmla="*/ 1469091 h 2613875"/>
              <a:gd name="connsiteX199" fmla="*/ 333884 w 2671076"/>
              <a:gd name="connsiteY199" fmla="*/ 1335537 h 2613875"/>
              <a:gd name="connsiteX200" fmla="*/ 934876 w 2671076"/>
              <a:gd name="connsiteY200" fmla="*/ 1135207 h 2613875"/>
              <a:gd name="connsiteX201" fmla="*/ 1736199 w 2671076"/>
              <a:gd name="connsiteY201" fmla="*/ 1135207 h 2613875"/>
              <a:gd name="connsiteX202" fmla="*/ 1736199 w 2671076"/>
              <a:gd name="connsiteY202" fmla="*/ 2070083 h 2613875"/>
              <a:gd name="connsiteX203" fmla="*/ 1402314 w 2671076"/>
              <a:gd name="connsiteY203" fmla="*/ 2070083 h 2613875"/>
              <a:gd name="connsiteX204" fmla="*/ 1402314 w 2671076"/>
              <a:gd name="connsiteY204" fmla="*/ 1869753 h 2613875"/>
              <a:gd name="connsiteX205" fmla="*/ 1268760 w 2671076"/>
              <a:gd name="connsiteY205" fmla="*/ 1869753 h 2613875"/>
              <a:gd name="connsiteX206" fmla="*/ 1268760 w 2671076"/>
              <a:gd name="connsiteY206" fmla="*/ 2070083 h 2613875"/>
              <a:gd name="connsiteX207" fmla="*/ 934876 w 2671076"/>
              <a:gd name="connsiteY207" fmla="*/ 2070083 h 2613875"/>
              <a:gd name="connsiteX208" fmla="*/ 2337191 w 2671076"/>
              <a:gd name="connsiteY208" fmla="*/ 1068430 h 2613875"/>
              <a:gd name="connsiteX209" fmla="*/ 2337191 w 2671076"/>
              <a:gd name="connsiteY209" fmla="*/ 1201984 h 2613875"/>
              <a:gd name="connsiteX210" fmla="*/ 2470745 w 2671076"/>
              <a:gd name="connsiteY210" fmla="*/ 1201984 h 2613875"/>
              <a:gd name="connsiteX211" fmla="*/ 2470745 w 2671076"/>
              <a:gd name="connsiteY211" fmla="*/ 1068430 h 2613875"/>
              <a:gd name="connsiteX212" fmla="*/ 2070084 w 2671076"/>
              <a:gd name="connsiteY212" fmla="*/ 1068430 h 2613875"/>
              <a:gd name="connsiteX213" fmla="*/ 2070084 w 2671076"/>
              <a:gd name="connsiteY213" fmla="*/ 1201984 h 2613875"/>
              <a:gd name="connsiteX214" fmla="*/ 2203637 w 2671076"/>
              <a:gd name="connsiteY214" fmla="*/ 1201984 h 2613875"/>
              <a:gd name="connsiteX215" fmla="*/ 2203637 w 2671076"/>
              <a:gd name="connsiteY215" fmla="*/ 1068430 h 2613875"/>
              <a:gd name="connsiteX216" fmla="*/ 467438 w 2671076"/>
              <a:gd name="connsiteY216" fmla="*/ 1068430 h 2613875"/>
              <a:gd name="connsiteX217" fmla="*/ 467438 w 2671076"/>
              <a:gd name="connsiteY217" fmla="*/ 1201983 h 2613875"/>
              <a:gd name="connsiteX218" fmla="*/ 600992 w 2671076"/>
              <a:gd name="connsiteY218" fmla="*/ 1201983 h 2613875"/>
              <a:gd name="connsiteX219" fmla="*/ 600992 w 2671076"/>
              <a:gd name="connsiteY219" fmla="*/ 1068430 h 2613875"/>
              <a:gd name="connsiteX220" fmla="*/ 200331 w 2671076"/>
              <a:gd name="connsiteY220" fmla="*/ 1068430 h 2613875"/>
              <a:gd name="connsiteX221" fmla="*/ 200331 w 2671076"/>
              <a:gd name="connsiteY221" fmla="*/ 1201983 h 2613875"/>
              <a:gd name="connsiteX222" fmla="*/ 333884 w 2671076"/>
              <a:gd name="connsiteY222" fmla="*/ 1201983 h 2613875"/>
              <a:gd name="connsiteX223" fmla="*/ 333884 w 2671076"/>
              <a:gd name="connsiteY223" fmla="*/ 1068430 h 2613875"/>
              <a:gd name="connsiteX224" fmla="*/ 0 w 2671076"/>
              <a:gd name="connsiteY224" fmla="*/ 868099 h 2613875"/>
              <a:gd name="connsiteX225" fmla="*/ 801323 w 2671076"/>
              <a:gd name="connsiteY225" fmla="*/ 868099 h 2613875"/>
              <a:gd name="connsiteX226" fmla="*/ 801323 w 2671076"/>
              <a:gd name="connsiteY226" fmla="*/ 2070083 h 2613875"/>
              <a:gd name="connsiteX227" fmla="*/ 467438 w 2671076"/>
              <a:gd name="connsiteY227" fmla="*/ 2070083 h 2613875"/>
              <a:gd name="connsiteX228" fmla="*/ 467438 w 2671076"/>
              <a:gd name="connsiteY228" fmla="*/ 1869752 h 2613875"/>
              <a:gd name="connsiteX229" fmla="*/ 333884 w 2671076"/>
              <a:gd name="connsiteY229" fmla="*/ 1869752 h 2613875"/>
              <a:gd name="connsiteX230" fmla="*/ 333884 w 2671076"/>
              <a:gd name="connsiteY230" fmla="*/ 2070083 h 2613875"/>
              <a:gd name="connsiteX231" fmla="*/ 0 w 2671076"/>
              <a:gd name="connsiteY231" fmla="*/ 2070083 h 2613875"/>
              <a:gd name="connsiteX232" fmla="*/ 2337191 w 2671076"/>
              <a:gd name="connsiteY232" fmla="*/ 801323 h 2613875"/>
              <a:gd name="connsiteX233" fmla="*/ 2337191 w 2671076"/>
              <a:gd name="connsiteY233" fmla="*/ 934876 h 2613875"/>
              <a:gd name="connsiteX234" fmla="*/ 2470745 w 2671076"/>
              <a:gd name="connsiteY234" fmla="*/ 934876 h 2613875"/>
              <a:gd name="connsiteX235" fmla="*/ 2470745 w 2671076"/>
              <a:gd name="connsiteY235" fmla="*/ 801323 h 2613875"/>
              <a:gd name="connsiteX236" fmla="*/ 2070084 w 2671076"/>
              <a:gd name="connsiteY236" fmla="*/ 801323 h 2613875"/>
              <a:gd name="connsiteX237" fmla="*/ 2070084 w 2671076"/>
              <a:gd name="connsiteY237" fmla="*/ 934876 h 2613875"/>
              <a:gd name="connsiteX238" fmla="*/ 2203637 w 2671076"/>
              <a:gd name="connsiteY238" fmla="*/ 934876 h 2613875"/>
              <a:gd name="connsiteX239" fmla="*/ 2203637 w 2671076"/>
              <a:gd name="connsiteY239" fmla="*/ 801323 h 2613875"/>
              <a:gd name="connsiteX240" fmla="*/ 2337191 w 2671076"/>
              <a:gd name="connsiteY240" fmla="*/ 534215 h 2613875"/>
              <a:gd name="connsiteX241" fmla="*/ 2337191 w 2671076"/>
              <a:gd name="connsiteY241" fmla="*/ 667769 h 2613875"/>
              <a:gd name="connsiteX242" fmla="*/ 2470745 w 2671076"/>
              <a:gd name="connsiteY242" fmla="*/ 667769 h 2613875"/>
              <a:gd name="connsiteX243" fmla="*/ 2470745 w 2671076"/>
              <a:gd name="connsiteY243" fmla="*/ 534215 h 2613875"/>
              <a:gd name="connsiteX244" fmla="*/ 2070084 w 2671076"/>
              <a:gd name="connsiteY244" fmla="*/ 534215 h 2613875"/>
              <a:gd name="connsiteX245" fmla="*/ 2070084 w 2671076"/>
              <a:gd name="connsiteY245" fmla="*/ 667769 h 2613875"/>
              <a:gd name="connsiteX246" fmla="*/ 2203637 w 2671076"/>
              <a:gd name="connsiteY246" fmla="*/ 667769 h 2613875"/>
              <a:gd name="connsiteX247" fmla="*/ 2203637 w 2671076"/>
              <a:gd name="connsiteY247" fmla="*/ 534215 h 2613875"/>
              <a:gd name="connsiteX248" fmla="*/ 934876 w 2671076"/>
              <a:gd name="connsiteY248" fmla="*/ 467438 h 2613875"/>
              <a:gd name="connsiteX249" fmla="*/ 934876 w 2671076"/>
              <a:gd name="connsiteY249" fmla="*/ 600992 h 2613875"/>
              <a:gd name="connsiteX250" fmla="*/ 1068430 w 2671076"/>
              <a:gd name="connsiteY250" fmla="*/ 600992 h 2613875"/>
              <a:gd name="connsiteX251" fmla="*/ 1068430 w 2671076"/>
              <a:gd name="connsiteY251" fmla="*/ 467438 h 2613875"/>
              <a:gd name="connsiteX252" fmla="*/ 667769 w 2671076"/>
              <a:gd name="connsiteY252" fmla="*/ 467438 h 2613875"/>
              <a:gd name="connsiteX253" fmla="*/ 667769 w 2671076"/>
              <a:gd name="connsiteY253" fmla="*/ 600992 h 2613875"/>
              <a:gd name="connsiteX254" fmla="*/ 801322 w 2671076"/>
              <a:gd name="connsiteY254" fmla="*/ 600992 h 2613875"/>
              <a:gd name="connsiteX255" fmla="*/ 801322 w 2671076"/>
              <a:gd name="connsiteY255" fmla="*/ 467438 h 2613875"/>
              <a:gd name="connsiteX256" fmla="*/ 2337191 w 2671076"/>
              <a:gd name="connsiteY256" fmla="*/ 300496 h 2613875"/>
              <a:gd name="connsiteX257" fmla="*/ 2337191 w 2671076"/>
              <a:gd name="connsiteY257" fmla="*/ 434050 h 2613875"/>
              <a:gd name="connsiteX258" fmla="*/ 2470745 w 2671076"/>
              <a:gd name="connsiteY258" fmla="*/ 434050 h 2613875"/>
              <a:gd name="connsiteX259" fmla="*/ 2470745 w 2671076"/>
              <a:gd name="connsiteY259" fmla="*/ 300496 h 2613875"/>
              <a:gd name="connsiteX260" fmla="*/ 2070084 w 2671076"/>
              <a:gd name="connsiteY260" fmla="*/ 300496 h 2613875"/>
              <a:gd name="connsiteX261" fmla="*/ 2070084 w 2671076"/>
              <a:gd name="connsiteY261" fmla="*/ 434050 h 2613875"/>
              <a:gd name="connsiteX262" fmla="*/ 2203637 w 2671076"/>
              <a:gd name="connsiteY262" fmla="*/ 434050 h 2613875"/>
              <a:gd name="connsiteX263" fmla="*/ 2203637 w 2671076"/>
              <a:gd name="connsiteY263" fmla="*/ 300496 h 2613875"/>
              <a:gd name="connsiteX264" fmla="*/ 934876 w 2671076"/>
              <a:gd name="connsiteY264" fmla="*/ 200331 h 2613875"/>
              <a:gd name="connsiteX265" fmla="*/ 934876 w 2671076"/>
              <a:gd name="connsiteY265" fmla="*/ 333884 h 2613875"/>
              <a:gd name="connsiteX266" fmla="*/ 1068430 w 2671076"/>
              <a:gd name="connsiteY266" fmla="*/ 333884 h 2613875"/>
              <a:gd name="connsiteX267" fmla="*/ 1068430 w 2671076"/>
              <a:gd name="connsiteY267" fmla="*/ 200331 h 2613875"/>
              <a:gd name="connsiteX268" fmla="*/ 667769 w 2671076"/>
              <a:gd name="connsiteY268" fmla="*/ 200331 h 2613875"/>
              <a:gd name="connsiteX269" fmla="*/ 667769 w 2671076"/>
              <a:gd name="connsiteY269" fmla="*/ 333884 h 2613875"/>
              <a:gd name="connsiteX270" fmla="*/ 801322 w 2671076"/>
              <a:gd name="connsiteY270" fmla="*/ 333884 h 2613875"/>
              <a:gd name="connsiteX271" fmla="*/ 801322 w 2671076"/>
              <a:gd name="connsiteY271" fmla="*/ 200331 h 2613875"/>
              <a:gd name="connsiteX272" fmla="*/ 1869753 w 2671076"/>
              <a:gd name="connsiteY272" fmla="*/ 66777 h 2613875"/>
              <a:gd name="connsiteX273" fmla="*/ 2671076 w 2671076"/>
              <a:gd name="connsiteY273" fmla="*/ 166942 h 2613875"/>
              <a:gd name="connsiteX274" fmla="*/ 2671076 w 2671076"/>
              <a:gd name="connsiteY274" fmla="*/ 2070083 h 2613875"/>
              <a:gd name="connsiteX275" fmla="*/ 2337191 w 2671076"/>
              <a:gd name="connsiteY275" fmla="*/ 2070083 h 2613875"/>
              <a:gd name="connsiteX276" fmla="*/ 2337191 w 2671076"/>
              <a:gd name="connsiteY276" fmla="*/ 1869753 h 2613875"/>
              <a:gd name="connsiteX277" fmla="*/ 2203637 w 2671076"/>
              <a:gd name="connsiteY277" fmla="*/ 1869753 h 2613875"/>
              <a:gd name="connsiteX278" fmla="*/ 2203637 w 2671076"/>
              <a:gd name="connsiteY278" fmla="*/ 2070083 h 2613875"/>
              <a:gd name="connsiteX279" fmla="*/ 1869753 w 2671076"/>
              <a:gd name="connsiteY279" fmla="*/ 2070083 h 2613875"/>
              <a:gd name="connsiteX280" fmla="*/ 467438 w 2671076"/>
              <a:gd name="connsiteY280" fmla="*/ 0 h 2613875"/>
              <a:gd name="connsiteX281" fmla="*/ 1268761 w 2671076"/>
              <a:gd name="connsiteY281" fmla="*/ 0 h 2613875"/>
              <a:gd name="connsiteX282" fmla="*/ 1268761 w 2671076"/>
              <a:gd name="connsiteY282" fmla="*/ 1001653 h 2613875"/>
              <a:gd name="connsiteX283" fmla="*/ 934876 w 2671076"/>
              <a:gd name="connsiteY283" fmla="*/ 1001653 h 2613875"/>
              <a:gd name="connsiteX284" fmla="*/ 934876 w 2671076"/>
              <a:gd name="connsiteY284" fmla="*/ 734546 h 2613875"/>
              <a:gd name="connsiteX285" fmla="*/ 467438 w 2671076"/>
              <a:gd name="connsiteY285" fmla="*/ 734546 h 261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2671076" h="2613875">
                <a:moveTo>
                  <a:pt x="2400492" y="2365272"/>
                </a:moveTo>
                <a:cubicBezTo>
                  <a:pt x="2373617" y="2365272"/>
                  <a:pt x="2353460" y="2375351"/>
                  <a:pt x="2336663" y="2392148"/>
                </a:cubicBezTo>
                <a:cubicBezTo>
                  <a:pt x="2319865" y="2408946"/>
                  <a:pt x="2309787" y="2432462"/>
                  <a:pt x="2309787" y="2462698"/>
                </a:cubicBezTo>
                <a:cubicBezTo>
                  <a:pt x="2309787" y="2489574"/>
                  <a:pt x="2319865" y="2513090"/>
                  <a:pt x="2336663" y="2533247"/>
                </a:cubicBezTo>
                <a:cubicBezTo>
                  <a:pt x="2353460" y="2553404"/>
                  <a:pt x="2373617" y="2560123"/>
                  <a:pt x="2400492" y="2560123"/>
                </a:cubicBezTo>
                <a:cubicBezTo>
                  <a:pt x="2427368" y="2560123"/>
                  <a:pt x="2447525" y="2550045"/>
                  <a:pt x="2464323" y="2533247"/>
                </a:cubicBezTo>
                <a:cubicBezTo>
                  <a:pt x="2481120" y="2516450"/>
                  <a:pt x="2491198" y="2492933"/>
                  <a:pt x="2491198" y="2466057"/>
                </a:cubicBezTo>
                <a:cubicBezTo>
                  <a:pt x="2491198" y="2439181"/>
                  <a:pt x="2481120" y="2415665"/>
                  <a:pt x="2464323" y="2395508"/>
                </a:cubicBezTo>
                <a:cubicBezTo>
                  <a:pt x="2447525" y="2375351"/>
                  <a:pt x="2427368" y="2365272"/>
                  <a:pt x="2400492" y="2365272"/>
                </a:cubicBezTo>
                <a:close/>
                <a:moveTo>
                  <a:pt x="1731957" y="2365272"/>
                </a:moveTo>
                <a:cubicBezTo>
                  <a:pt x="1705081" y="2365272"/>
                  <a:pt x="1684924" y="2375351"/>
                  <a:pt x="1668127" y="2392148"/>
                </a:cubicBezTo>
                <a:cubicBezTo>
                  <a:pt x="1651329" y="2408946"/>
                  <a:pt x="1641251" y="2432462"/>
                  <a:pt x="1641251" y="2462698"/>
                </a:cubicBezTo>
                <a:cubicBezTo>
                  <a:pt x="1641251" y="2489574"/>
                  <a:pt x="1651329" y="2513090"/>
                  <a:pt x="1668127" y="2533247"/>
                </a:cubicBezTo>
                <a:cubicBezTo>
                  <a:pt x="1684924" y="2553404"/>
                  <a:pt x="1705081" y="2560123"/>
                  <a:pt x="1731957" y="2560123"/>
                </a:cubicBezTo>
                <a:cubicBezTo>
                  <a:pt x="1758832" y="2560123"/>
                  <a:pt x="1778989" y="2550045"/>
                  <a:pt x="1795787" y="2533247"/>
                </a:cubicBezTo>
                <a:cubicBezTo>
                  <a:pt x="1812584" y="2516450"/>
                  <a:pt x="1822662" y="2492933"/>
                  <a:pt x="1822662" y="2466057"/>
                </a:cubicBezTo>
                <a:cubicBezTo>
                  <a:pt x="1822662" y="2439181"/>
                  <a:pt x="1812584" y="2415665"/>
                  <a:pt x="1795787" y="2395508"/>
                </a:cubicBezTo>
                <a:cubicBezTo>
                  <a:pt x="1778989" y="2375351"/>
                  <a:pt x="1755473" y="2365272"/>
                  <a:pt x="1731957" y="2365272"/>
                </a:cubicBezTo>
                <a:close/>
                <a:moveTo>
                  <a:pt x="1100374" y="2365272"/>
                </a:moveTo>
                <a:lnTo>
                  <a:pt x="1100374" y="2439181"/>
                </a:lnTo>
                <a:lnTo>
                  <a:pt x="1107093" y="2439181"/>
                </a:lnTo>
                <a:cubicBezTo>
                  <a:pt x="1130609" y="2439181"/>
                  <a:pt x="1147407" y="2435822"/>
                  <a:pt x="1157485" y="2432462"/>
                </a:cubicBezTo>
                <a:cubicBezTo>
                  <a:pt x="1167564" y="2429103"/>
                  <a:pt x="1170923" y="2419024"/>
                  <a:pt x="1170923" y="2405586"/>
                </a:cubicBezTo>
                <a:cubicBezTo>
                  <a:pt x="1170923" y="2392148"/>
                  <a:pt x="1167564" y="2382069"/>
                  <a:pt x="1157485" y="2375351"/>
                </a:cubicBezTo>
                <a:cubicBezTo>
                  <a:pt x="1147407" y="2368632"/>
                  <a:pt x="1133969" y="2365272"/>
                  <a:pt x="1110452" y="2365272"/>
                </a:cubicBezTo>
                <a:close/>
                <a:moveTo>
                  <a:pt x="519185" y="2365272"/>
                </a:moveTo>
                <a:cubicBezTo>
                  <a:pt x="492309" y="2365272"/>
                  <a:pt x="472152" y="2375351"/>
                  <a:pt x="455355" y="2392148"/>
                </a:cubicBezTo>
                <a:cubicBezTo>
                  <a:pt x="438558" y="2408946"/>
                  <a:pt x="428479" y="2435822"/>
                  <a:pt x="428479" y="2462698"/>
                </a:cubicBezTo>
                <a:cubicBezTo>
                  <a:pt x="428479" y="2489574"/>
                  <a:pt x="438558" y="2513090"/>
                  <a:pt x="455355" y="2533247"/>
                </a:cubicBezTo>
                <a:cubicBezTo>
                  <a:pt x="472152" y="2553404"/>
                  <a:pt x="492309" y="2560123"/>
                  <a:pt x="519185" y="2560123"/>
                </a:cubicBezTo>
                <a:cubicBezTo>
                  <a:pt x="546061" y="2560123"/>
                  <a:pt x="566218" y="2550045"/>
                  <a:pt x="583015" y="2533247"/>
                </a:cubicBezTo>
                <a:cubicBezTo>
                  <a:pt x="599812" y="2516450"/>
                  <a:pt x="609891" y="2492933"/>
                  <a:pt x="609891" y="2466057"/>
                </a:cubicBezTo>
                <a:cubicBezTo>
                  <a:pt x="609891" y="2439181"/>
                  <a:pt x="599812" y="2415665"/>
                  <a:pt x="583015" y="2395508"/>
                </a:cubicBezTo>
                <a:cubicBezTo>
                  <a:pt x="566218" y="2375351"/>
                  <a:pt x="546061" y="2365272"/>
                  <a:pt x="519185" y="2365272"/>
                </a:cubicBezTo>
                <a:close/>
                <a:moveTo>
                  <a:pt x="1402728" y="2318239"/>
                </a:moveTo>
                <a:lnTo>
                  <a:pt x="1463199" y="2318239"/>
                </a:lnTo>
                <a:lnTo>
                  <a:pt x="1463199" y="2553404"/>
                </a:lnTo>
                <a:lnTo>
                  <a:pt x="1560624" y="2553404"/>
                </a:lnTo>
                <a:lnTo>
                  <a:pt x="1560624" y="2607156"/>
                </a:lnTo>
                <a:lnTo>
                  <a:pt x="1402728" y="2607156"/>
                </a:lnTo>
                <a:close/>
                <a:moveTo>
                  <a:pt x="1036544" y="2318239"/>
                </a:moveTo>
                <a:lnTo>
                  <a:pt x="1123890" y="2318239"/>
                </a:lnTo>
                <a:cubicBezTo>
                  <a:pt x="1157485" y="2318239"/>
                  <a:pt x="1184361" y="2324958"/>
                  <a:pt x="1201158" y="2338396"/>
                </a:cubicBezTo>
                <a:cubicBezTo>
                  <a:pt x="1217956" y="2351834"/>
                  <a:pt x="1228034" y="2371991"/>
                  <a:pt x="1228034" y="2398867"/>
                </a:cubicBezTo>
                <a:cubicBezTo>
                  <a:pt x="1228034" y="2419024"/>
                  <a:pt x="1221315" y="2435822"/>
                  <a:pt x="1211237" y="2449260"/>
                </a:cubicBezTo>
                <a:cubicBezTo>
                  <a:pt x="1201158" y="2462698"/>
                  <a:pt x="1184361" y="2472776"/>
                  <a:pt x="1164204" y="2476136"/>
                </a:cubicBezTo>
                <a:lnTo>
                  <a:pt x="1244832" y="2607156"/>
                </a:lnTo>
                <a:lnTo>
                  <a:pt x="1174283" y="2607156"/>
                </a:lnTo>
                <a:lnTo>
                  <a:pt x="1097015" y="2472776"/>
                </a:lnTo>
                <a:lnTo>
                  <a:pt x="1097015" y="2607156"/>
                </a:lnTo>
                <a:lnTo>
                  <a:pt x="1036544" y="2607156"/>
                </a:lnTo>
                <a:close/>
                <a:moveTo>
                  <a:pt x="724113" y="2318239"/>
                </a:moveTo>
                <a:lnTo>
                  <a:pt x="784584" y="2318239"/>
                </a:lnTo>
                <a:lnTo>
                  <a:pt x="784584" y="2489574"/>
                </a:lnTo>
                <a:cubicBezTo>
                  <a:pt x="784584" y="2513090"/>
                  <a:pt x="791303" y="2529888"/>
                  <a:pt x="801381" y="2543326"/>
                </a:cubicBezTo>
                <a:cubicBezTo>
                  <a:pt x="811459" y="2556764"/>
                  <a:pt x="828257" y="2560123"/>
                  <a:pt x="848414" y="2560123"/>
                </a:cubicBezTo>
                <a:cubicBezTo>
                  <a:pt x="868571" y="2560123"/>
                  <a:pt x="885368" y="2553404"/>
                  <a:pt x="895446" y="2543326"/>
                </a:cubicBezTo>
                <a:cubicBezTo>
                  <a:pt x="905525" y="2533247"/>
                  <a:pt x="912244" y="2513090"/>
                  <a:pt x="912244" y="2489574"/>
                </a:cubicBezTo>
                <a:lnTo>
                  <a:pt x="912244" y="2318239"/>
                </a:lnTo>
                <a:lnTo>
                  <a:pt x="972714" y="2318239"/>
                </a:lnTo>
                <a:lnTo>
                  <a:pt x="972714" y="2496293"/>
                </a:lnTo>
                <a:cubicBezTo>
                  <a:pt x="972714" y="2536607"/>
                  <a:pt x="962636" y="2563483"/>
                  <a:pt x="942479" y="2583640"/>
                </a:cubicBezTo>
                <a:cubicBezTo>
                  <a:pt x="922322" y="2603797"/>
                  <a:pt x="888727" y="2613875"/>
                  <a:pt x="848414" y="2613875"/>
                </a:cubicBezTo>
                <a:cubicBezTo>
                  <a:pt x="804741" y="2613875"/>
                  <a:pt x="774505" y="2603797"/>
                  <a:pt x="754348" y="2583640"/>
                </a:cubicBezTo>
                <a:cubicBezTo>
                  <a:pt x="734191" y="2563483"/>
                  <a:pt x="724113" y="2536607"/>
                  <a:pt x="724113" y="2496293"/>
                </a:cubicBezTo>
                <a:close/>
                <a:moveTo>
                  <a:pt x="109329" y="2318239"/>
                </a:moveTo>
                <a:lnTo>
                  <a:pt x="183238" y="2318239"/>
                </a:lnTo>
                <a:lnTo>
                  <a:pt x="226911" y="2395508"/>
                </a:lnTo>
                <a:cubicBezTo>
                  <a:pt x="226911" y="2402227"/>
                  <a:pt x="226911" y="2405586"/>
                  <a:pt x="230270" y="2412305"/>
                </a:cubicBezTo>
                <a:cubicBezTo>
                  <a:pt x="233630" y="2419024"/>
                  <a:pt x="233630" y="2425743"/>
                  <a:pt x="236989" y="2432462"/>
                </a:cubicBezTo>
                <a:cubicBezTo>
                  <a:pt x="240349" y="2425743"/>
                  <a:pt x="240349" y="2419024"/>
                  <a:pt x="243708" y="2412305"/>
                </a:cubicBezTo>
                <a:cubicBezTo>
                  <a:pt x="247068" y="2405586"/>
                  <a:pt x="247068" y="2402227"/>
                  <a:pt x="250427" y="2395508"/>
                </a:cubicBezTo>
                <a:lnTo>
                  <a:pt x="294100" y="2318239"/>
                </a:lnTo>
                <a:lnTo>
                  <a:pt x="364649" y="2318239"/>
                </a:lnTo>
                <a:lnTo>
                  <a:pt x="267224" y="2476136"/>
                </a:lnTo>
                <a:lnTo>
                  <a:pt x="267224" y="2607156"/>
                </a:lnTo>
                <a:lnTo>
                  <a:pt x="206754" y="2607156"/>
                </a:lnTo>
                <a:lnTo>
                  <a:pt x="206754" y="2476136"/>
                </a:lnTo>
                <a:close/>
                <a:moveTo>
                  <a:pt x="2400492" y="2311520"/>
                </a:moveTo>
                <a:cubicBezTo>
                  <a:pt x="2420649" y="2311520"/>
                  <a:pt x="2440806" y="2314880"/>
                  <a:pt x="2457604" y="2321599"/>
                </a:cubicBezTo>
                <a:cubicBezTo>
                  <a:pt x="2474401" y="2328318"/>
                  <a:pt x="2494558" y="2341756"/>
                  <a:pt x="2507996" y="2355194"/>
                </a:cubicBezTo>
                <a:cubicBezTo>
                  <a:pt x="2521434" y="2368632"/>
                  <a:pt x="2534872" y="2385429"/>
                  <a:pt x="2541591" y="2402227"/>
                </a:cubicBezTo>
                <a:cubicBezTo>
                  <a:pt x="2548309" y="2419024"/>
                  <a:pt x="2555029" y="2442541"/>
                  <a:pt x="2555029" y="2462698"/>
                </a:cubicBezTo>
                <a:cubicBezTo>
                  <a:pt x="2555029" y="2482855"/>
                  <a:pt x="2551669" y="2503012"/>
                  <a:pt x="2544950" y="2519809"/>
                </a:cubicBezTo>
                <a:cubicBezTo>
                  <a:pt x="2538231" y="2536607"/>
                  <a:pt x="2524793" y="2553404"/>
                  <a:pt x="2511355" y="2566842"/>
                </a:cubicBezTo>
                <a:cubicBezTo>
                  <a:pt x="2497917" y="2580280"/>
                  <a:pt x="2481120" y="2593718"/>
                  <a:pt x="2460963" y="2600437"/>
                </a:cubicBezTo>
                <a:cubicBezTo>
                  <a:pt x="2440806" y="2607156"/>
                  <a:pt x="2420649" y="2613875"/>
                  <a:pt x="2400492" y="2613875"/>
                </a:cubicBezTo>
                <a:cubicBezTo>
                  <a:pt x="2383695" y="2613875"/>
                  <a:pt x="2366898" y="2610516"/>
                  <a:pt x="2350100" y="2603797"/>
                </a:cubicBezTo>
                <a:cubicBezTo>
                  <a:pt x="2333303" y="2597078"/>
                  <a:pt x="2316505" y="2590359"/>
                  <a:pt x="2303068" y="2576921"/>
                </a:cubicBezTo>
                <a:cubicBezTo>
                  <a:pt x="2286270" y="2563483"/>
                  <a:pt x="2269473" y="2546685"/>
                  <a:pt x="2262754" y="2526528"/>
                </a:cubicBezTo>
                <a:cubicBezTo>
                  <a:pt x="2256035" y="2506371"/>
                  <a:pt x="2249316" y="2486214"/>
                  <a:pt x="2249316" y="2462698"/>
                </a:cubicBezTo>
                <a:cubicBezTo>
                  <a:pt x="2249316" y="2442541"/>
                  <a:pt x="2252675" y="2422384"/>
                  <a:pt x="2259394" y="2405586"/>
                </a:cubicBezTo>
                <a:cubicBezTo>
                  <a:pt x="2266113" y="2388789"/>
                  <a:pt x="2279551" y="2371991"/>
                  <a:pt x="2292989" y="2358553"/>
                </a:cubicBezTo>
                <a:cubicBezTo>
                  <a:pt x="2306427" y="2345115"/>
                  <a:pt x="2323225" y="2335037"/>
                  <a:pt x="2343381" y="2324958"/>
                </a:cubicBezTo>
                <a:cubicBezTo>
                  <a:pt x="2363538" y="2314880"/>
                  <a:pt x="2380336" y="2311520"/>
                  <a:pt x="2400492" y="2311520"/>
                </a:cubicBezTo>
                <a:close/>
                <a:moveTo>
                  <a:pt x="2077983" y="2311520"/>
                </a:moveTo>
                <a:cubicBezTo>
                  <a:pt x="2101499" y="2311520"/>
                  <a:pt x="2121656" y="2314880"/>
                  <a:pt x="2141813" y="2324958"/>
                </a:cubicBezTo>
                <a:cubicBezTo>
                  <a:pt x="2161970" y="2335037"/>
                  <a:pt x="2178767" y="2348475"/>
                  <a:pt x="2195565" y="2368632"/>
                </a:cubicBezTo>
                <a:lnTo>
                  <a:pt x="2155251" y="2398867"/>
                </a:lnTo>
                <a:cubicBezTo>
                  <a:pt x="2145173" y="2385429"/>
                  <a:pt x="2135094" y="2375351"/>
                  <a:pt x="2121656" y="2371991"/>
                </a:cubicBezTo>
                <a:cubicBezTo>
                  <a:pt x="2108218" y="2368632"/>
                  <a:pt x="2098140" y="2361913"/>
                  <a:pt x="2081343" y="2361913"/>
                </a:cubicBezTo>
                <a:cubicBezTo>
                  <a:pt x="2054467" y="2361913"/>
                  <a:pt x="2030950" y="2371991"/>
                  <a:pt x="2014153" y="2388789"/>
                </a:cubicBezTo>
                <a:cubicBezTo>
                  <a:pt x="1997356" y="2405586"/>
                  <a:pt x="1987277" y="2429103"/>
                  <a:pt x="1987277" y="2459338"/>
                </a:cubicBezTo>
                <a:cubicBezTo>
                  <a:pt x="1987277" y="2489574"/>
                  <a:pt x="1997356" y="2513090"/>
                  <a:pt x="2014153" y="2529888"/>
                </a:cubicBezTo>
                <a:cubicBezTo>
                  <a:pt x="2030950" y="2546685"/>
                  <a:pt x="2054467" y="2556764"/>
                  <a:pt x="2081343" y="2556764"/>
                </a:cubicBezTo>
                <a:cubicBezTo>
                  <a:pt x="2101499" y="2556764"/>
                  <a:pt x="2118297" y="2553404"/>
                  <a:pt x="2131735" y="2543326"/>
                </a:cubicBezTo>
                <a:cubicBezTo>
                  <a:pt x="2145173" y="2533247"/>
                  <a:pt x="2151891" y="2519809"/>
                  <a:pt x="2151891" y="2506371"/>
                </a:cubicBezTo>
                <a:lnTo>
                  <a:pt x="2081343" y="2506371"/>
                </a:lnTo>
                <a:lnTo>
                  <a:pt x="2081343" y="2452619"/>
                </a:lnTo>
                <a:lnTo>
                  <a:pt x="2209003" y="2452619"/>
                </a:lnTo>
                <a:cubicBezTo>
                  <a:pt x="2209003" y="2455979"/>
                  <a:pt x="2209003" y="2455979"/>
                  <a:pt x="2209003" y="2459338"/>
                </a:cubicBezTo>
                <a:cubicBezTo>
                  <a:pt x="2209003" y="2462698"/>
                  <a:pt x="2209003" y="2462698"/>
                  <a:pt x="2209003" y="2469417"/>
                </a:cubicBezTo>
                <a:cubicBezTo>
                  <a:pt x="2209003" y="2513090"/>
                  <a:pt x="2195565" y="2546685"/>
                  <a:pt x="2172048" y="2573561"/>
                </a:cubicBezTo>
                <a:cubicBezTo>
                  <a:pt x="2148532" y="2600437"/>
                  <a:pt x="2118297" y="2613875"/>
                  <a:pt x="2077983" y="2613875"/>
                </a:cubicBezTo>
                <a:cubicBezTo>
                  <a:pt x="2034310" y="2613875"/>
                  <a:pt x="1997356" y="2600437"/>
                  <a:pt x="1967120" y="2570202"/>
                </a:cubicBezTo>
                <a:cubicBezTo>
                  <a:pt x="1936885" y="2539966"/>
                  <a:pt x="1923447" y="2506371"/>
                  <a:pt x="1923447" y="2462698"/>
                </a:cubicBezTo>
                <a:cubicBezTo>
                  <a:pt x="1923447" y="2419024"/>
                  <a:pt x="1936885" y="2382070"/>
                  <a:pt x="1967120" y="2355194"/>
                </a:cubicBezTo>
                <a:cubicBezTo>
                  <a:pt x="1997356" y="2328318"/>
                  <a:pt x="2034310" y="2311520"/>
                  <a:pt x="2077983" y="2311520"/>
                </a:cubicBezTo>
                <a:close/>
                <a:moveTo>
                  <a:pt x="1731957" y="2311520"/>
                </a:moveTo>
                <a:cubicBezTo>
                  <a:pt x="1752113" y="2311520"/>
                  <a:pt x="1772270" y="2314880"/>
                  <a:pt x="1789068" y="2321599"/>
                </a:cubicBezTo>
                <a:cubicBezTo>
                  <a:pt x="1805865" y="2328318"/>
                  <a:pt x="1826022" y="2341756"/>
                  <a:pt x="1839460" y="2355194"/>
                </a:cubicBezTo>
                <a:cubicBezTo>
                  <a:pt x="1852898" y="2368632"/>
                  <a:pt x="1866336" y="2385429"/>
                  <a:pt x="1873055" y="2402227"/>
                </a:cubicBezTo>
                <a:cubicBezTo>
                  <a:pt x="1879774" y="2419024"/>
                  <a:pt x="1883133" y="2442541"/>
                  <a:pt x="1883133" y="2462698"/>
                </a:cubicBezTo>
                <a:cubicBezTo>
                  <a:pt x="1883133" y="2482855"/>
                  <a:pt x="1879774" y="2503012"/>
                  <a:pt x="1873055" y="2519809"/>
                </a:cubicBezTo>
                <a:cubicBezTo>
                  <a:pt x="1866336" y="2536607"/>
                  <a:pt x="1852898" y="2553404"/>
                  <a:pt x="1839460" y="2566842"/>
                </a:cubicBezTo>
                <a:cubicBezTo>
                  <a:pt x="1826022" y="2580280"/>
                  <a:pt x="1809224" y="2593718"/>
                  <a:pt x="1789068" y="2600437"/>
                </a:cubicBezTo>
                <a:cubicBezTo>
                  <a:pt x="1768911" y="2607156"/>
                  <a:pt x="1748754" y="2613875"/>
                  <a:pt x="1731957" y="2613875"/>
                </a:cubicBezTo>
                <a:cubicBezTo>
                  <a:pt x="1715159" y="2613875"/>
                  <a:pt x="1698362" y="2610516"/>
                  <a:pt x="1681564" y="2603797"/>
                </a:cubicBezTo>
                <a:cubicBezTo>
                  <a:pt x="1664767" y="2597078"/>
                  <a:pt x="1647970" y="2590359"/>
                  <a:pt x="1634532" y="2576921"/>
                </a:cubicBezTo>
                <a:cubicBezTo>
                  <a:pt x="1617734" y="2563483"/>
                  <a:pt x="1600937" y="2546685"/>
                  <a:pt x="1594218" y="2526528"/>
                </a:cubicBezTo>
                <a:cubicBezTo>
                  <a:pt x="1587499" y="2506371"/>
                  <a:pt x="1580780" y="2486214"/>
                  <a:pt x="1580780" y="2462698"/>
                </a:cubicBezTo>
                <a:cubicBezTo>
                  <a:pt x="1580780" y="2442541"/>
                  <a:pt x="1584140" y="2422384"/>
                  <a:pt x="1590858" y="2405586"/>
                </a:cubicBezTo>
                <a:cubicBezTo>
                  <a:pt x="1597577" y="2388789"/>
                  <a:pt x="1611015" y="2371991"/>
                  <a:pt x="1624453" y="2358553"/>
                </a:cubicBezTo>
                <a:cubicBezTo>
                  <a:pt x="1637891" y="2345115"/>
                  <a:pt x="1654689" y="2335037"/>
                  <a:pt x="1674845" y="2324958"/>
                </a:cubicBezTo>
                <a:cubicBezTo>
                  <a:pt x="1695002" y="2314880"/>
                  <a:pt x="1711800" y="2311520"/>
                  <a:pt x="1731957" y="2311520"/>
                </a:cubicBezTo>
                <a:close/>
                <a:moveTo>
                  <a:pt x="519185" y="2311520"/>
                </a:moveTo>
                <a:cubicBezTo>
                  <a:pt x="539342" y="2311520"/>
                  <a:pt x="559499" y="2314880"/>
                  <a:pt x="576296" y="2321599"/>
                </a:cubicBezTo>
                <a:cubicBezTo>
                  <a:pt x="593094" y="2328318"/>
                  <a:pt x="613250" y="2341756"/>
                  <a:pt x="626688" y="2355194"/>
                </a:cubicBezTo>
                <a:cubicBezTo>
                  <a:pt x="640126" y="2368632"/>
                  <a:pt x="653564" y="2385429"/>
                  <a:pt x="660283" y="2402227"/>
                </a:cubicBezTo>
                <a:cubicBezTo>
                  <a:pt x="667002" y="2419024"/>
                  <a:pt x="673721" y="2442541"/>
                  <a:pt x="673721" y="2462698"/>
                </a:cubicBezTo>
                <a:cubicBezTo>
                  <a:pt x="673721" y="2482855"/>
                  <a:pt x="670362" y="2503012"/>
                  <a:pt x="663643" y="2519809"/>
                </a:cubicBezTo>
                <a:cubicBezTo>
                  <a:pt x="656924" y="2536607"/>
                  <a:pt x="643486" y="2553404"/>
                  <a:pt x="630048" y="2566842"/>
                </a:cubicBezTo>
                <a:cubicBezTo>
                  <a:pt x="616610" y="2580280"/>
                  <a:pt x="599812" y="2593718"/>
                  <a:pt x="579656" y="2600437"/>
                </a:cubicBezTo>
                <a:cubicBezTo>
                  <a:pt x="559499" y="2607156"/>
                  <a:pt x="539342" y="2613875"/>
                  <a:pt x="519185" y="2613875"/>
                </a:cubicBezTo>
                <a:cubicBezTo>
                  <a:pt x="502388" y="2613875"/>
                  <a:pt x="485590" y="2610516"/>
                  <a:pt x="468793" y="2603797"/>
                </a:cubicBezTo>
                <a:cubicBezTo>
                  <a:pt x="451995" y="2597078"/>
                  <a:pt x="435198" y="2590359"/>
                  <a:pt x="421760" y="2580280"/>
                </a:cubicBezTo>
                <a:cubicBezTo>
                  <a:pt x="401603" y="2563483"/>
                  <a:pt x="388165" y="2546685"/>
                  <a:pt x="378087" y="2526528"/>
                </a:cubicBezTo>
                <a:cubicBezTo>
                  <a:pt x="368008" y="2506371"/>
                  <a:pt x="364649" y="2486214"/>
                  <a:pt x="364649" y="2462698"/>
                </a:cubicBezTo>
                <a:cubicBezTo>
                  <a:pt x="364649" y="2442541"/>
                  <a:pt x="368008" y="2422384"/>
                  <a:pt x="374727" y="2405586"/>
                </a:cubicBezTo>
                <a:cubicBezTo>
                  <a:pt x="381446" y="2388789"/>
                  <a:pt x="394884" y="2371991"/>
                  <a:pt x="408322" y="2358553"/>
                </a:cubicBezTo>
                <a:cubicBezTo>
                  <a:pt x="421760" y="2345115"/>
                  <a:pt x="438558" y="2335037"/>
                  <a:pt x="458714" y="2324958"/>
                </a:cubicBezTo>
                <a:cubicBezTo>
                  <a:pt x="478871" y="2314880"/>
                  <a:pt x="499028" y="2311520"/>
                  <a:pt x="519185" y="2311520"/>
                </a:cubicBezTo>
                <a:close/>
                <a:moveTo>
                  <a:pt x="2337191" y="1602645"/>
                </a:moveTo>
                <a:lnTo>
                  <a:pt x="2337191" y="1736199"/>
                </a:lnTo>
                <a:lnTo>
                  <a:pt x="2470745" y="1736199"/>
                </a:lnTo>
                <a:lnTo>
                  <a:pt x="2470745" y="1602645"/>
                </a:lnTo>
                <a:close/>
                <a:moveTo>
                  <a:pt x="2070084" y="1602645"/>
                </a:moveTo>
                <a:lnTo>
                  <a:pt x="2070084" y="1736199"/>
                </a:lnTo>
                <a:lnTo>
                  <a:pt x="2203637" y="1736199"/>
                </a:lnTo>
                <a:lnTo>
                  <a:pt x="2203637" y="1602645"/>
                </a:lnTo>
                <a:close/>
                <a:moveTo>
                  <a:pt x="1402314" y="1602645"/>
                </a:moveTo>
                <a:lnTo>
                  <a:pt x="1402314" y="1736199"/>
                </a:lnTo>
                <a:lnTo>
                  <a:pt x="1535868" y="1736199"/>
                </a:lnTo>
                <a:lnTo>
                  <a:pt x="1535868" y="1602645"/>
                </a:lnTo>
                <a:close/>
                <a:moveTo>
                  <a:pt x="1135207" y="1602645"/>
                </a:moveTo>
                <a:lnTo>
                  <a:pt x="1135207" y="1736199"/>
                </a:lnTo>
                <a:lnTo>
                  <a:pt x="1268760" y="1736199"/>
                </a:lnTo>
                <a:lnTo>
                  <a:pt x="1268760" y="1602645"/>
                </a:lnTo>
                <a:close/>
                <a:moveTo>
                  <a:pt x="467438" y="1602645"/>
                </a:moveTo>
                <a:lnTo>
                  <a:pt x="467438" y="1736198"/>
                </a:lnTo>
                <a:lnTo>
                  <a:pt x="600992" y="1736198"/>
                </a:lnTo>
                <a:lnTo>
                  <a:pt x="600992" y="1602645"/>
                </a:lnTo>
                <a:close/>
                <a:moveTo>
                  <a:pt x="200331" y="1602645"/>
                </a:moveTo>
                <a:lnTo>
                  <a:pt x="200331" y="1736198"/>
                </a:lnTo>
                <a:lnTo>
                  <a:pt x="333884" y="1736198"/>
                </a:lnTo>
                <a:lnTo>
                  <a:pt x="333884" y="1602645"/>
                </a:lnTo>
                <a:close/>
                <a:moveTo>
                  <a:pt x="2337191" y="1335538"/>
                </a:moveTo>
                <a:lnTo>
                  <a:pt x="2337191" y="1469091"/>
                </a:lnTo>
                <a:lnTo>
                  <a:pt x="2470745" y="1469091"/>
                </a:lnTo>
                <a:lnTo>
                  <a:pt x="2470745" y="1335538"/>
                </a:lnTo>
                <a:close/>
                <a:moveTo>
                  <a:pt x="2070084" y="1335538"/>
                </a:moveTo>
                <a:lnTo>
                  <a:pt x="2070084" y="1469091"/>
                </a:lnTo>
                <a:lnTo>
                  <a:pt x="2203637" y="1469091"/>
                </a:lnTo>
                <a:lnTo>
                  <a:pt x="2203637" y="1335538"/>
                </a:lnTo>
                <a:close/>
                <a:moveTo>
                  <a:pt x="1402314" y="1335538"/>
                </a:moveTo>
                <a:lnTo>
                  <a:pt x="1402314" y="1469091"/>
                </a:lnTo>
                <a:lnTo>
                  <a:pt x="1535868" y="1469091"/>
                </a:lnTo>
                <a:lnTo>
                  <a:pt x="1535868" y="1335538"/>
                </a:lnTo>
                <a:close/>
                <a:moveTo>
                  <a:pt x="1135207" y="1335538"/>
                </a:moveTo>
                <a:lnTo>
                  <a:pt x="1135207" y="1469091"/>
                </a:lnTo>
                <a:lnTo>
                  <a:pt x="1268760" y="1469091"/>
                </a:lnTo>
                <a:lnTo>
                  <a:pt x="1268760" y="1335538"/>
                </a:lnTo>
                <a:close/>
                <a:moveTo>
                  <a:pt x="467438" y="1335537"/>
                </a:moveTo>
                <a:lnTo>
                  <a:pt x="467438" y="1469091"/>
                </a:lnTo>
                <a:lnTo>
                  <a:pt x="600992" y="1469091"/>
                </a:lnTo>
                <a:lnTo>
                  <a:pt x="600992" y="1335537"/>
                </a:lnTo>
                <a:close/>
                <a:moveTo>
                  <a:pt x="200331" y="1335537"/>
                </a:moveTo>
                <a:lnTo>
                  <a:pt x="200331" y="1469091"/>
                </a:lnTo>
                <a:lnTo>
                  <a:pt x="333884" y="1469091"/>
                </a:lnTo>
                <a:lnTo>
                  <a:pt x="333884" y="1335537"/>
                </a:lnTo>
                <a:close/>
                <a:moveTo>
                  <a:pt x="934876" y="1135207"/>
                </a:moveTo>
                <a:lnTo>
                  <a:pt x="1736199" y="1135207"/>
                </a:lnTo>
                <a:lnTo>
                  <a:pt x="1736199" y="2070083"/>
                </a:lnTo>
                <a:lnTo>
                  <a:pt x="1402314" y="2070083"/>
                </a:lnTo>
                <a:lnTo>
                  <a:pt x="1402314" y="1869753"/>
                </a:lnTo>
                <a:lnTo>
                  <a:pt x="1268760" y="1869753"/>
                </a:lnTo>
                <a:lnTo>
                  <a:pt x="1268760" y="2070083"/>
                </a:lnTo>
                <a:lnTo>
                  <a:pt x="934876" y="2070083"/>
                </a:lnTo>
                <a:close/>
                <a:moveTo>
                  <a:pt x="2337191" y="1068430"/>
                </a:moveTo>
                <a:lnTo>
                  <a:pt x="2337191" y="1201984"/>
                </a:lnTo>
                <a:lnTo>
                  <a:pt x="2470745" y="1201984"/>
                </a:lnTo>
                <a:lnTo>
                  <a:pt x="2470745" y="1068430"/>
                </a:lnTo>
                <a:close/>
                <a:moveTo>
                  <a:pt x="2070084" y="1068430"/>
                </a:moveTo>
                <a:lnTo>
                  <a:pt x="2070084" y="1201984"/>
                </a:lnTo>
                <a:lnTo>
                  <a:pt x="2203637" y="1201984"/>
                </a:lnTo>
                <a:lnTo>
                  <a:pt x="2203637" y="1068430"/>
                </a:lnTo>
                <a:close/>
                <a:moveTo>
                  <a:pt x="467438" y="1068430"/>
                </a:moveTo>
                <a:lnTo>
                  <a:pt x="467438" y="1201983"/>
                </a:lnTo>
                <a:lnTo>
                  <a:pt x="600992" y="1201983"/>
                </a:lnTo>
                <a:lnTo>
                  <a:pt x="600992" y="1068430"/>
                </a:lnTo>
                <a:close/>
                <a:moveTo>
                  <a:pt x="200331" y="1068430"/>
                </a:moveTo>
                <a:lnTo>
                  <a:pt x="200331" y="1201983"/>
                </a:lnTo>
                <a:lnTo>
                  <a:pt x="333884" y="1201983"/>
                </a:lnTo>
                <a:lnTo>
                  <a:pt x="333884" y="1068430"/>
                </a:lnTo>
                <a:close/>
                <a:moveTo>
                  <a:pt x="0" y="868099"/>
                </a:moveTo>
                <a:lnTo>
                  <a:pt x="801323" y="868099"/>
                </a:lnTo>
                <a:lnTo>
                  <a:pt x="801323" y="2070083"/>
                </a:lnTo>
                <a:lnTo>
                  <a:pt x="467438" y="2070083"/>
                </a:lnTo>
                <a:lnTo>
                  <a:pt x="467438" y="1869752"/>
                </a:lnTo>
                <a:lnTo>
                  <a:pt x="333884" y="1869752"/>
                </a:lnTo>
                <a:lnTo>
                  <a:pt x="333884" y="2070083"/>
                </a:lnTo>
                <a:lnTo>
                  <a:pt x="0" y="2070083"/>
                </a:lnTo>
                <a:close/>
                <a:moveTo>
                  <a:pt x="2337191" y="801323"/>
                </a:moveTo>
                <a:lnTo>
                  <a:pt x="2337191" y="934876"/>
                </a:lnTo>
                <a:lnTo>
                  <a:pt x="2470745" y="934876"/>
                </a:lnTo>
                <a:lnTo>
                  <a:pt x="2470745" y="801323"/>
                </a:lnTo>
                <a:close/>
                <a:moveTo>
                  <a:pt x="2070084" y="801323"/>
                </a:moveTo>
                <a:lnTo>
                  <a:pt x="2070084" y="934876"/>
                </a:lnTo>
                <a:lnTo>
                  <a:pt x="2203637" y="934876"/>
                </a:lnTo>
                <a:lnTo>
                  <a:pt x="2203637" y="801323"/>
                </a:lnTo>
                <a:close/>
                <a:moveTo>
                  <a:pt x="2337191" y="534215"/>
                </a:moveTo>
                <a:lnTo>
                  <a:pt x="2337191" y="667769"/>
                </a:lnTo>
                <a:lnTo>
                  <a:pt x="2470745" y="667769"/>
                </a:lnTo>
                <a:lnTo>
                  <a:pt x="2470745" y="534215"/>
                </a:lnTo>
                <a:close/>
                <a:moveTo>
                  <a:pt x="2070084" y="534215"/>
                </a:moveTo>
                <a:lnTo>
                  <a:pt x="2070084" y="667769"/>
                </a:lnTo>
                <a:lnTo>
                  <a:pt x="2203637" y="667769"/>
                </a:lnTo>
                <a:lnTo>
                  <a:pt x="2203637" y="534215"/>
                </a:lnTo>
                <a:close/>
                <a:moveTo>
                  <a:pt x="934876" y="467438"/>
                </a:moveTo>
                <a:lnTo>
                  <a:pt x="934876" y="600992"/>
                </a:lnTo>
                <a:lnTo>
                  <a:pt x="1068430" y="600992"/>
                </a:lnTo>
                <a:lnTo>
                  <a:pt x="1068430" y="467438"/>
                </a:lnTo>
                <a:close/>
                <a:moveTo>
                  <a:pt x="667769" y="467438"/>
                </a:moveTo>
                <a:lnTo>
                  <a:pt x="667769" y="600992"/>
                </a:lnTo>
                <a:lnTo>
                  <a:pt x="801322" y="600992"/>
                </a:lnTo>
                <a:lnTo>
                  <a:pt x="801322" y="467438"/>
                </a:lnTo>
                <a:close/>
                <a:moveTo>
                  <a:pt x="2337191" y="300496"/>
                </a:moveTo>
                <a:lnTo>
                  <a:pt x="2337191" y="434050"/>
                </a:lnTo>
                <a:lnTo>
                  <a:pt x="2470745" y="434050"/>
                </a:lnTo>
                <a:lnTo>
                  <a:pt x="2470745" y="300496"/>
                </a:lnTo>
                <a:close/>
                <a:moveTo>
                  <a:pt x="2070084" y="300496"/>
                </a:moveTo>
                <a:lnTo>
                  <a:pt x="2070084" y="434050"/>
                </a:lnTo>
                <a:lnTo>
                  <a:pt x="2203637" y="434050"/>
                </a:lnTo>
                <a:lnTo>
                  <a:pt x="2203637" y="300496"/>
                </a:lnTo>
                <a:close/>
                <a:moveTo>
                  <a:pt x="934876" y="200331"/>
                </a:moveTo>
                <a:lnTo>
                  <a:pt x="934876" y="333884"/>
                </a:lnTo>
                <a:lnTo>
                  <a:pt x="1068430" y="333884"/>
                </a:lnTo>
                <a:lnTo>
                  <a:pt x="1068430" y="200331"/>
                </a:lnTo>
                <a:close/>
                <a:moveTo>
                  <a:pt x="667769" y="200331"/>
                </a:moveTo>
                <a:lnTo>
                  <a:pt x="667769" y="333884"/>
                </a:lnTo>
                <a:lnTo>
                  <a:pt x="801322" y="333884"/>
                </a:lnTo>
                <a:lnTo>
                  <a:pt x="801322" y="200331"/>
                </a:lnTo>
                <a:close/>
                <a:moveTo>
                  <a:pt x="1869753" y="66777"/>
                </a:moveTo>
                <a:lnTo>
                  <a:pt x="2671076" y="166942"/>
                </a:lnTo>
                <a:lnTo>
                  <a:pt x="2671076" y="2070083"/>
                </a:lnTo>
                <a:lnTo>
                  <a:pt x="2337191" y="2070083"/>
                </a:lnTo>
                <a:lnTo>
                  <a:pt x="2337191" y="1869753"/>
                </a:lnTo>
                <a:lnTo>
                  <a:pt x="2203637" y="1869753"/>
                </a:lnTo>
                <a:lnTo>
                  <a:pt x="2203637" y="2070083"/>
                </a:lnTo>
                <a:lnTo>
                  <a:pt x="1869753" y="2070083"/>
                </a:lnTo>
                <a:close/>
                <a:moveTo>
                  <a:pt x="467438" y="0"/>
                </a:moveTo>
                <a:lnTo>
                  <a:pt x="1268761" y="0"/>
                </a:lnTo>
                <a:lnTo>
                  <a:pt x="1268761" y="1001653"/>
                </a:lnTo>
                <a:lnTo>
                  <a:pt x="934876" y="1001653"/>
                </a:lnTo>
                <a:lnTo>
                  <a:pt x="934876" y="734546"/>
                </a:lnTo>
                <a:lnTo>
                  <a:pt x="467438" y="734546"/>
                </a:lnTo>
                <a:close/>
              </a:path>
            </a:pathLst>
          </a:custGeom>
          <a:solidFill>
            <a:schemeClr val="bg1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Graphic 3">
            <a:extLst>
              <a:ext uri="{FF2B5EF4-FFF2-40B4-BE49-F238E27FC236}">
                <a16:creationId xmlns:a16="http://schemas.microsoft.com/office/drawing/2014/main" id="{FA9FCD46-7D77-4993-B214-3649CFBCBC1E}"/>
              </a:ext>
            </a:extLst>
          </p:cNvPr>
          <p:cNvSpPr/>
          <p:nvPr/>
        </p:nvSpPr>
        <p:spPr>
          <a:xfrm rot="900000">
            <a:off x="10692806" y="3839622"/>
            <a:ext cx="2825496" cy="2829291"/>
          </a:xfrm>
          <a:prstGeom prst="ellipse">
            <a:avLst/>
          </a:prstGeom>
          <a:noFill/>
          <a:ln w="381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Graphic 3">
            <a:extLst>
              <a:ext uri="{FF2B5EF4-FFF2-40B4-BE49-F238E27FC236}">
                <a16:creationId xmlns:a16="http://schemas.microsoft.com/office/drawing/2014/main" id="{16EFF684-CBF9-466A-B3BF-2656925F444F}"/>
              </a:ext>
            </a:extLst>
          </p:cNvPr>
          <p:cNvSpPr/>
          <p:nvPr/>
        </p:nvSpPr>
        <p:spPr>
          <a:xfrm rot="900000" flipH="1">
            <a:off x="2286853" y="-870891"/>
            <a:ext cx="1222238" cy="1223879"/>
          </a:xfrm>
          <a:prstGeom prst="ellipse">
            <a:avLst/>
          </a:prstGeom>
          <a:noFill/>
          <a:ln w="127000" cap="flat">
            <a:gradFill>
              <a:gsLst>
                <a:gs pos="0">
                  <a:srgbClr val="41ABB9">
                    <a:alpha val="50000"/>
                  </a:srgbClr>
                </a:gs>
                <a:gs pos="100000">
                  <a:srgbClr val="92D050">
                    <a:alpha val="50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3">
            <a:extLst>
              <a:ext uri="{FF2B5EF4-FFF2-40B4-BE49-F238E27FC236}">
                <a16:creationId xmlns:a16="http://schemas.microsoft.com/office/drawing/2014/main" id="{F935811A-5ADF-47DC-9F91-345F9CBDB57A}"/>
              </a:ext>
            </a:extLst>
          </p:cNvPr>
          <p:cNvSpPr/>
          <p:nvPr/>
        </p:nvSpPr>
        <p:spPr>
          <a:xfrm rot="900000" flipH="1">
            <a:off x="1988024" y="3621360"/>
            <a:ext cx="882799" cy="883984"/>
          </a:xfrm>
          <a:prstGeom prst="ellipse">
            <a:avLst/>
          </a:pr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Graphic 3">
            <a:extLst>
              <a:ext uri="{FF2B5EF4-FFF2-40B4-BE49-F238E27FC236}">
                <a16:creationId xmlns:a16="http://schemas.microsoft.com/office/drawing/2014/main" id="{0C5959C2-33E8-4BE4-A06F-4A8423042A62}"/>
              </a:ext>
            </a:extLst>
          </p:cNvPr>
          <p:cNvSpPr/>
          <p:nvPr/>
        </p:nvSpPr>
        <p:spPr>
          <a:xfrm rot="900000" flipH="1">
            <a:off x="-1126705" y="4999641"/>
            <a:ext cx="1999538" cy="2002223"/>
          </a:xfrm>
          <a:prstGeom prst="ellipse">
            <a:avLst/>
          </a:prstGeom>
          <a:gradFill>
            <a:gsLst>
              <a:gs pos="0">
                <a:srgbClr val="41ABB9">
                  <a:alpha val="50000"/>
                </a:srgbClr>
              </a:gs>
              <a:gs pos="100000">
                <a:srgbClr val="92D050">
                  <a:alpha val="50000"/>
                </a:srgbClr>
              </a:gs>
            </a:gsLst>
            <a:lin ang="5400000" scaled="1"/>
          </a:gradFill>
          <a:ln w="1270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3841D0C9-9F29-466A-8440-AD2D639DBEEE}"/>
              </a:ext>
            </a:extLst>
          </p:cNvPr>
          <p:cNvSpPr/>
          <p:nvPr/>
        </p:nvSpPr>
        <p:spPr>
          <a:xfrm>
            <a:off x="-2423007" y="-7744061"/>
            <a:ext cx="17303274" cy="18149000"/>
          </a:xfrm>
          <a:prstGeom prst="ellipse">
            <a:avLst/>
          </a:prstGeom>
          <a:gradFill>
            <a:gsLst>
              <a:gs pos="0">
                <a:srgbClr val="92D050"/>
              </a:gs>
              <a:gs pos="51300">
                <a:srgbClr val="68BD86"/>
              </a:gs>
              <a:gs pos="100000">
                <a:srgbClr val="41ABB9"/>
              </a:gs>
            </a:gsLst>
            <a:lin ang="2700000" scaled="0"/>
          </a:gradFill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  <p:sp useBgFill="1">
        <p:nvSpPr>
          <p:cNvPr id="37" name="Transition">
            <a:extLst>
              <a:ext uri="{FF2B5EF4-FFF2-40B4-BE49-F238E27FC236}">
                <a16:creationId xmlns:a16="http://schemas.microsoft.com/office/drawing/2014/main" id="{40E6C7DF-9D7C-4F82-9F2F-461D0D74B278}"/>
              </a:ext>
            </a:extLst>
          </p:cNvPr>
          <p:cNvSpPr/>
          <p:nvPr/>
        </p:nvSpPr>
        <p:spPr>
          <a:xfrm>
            <a:off x="-2423007" y="-7744061"/>
            <a:ext cx="17303274" cy="18149000"/>
          </a:xfrm>
          <a:prstGeom prst="ellipse">
            <a:avLst/>
          </a:prstGeom>
          <a:ln w="30712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377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1" accel="20000" decel="8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3.7037E-7 L 0.05352 -0.00069 " pathEditMode="relative" rAng="0" ptsTypes="AA">
                                      <p:cBhvr>
                                        <p:cTn id="20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-4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20000" decel="8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2852 0.00046 L 6.25E-7 4.81481E-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" y="-2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ccel="53000" decel="47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5" dur="1700" fill="hold"/>
                                        <p:tgtEl>
                                          <p:spTgt spid="10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3600000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600000">
                                      <p:cBhvr>
                                        <p:cTn id="42" dur="1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3600000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accel="40000" decel="6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4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accel="20000" decel="8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3600000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56" dur="1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accel="20000" decel="8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3600000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accel="40000" decel="6000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600000">
                                      <p:cBhvr>
                                        <p:cTn id="63" dur="1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ccel="10000" decel="12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8" dur="44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mp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" presetClass="entr" presetSubtype="1" accel="20000" decel="8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accel="20000" decel="8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mph" presetSubtype="0" accel="40000" decel="52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0" dur="1500" fill="hold"/>
                                        <p:tgtEl>
                                          <p:spTgt spid="3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ccel="40000" decel="52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18" dur="1150" fill="hold"/>
                                        <p:tgtEl>
                                          <p:spTgt spid="3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accel="40000" decel="52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26" dur="135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mph" presetSubtype="0" accel="40000" decel="5200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34" dur="1450" fill="hold"/>
                                        <p:tgtEl>
                                          <p:spTgt spid="4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10" grpId="0" animBg="1"/>
      <p:bldP spid="10" grpId="1" animBg="1"/>
      <p:bldP spid="11" grpId="0" animBg="1"/>
      <p:bldP spid="4" grpId="0"/>
      <p:bldP spid="4" grpId="1"/>
      <p:bldP spid="5" grpId="0"/>
      <p:bldP spid="25" grpId="0"/>
      <p:bldP spid="35" grpId="0" animBg="1"/>
      <p:bldP spid="35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36" grpId="0" animBg="1"/>
      <p:bldP spid="3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348</Words>
  <Application>Microsoft Office PowerPoint</Application>
  <PresentationFormat>Widescreen</PresentationFormat>
  <Paragraphs>37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Montserrat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GAMER</cp:lastModifiedBy>
  <cp:revision>29</cp:revision>
  <dcterms:created xsi:type="dcterms:W3CDTF">2021-03-02T01:55:27Z</dcterms:created>
  <dcterms:modified xsi:type="dcterms:W3CDTF">2021-04-12T08:06:58Z</dcterms:modified>
</cp:coreProperties>
</file>