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96" y="33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8F9E8C-1D77-A8AF-7A0A-4755DF2F6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3EA9F-1F15-4D1F-8B83-6C75F57FF66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B523B-F9F9-D8F6-36CB-4CFF4D2B1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7E406-9811-24EB-72C7-DCF6103E6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CC27A-206A-4B03-A3D1-0DA2B2E7372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94522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2721F-F6A9-B41D-61ED-3CEFDF5A8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1F3F20-E920-4D06-A621-A1E44155C56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C96FE-CA24-937E-D365-84D08EBE7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C7FB9-77A2-6290-4F20-C8A829407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C5714-A681-41FE-8CDD-94AD45C3975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5926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89178-534E-878B-929E-B3C8F772A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999E2B-E0BB-4C7C-ADB8-1FF2BC8D8F82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CD156-B57D-BF70-4E30-D5CA0B788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C4AFB-A1A5-673B-831A-29F9BDEA7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9C60D-FDC2-4BEE-B576-A872ABD4B93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19601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C4203-6F62-77D9-B651-9309D7866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E957F5-A081-4B3F-9D20-D1E88E56694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CC4C28-6795-F121-E246-92515A4A6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7B442-B5A8-2380-AD2B-3A78BA055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863B3-8C82-4D90-BA5C-01B601D8D8D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47453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68902-F598-27B8-C44D-5378D5C31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40D67D-F385-4BBB-A205-4209E8138B6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DD01F7-9324-A1C7-8060-7C62242D4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A87EB-1C64-B191-D1C9-59A5DAF24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1E267-3814-4C6D-8F94-A10E48A355C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92694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A63C5AC-BAE7-9530-6922-ED1BA9C1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6ED80B-E8FB-445E-96A2-33499AADA0C6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EC96D1-C7DC-6978-D3F0-D4D5F8345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7D6FB34-BC38-7D82-815F-F28264EA0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56C7E-53AD-48EB-BAA6-C3DA46721D5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32017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B50AD45-FDFF-66EB-9550-DC82FC789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2FD2BD-99A7-4B66-9683-C89EA52D532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345E981-2068-6650-30E6-BBBF7F91B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CE8C621-658C-B895-5771-4632DC13D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C4682-FE6A-4DD1-BFC4-E5B157DD7EF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83713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24FF537-0E9D-3A19-BC84-2FB8617F1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D85264-3A9E-4F5B-8216-E2F6D6F2FD3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4AD6CEA-379F-D9ED-E70B-BF657B656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E611321-897A-C89B-15DC-C6E3B2C76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2733D-EC39-4282-BF5B-101A09E9315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12224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7C346AE-E7BC-A4F6-E095-D45CB8F06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4A4404-43FF-493F-AB48-3C8CC5AF706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4D818D8-EAC8-58E4-42CD-D818E3AF2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5F4E48E-4435-5749-1D01-B8F0DD60E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84DC9-531B-4321-951B-45F7F249526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28107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C8627E-17A7-B764-9889-2646BFD89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AF535E-2F76-46BF-AC9B-B729E11A100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9762F87-CCFF-2EEC-30EB-2436C4EF6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3ECC6AF-99CE-0B41-D50E-069FDB808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D16F4-FA5E-4379-B1CD-DE763BCB2D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4169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FD50907-A9A9-7259-390A-D2D2279A5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B2FF3F-8F0D-4B84-BAB7-7B809C96CE9A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5F5E247-E142-1125-5D1B-1CFD563DE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A6FC860-A0C9-5D45-9B84-6EE4DEBCD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D4A6C-0FF2-42A7-AC35-972645E6B7F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27170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05E051C-1E48-7008-8475-E9568A294C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529B195-2469-F154-8C51-FA489CE0E4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869DF-2227-3824-C86F-26B33F42D3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5424526-F88E-44A3-B6E0-81B19FDD8AA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DEDFF-4FEF-8F26-94F0-3D7FBF0214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BC4B4-79FB-383C-F65B-B7834868CD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21A4225-D861-488C-8642-A30FE67E2AC2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05F03D9-DBD3-C993-432E-764F64E2BD9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55FAA2F-AAD5-47E5-8F95-059A7A517695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5">
            <a:extLst>
              <a:ext uri="{FF2B5EF4-FFF2-40B4-BE49-F238E27FC236}">
                <a16:creationId xmlns:a16="http://schemas.microsoft.com/office/drawing/2014/main" id="{D2A90F21-B648-6BAF-8024-E7FAD7AF5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2D458A48-5008-0BAE-9AFA-2B35798B475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FA83748-5FFE-D15B-A2AD-ED41984A96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8BA2680-A951-B3E6-CD73-3689016A31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DE529B91-73FE-A1FA-5BC1-90B0C3833B2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7265EE9-3A7E-4AA7-FECB-F0CD927C91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AA58E09-D2DE-C8BE-50A8-07276C5B6B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35C270F9-4870-294E-450E-2B76222BC3C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55F96150-8DCC-8416-8444-0E09A22DC9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1552A3E-94D6-E13F-CAFD-9934585ECA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>
            <a:extLst>
              <a:ext uri="{FF2B5EF4-FFF2-40B4-BE49-F238E27FC236}">
                <a16:creationId xmlns:a16="http://schemas.microsoft.com/office/drawing/2014/main" id="{610820BC-4D8A-F895-3C02-5C9C69704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82EF8B96-4DA3-1BBB-2868-514AA0D7D37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1606355-E0E3-CDD0-27C6-232AB0B23C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C7696D2-2DEC-5BC4-4C7B-F20B94505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79A220E0-4353-37C9-5D28-03F49E73D1D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6B50729-35D4-7FB3-CE17-A02794DAE0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CADBFB7-ECEF-1B1B-8BCF-94D7967655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EFD3CF09-7B06-84D0-80CB-BB5416938CF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A85E5CB5-C803-6528-3A6C-3C0821DD67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322B3C2-B432-B176-46F5-F3707319E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5">
            <a:extLst>
              <a:ext uri="{FF2B5EF4-FFF2-40B4-BE49-F238E27FC236}">
                <a16:creationId xmlns:a16="http://schemas.microsoft.com/office/drawing/2014/main" id="{9D5D4535-2BC3-9F94-9A81-4678E7A01C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80288471-27F2-38C5-82AB-8C40200779E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237571D-6627-1938-F8F8-E8AD94E3AF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84B7034-144E-7148-151F-F7D522CAB0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ADDE05C8-55B6-28AF-0F09-7150E9EC8D9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5A99B26-1823-0156-6442-327C77B4E7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4DD76A3-EE59-FEA2-032D-F5EB4B6103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7D253534-A2B3-79F5-294B-8E5656E2C85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1E542C83-B9B0-4303-C9A2-5C0F2E21D8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7B1F3DF-23FF-46A1-EFAA-02D3A7ABB8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>
            <a:extLst>
              <a:ext uri="{FF2B5EF4-FFF2-40B4-BE49-F238E27FC236}">
                <a16:creationId xmlns:a16="http://schemas.microsoft.com/office/drawing/2014/main" id="{6C07F08D-F5BF-F40E-7C73-4F1EDA5AE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8C1D0D6B-DB02-07DE-E2AC-486AD2DAF49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136C0DB-A4EB-1073-CE3B-F5700AAC7B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60BD512-6C32-DFE6-1335-B0A70146FE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CE3A0C5-CA7F-F42F-71B3-BFCC93F6B46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2A7EA57-99E1-6A66-F2F6-12BB29A812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2D51B3E-711A-84FB-7C2B-0CA331CD20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439DC1D-E612-D7D6-1D0F-1F6E784249C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C3817A7C-1F69-D572-2B4C-726B653443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0D41D71-1165-A780-75FE-8C1E241CF6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5">
            <a:extLst>
              <a:ext uri="{FF2B5EF4-FFF2-40B4-BE49-F238E27FC236}">
                <a16:creationId xmlns:a16="http://schemas.microsoft.com/office/drawing/2014/main" id="{566A7460-25F0-3580-28C5-B29807F98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5F74D6BF-CEE9-7DA0-DD0C-E0505BED2CD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C6323CC-C179-8984-C960-421533DE13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49C941C-7BCF-1541-F18E-9FD4FE102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DA498EB3-BFCF-4C71-9305-9B3FCDD862C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178A3FA-7C8F-359D-FD20-EDC9CD4807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9734125-A09A-0E93-F130-E184281CA0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DA2A5722-02FD-E1F4-8648-E777DED64DA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DE714EFC-B253-0652-73FC-E4BC9E02FC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ACF5B6D-4C0A-D832-9208-92D9343CD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>
            <a:extLst>
              <a:ext uri="{FF2B5EF4-FFF2-40B4-BE49-F238E27FC236}">
                <a16:creationId xmlns:a16="http://schemas.microsoft.com/office/drawing/2014/main" id="{1EE7CE5A-8510-6FDB-59F4-A5D8EDC53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5FD53FF1-2F6D-B16E-8ACF-385729BC6E8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1A7B19B-79CC-6465-779B-F33EC9EF66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844164D-28DC-CCBD-463C-488ABD291D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C5AE1C4D-D6E1-7FA2-4AEE-0EFB613104D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E6C9046-1204-4F76-4E2D-94D70C9EA8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B81D857-A871-27C5-64A8-39563D2B92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EA0E5790-AAB1-C52C-93F7-89E0B1BA09D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0D401B75-0781-DD67-711F-2428B4D980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46105C4-5335-FAAC-EC3B-996F4D626B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2008-08-30T16:40:05Z</dcterms:created>
  <dcterms:modified xsi:type="dcterms:W3CDTF">2024-10-17T06:17:22Z</dcterms:modified>
</cp:coreProperties>
</file>